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notesMasterIdLst>
    <p:notesMasterId r:id="rId28"/>
  </p:notesMasterIdLst>
  <p:sldIdLst>
    <p:sldId id="271" r:id="rId2"/>
    <p:sldId id="273" r:id="rId3"/>
    <p:sldId id="6903" r:id="rId4"/>
    <p:sldId id="6904" r:id="rId5"/>
    <p:sldId id="6905" r:id="rId6"/>
    <p:sldId id="6906" r:id="rId7"/>
    <p:sldId id="6907" r:id="rId8"/>
    <p:sldId id="6908" r:id="rId9"/>
    <p:sldId id="6909" r:id="rId10"/>
    <p:sldId id="6910" r:id="rId11"/>
    <p:sldId id="6911" r:id="rId12"/>
    <p:sldId id="6922" r:id="rId13"/>
    <p:sldId id="6912" r:id="rId14"/>
    <p:sldId id="6913" r:id="rId15"/>
    <p:sldId id="6914" r:id="rId16"/>
    <p:sldId id="6923" r:id="rId17"/>
    <p:sldId id="6924" r:id="rId18"/>
    <p:sldId id="6915" r:id="rId19"/>
    <p:sldId id="6916" r:id="rId20"/>
    <p:sldId id="6925" r:id="rId21"/>
    <p:sldId id="6926" r:id="rId22"/>
    <p:sldId id="6927" r:id="rId23"/>
    <p:sldId id="6928" r:id="rId24"/>
    <p:sldId id="6929" r:id="rId25"/>
    <p:sldId id="6930" r:id="rId26"/>
    <p:sldId id="328" r:id="rId27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2722"/>
    <a:srgbClr val="E2641F"/>
    <a:srgbClr val="C49785"/>
    <a:srgbClr val="EBDABE"/>
    <a:srgbClr val="F2C9CE"/>
    <a:srgbClr val="F4C5B3"/>
    <a:srgbClr val="C0CDD9"/>
    <a:srgbClr val="D7CCE5"/>
    <a:srgbClr val="FFF6EC"/>
    <a:srgbClr val="4726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3" autoAdjust="0"/>
    <p:restoredTop sz="94678" autoAdjust="0"/>
  </p:normalViewPr>
  <p:slideViewPr>
    <p:cSldViewPr snapToGrid="0">
      <p:cViewPr varScale="1">
        <p:scale>
          <a:sx n="109" d="100"/>
          <a:sy n="109" d="100"/>
        </p:scale>
        <p:origin x="708" y="51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9CC0F3-1B43-4AA5-A9A7-9EBB7C875E7E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08BA72-6CC4-46E0-A1C5-9958BE247C4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270626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87473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87221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770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8028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23628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993382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632287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50206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4278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67917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670113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89060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159436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34295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9683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lide Image Placeholder 1"/>
          <p:cNvSpPr>
            <a:spLocks noGrp="1" noRot="1" noChangeAspect="1"/>
          </p:cNvSpPr>
          <p:nvPr>
            <p:ph type="sldImg" idx="2"/>
          </p:nvPr>
        </p:nvSpPr>
        <p:spPr/>
        <p:txBody>
          <a:bodyPr/>
          <a:lstStyle/>
          <a:p>
            <a:endParaRPr/>
          </a:p>
        </p:txBody>
      </p:sp>
      <p:sp>
        <p:nvSpPr>
          <p:cNvPr id="28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C:/Users/Administrator/AppData/Local/Temp/codex-clipboard-a0eb4709-d0e1-4bef-9578-3ce2fd641c5b.png</a:t>
            </a:r>
          </a:p>
        </p:txBody>
      </p:sp>
      <p:sp>
        <p:nvSpPr>
          <p:cNvPr id="28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5688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938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15072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79412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9911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52838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08BA72-6CC4-46E0-A1C5-9958BE247C4B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37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2402065" y="1364053"/>
            <a:ext cx="7646028" cy="2953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版权声明</a:t>
            </a: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感谢您下载觅知网平台上提供的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作品，为了您和觅知网以及原创作者的利益，请勿复制、传播、销售，否则将承担法律责任！觅知网将对作品进行维权，按照传播下载次数进行十倍的索取赔偿！</a:t>
            </a:r>
            <a:endParaRPr lang="en-US" altLang="zh-CN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endParaRPr lang="zh-CN" altLang="en-US" sz="1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在觅知网出售的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模板是免版税类（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Royalty-Free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）正版受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中国人民共和国著作法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世界版权公约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的保护，作品的所有权、版权和著作权归觅知网所有，您下载的是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模板素材的使用权。</a:t>
            </a:r>
          </a:p>
          <a:p>
            <a:pPr algn="just">
              <a:lnSpc>
                <a:spcPct val="150000"/>
              </a:lnSpc>
            </a:pP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不得将觅知网的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模板、</a:t>
            </a:r>
            <a:r>
              <a:rPr lang="en-US" altLang="zh-CN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PPT</a:t>
            </a:r>
            <a:r>
              <a:rPr lang="zh-CN" altLang="en-US" sz="12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素材，本身用于再出售，或者出租、出借、转让、分销、发布或者作为礼物供他人使用，不得转授权、出卖、转让本协议或者本协议中的权利。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B05C1-68D0-450D-A4FE-F5ED7E43A517}" type="datetimeFigureOut">
              <a:rPr lang="zh-CN" altLang="en-US" smtClean="0"/>
              <a:t>2026/8/12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F5FE8-5872-40A8-90F8-36684711DE48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1BCB54C0-A444-4ACD-8E61-D0A5037F2BC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alphaModFix amt="7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10580" y="4156397"/>
            <a:ext cx="3515738" cy="2724743"/>
          </a:xfrm>
          <a:prstGeom prst="rect">
            <a:avLst/>
          </a:prstGeom>
          <a:effectLst/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5D16A45E-26DE-41DC-90EB-57085A9A967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489" y="0"/>
            <a:ext cx="5634560" cy="6842078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5B3FCA0A-29C3-4732-AD38-1C93AB97D4C3}"/>
              </a:ext>
            </a:extLst>
          </p:cNvPr>
          <p:cNvSpPr/>
          <p:nvPr/>
        </p:nvSpPr>
        <p:spPr>
          <a:xfrm>
            <a:off x="-19489" y="0"/>
            <a:ext cx="5528635" cy="6858000"/>
          </a:xfrm>
          <a:prstGeom prst="rect">
            <a:avLst/>
          </a:prstGeom>
          <a:gradFill flip="none" rotWithShape="1">
            <a:gsLst>
              <a:gs pos="48000">
                <a:schemeClr val="bg2">
                  <a:alpha val="55000"/>
                </a:schemeClr>
              </a:gs>
              <a:gs pos="0">
                <a:schemeClr val="bg1">
                  <a:alpha val="39000"/>
                </a:schemeClr>
              </a:gs>
              <a:gs pos="100000">
                <a:srgbClr val="2E2722">
                  <a:alpha val="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PA_淘宝网chenying0907出品 6"/>
          <p:cNvSpPr txBox="1"/>
          <p:nvPr>
            <p:custDataLst>
              <p:tags r:id="rId1"/>
            </p:custDataLst>
          </p:nvPr>
        </p:nvSpPr>
        <p:spPr>
          <a:xfrm>
            <a:off x="5559836" y="3573344"/>
            <a:ext cx="5767806" cy="374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CN" spc="300" dirty="0">
                <a:solidFill>
                  <a:schemeClr val="bg1"/>
                </a:solidFill>
                <a:latin typeface="Nunito" panose="02000503030000020003" pitchFamily="2" charset="0"/>
              </a:rPr>
              <a:t>Everyday makeup that </a:t>
            </a:r>
            <a:r>
              <a:rPr lang="en-US" altLang="zh-CN" sz="2000" spc="300" dirty="0">
                <a:solidFill>
                  <a:schemeClr val="bg1"/>
                </a:solidFill>
                <a:latin typeface="Nunito" panose="02000503030000020003" pitchFamily="2" charset="0"/>
              </a:rPr>
              <a:t>looks</a:t>
            </a:r>
            <a:r>
              <a:rPr lang="en-US" altLang="zh-CN" spc="300" dirty="0">
                <a:solidFill>
                  <a:schemeClr val="bg1"/>
                </a:solidFill>
                <a:latin typeface="Nunito" panose="02000503030000020003" pitchFamily="2" charset="0"/>
              </a:rPr>
              <a:t> like you</a:t>
            </a:r>
          </a:p>
        </p:txBody>
      </p:sp>
      <p:sp>
        <p:nvSpPr>
          <p:cNvPr id="15" name="PA_淘宝网chenying0907出品 13"/>
          <p:cNvSpPr txBox="1"/>
          <p:nvPr>
            <p:custDataLst>
              <p:tags r:id="rId2"/>
            </p:custDataLst>
          </p:nvPr>
        </p:nvSpPr>
        <p:spPr>
          <a:xfrm>
            <a:off x="5559835" y="2264322"/>
            <a:ext cx="3315138" cy="400110"/>
          </a:xfrm>
          <a:prstGeom prst="rect">
            <a:avLst/>
          </a:prstGeom>
          <a:solidFill>
            <a:srgbClr val="E2641F">
              <a:alpha val="19000"/>
            </a:srgbClr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 altLang="zh-CN" sz="2000" dirty="0">
                <a:solidFill>
                  <a:srgbClr val="F4B860"/>
                </a:solidFill>
                <a:latin typeface="Nunito" panose="02000503030000020003" pitchFamily="2" charset="0"/>
              </a:rPr>
              <a:t>Classic  |  Fashion  |  Trends</a:t>
            </a:r>
            <a:endParaRPr lang="zh-CN" altLang="en-US" sz="2000" dirty="0">
              <a:solidFill>
                <a:srgbClr val="F4B860"/>
              </a:solidFill>
              <a:latin typeface="Nunito" panose="02000503030000020003" pitchFamily="2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0242EFAD-EDF2-4889-A0ED-C493CFBDF03B}"/>
              </a:ext>
            </a:extLst>
          </p:cNvPr>
          <p:cNvSpPr txBox="1"/>
          <p:nvPr/>
        </p:nvSpPr>
        <p:spPr>
          <a:xfrm>
            <a:off x="5559835" y="428773"/>
            <a:ext cx="6154494" cy="1818558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6900"/>
              </a:lnSpc>
              <a:spcAft>
                <a:spcPts val="0"/>
              </a:spcAft>
            </a:pPr>
            <a:r>
              <a:rPr sz="6000" b="1" i="0" spc="600" dirty="0">
                <a:solidFill>
                  <a:srgbClr val="FFFFFF"/>
                </a:solidFill>
                <a:latin typeface="Playfair Display"/>
                <a:ea typeface="Calibri"/>
              </a:rPr>
              <a:t>Everyday</a:t>
            </a:r>
            <a:endParaRPr lang="en-US" sz="6000" b="1" i="0" spc="600" dirty="0">
              <a:solidFill>
                <a:srgbClr val="FFFFFF"/>
              </a:solidFill>
              <a:latin typeface="Playfair Display"/>
              <a:ea typeface="Calibri"/>
            </a:endParaRPr>
          </a:p>
          <a:p>
            <a:pPr>
              <a:lnSpc>
                <a:spcPts val="6900"/>
              </a:lnSpc>
            </a:pPr>
            <a:r>
              <a:rPr lang="en-US" altLang="zh-CN" sz="4800" b="1" i="1" spc="600" dirty="0">
                <a:solidFill>
                  <a:srgbClr val="E2641F"/>
                </a:solidFill>
                <a:latin typeface="Playfair Display"/>
                <a:ea typeface="Calibri"/>
              </a:rPr>
              <a:t>Makeup Playbook</a:t>
            </a:r>
            <a:endParaRPr sz="6000" b="1" i="0" spc="600" dirty="0">
              <a:solidFill>
                <a:srgbClr val="FFFFFF"/>
              </a:solidFill>
              <a:latin typeface="Playfair Display"/>
              <a:ea typeface="Calibri"/>
            </a:endParaRPr>
          </a:p>
        </p:txBody>
      </p:sp>
      <p:sp>
        <p:nvSpPr>
          <p:cNvPr id="18" name="4-Point Star 4">
            <a:extLst>
              <a:ext uri="{FF2B5EF4-FFF2-40B4-BE49-F238E27FC236}">
                <a16:creationId xmlns:a16="http://schemas.microsoft.com/office/drawing/2014/main" id="{031440F7-9F47-4E55-B68D-BA3F41997647}"/>
              </a:ext>
            </a:extLst>
          </p:cNvPr>
          <p:cNvSpPr/>
          <p:nvPr/>
        </p:nvSpPr>
        <p:spPr>
          <a:xfrm>
            <a:off x="365759" y="274320"/>
            <a:ext cx="262037" cy="32004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4-Point Star 5">
            <a:extLst>
              <a:ext uri="{FF2B5EF4-FFF2-40B4-BE49-F238E27FC236}">
                <a16:creationId xmlns:a16="http://schemas.microsoft.com/office/drawing/2014/main" id="{0B4FFA9F-1DC3-4287-9FAC-5939DEF01864}"/>
              </a:ext>
            </a:extLst>
          </p:cNvPr>
          <p:cNvSpPr/>
          <p:nvPr/>
        </p:nvSpPr>
        <p:spPr>
          <a:xfrm>
            <a:off x="1097280" y="731520"/>
            <a:ext cx="152876" cy="140018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4-Point Star 6">
            <a:extLst>
              <a:ext uri="{FF2B5EF4-FFF2-40B4-BE49-F238E27FC236}">
                <a16:creationId xmlns:a16="http://schemas.microsoft.com/office/drawing/2014/main" id="{B0A2E9DA-8F19-44A5-972E-51CAA70D3E53}"/>
              </a:ext>
            </a:extLst>
          </p:cNvPr>
          <p:cNvSpPr/>
          <p:nvPr/>
        </p:nvSpPr>
        <p:spPr>
          <a:xfrm>
            <a:off x="9301130" y="574116"/>
            <a:ext cx="314808" cy="314808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4-Point Star 9">
            <a:extLst>
              <a:ext uri="{FF2B5EF4-FFF2-40B4-BE49-F238E27FC236}">
                <a16:creationId xmlns:a16="http://schemas.microsoft.com/office/drawing/2014/main" id="{9F2F0AD0-9AF8-4FE2-AEC5-E4BEA548EA96}"/>
              </a:ext>
            </a:extLst>
          </p:cNvPr>
          <p:cNvSpPr/>
          <p:nvPr/>
        </p:nvSpPr>
        <p:spPr>
          <a:xfrm>
            <a:off x="3100387" y="87154"/>
            <a:ext cx="130969" cy="122396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Rectangle 7">
            <a:extLst>
              <a:ext uri="{FF2B5EF4-FFF2-40B4-BE49-F238E27FC236}">
                <a16:creationId xmlns:a16="http://schemas.microsoft.com/office/drawing/2014/main" id="{80488FDB-8035-4769-9C51-705B9E3A6471}"/>
              </a:ext>
            </a:extLst>
          </p:cNvPr>
          <p:cNvSpPr/>
          <p:nvPr/>
        </p:nvSpPr>
        <p:spPr>
          <a:xfrm>
            <a:off x="5665761" y="3921901"/>
            <a:ext cx="1179142" cy="45719"/>
          </a:xfrm>
          <a:prstGeom prst="rect">
            <a:avLst/>
          </a:prstGeom>
          <a:solidFill>
            <a:srgbClr val="E863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000" dirty="0"/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05B4F1AF-8BCE-4872-AA37-7EFE4A99B2E7}"/>
              </a:ext>
            </a:extLst>
          </p:cNvPr>
          <p:cNvSpPr txBox="1"/>
          <p:nvPr/>
        </p:nvSpPr>
        <p:spPr>
          <a:xfrm>
            <a:off x="5559835" y="2737471"/>
            <a:ext cx="473583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</a:pPr>
            <a:r>
              <a:rPr sz="1050" b="1" i="0" dirty="0">
                <a:solidFill>
                  <a:srgbClr val="E2DAD3"/>
                </a:solidFill>
                <a:latin typeface="Aptos"/>
              </a:rPr>
              <a:t>DAILY INSPIRATION HUB  /  </a:t>
            </a:r>
            <a:r>
              <a:rPr sz="1050" b="1" i="0" dirty="0" err="1">
                <a:solidFill>
                  <a:srgbClr val="E2DAD3"/>
                </a:solidFill>
                <a:latin typeface="Aptos"/>
              </a:rPr>
              <a:t>dailyinspirationhub.com</a:t>
            </a:r>
            <a:r>
              <a:rPr sz="1050" b="1" i="0" dirty="0">
                <a:solidFill>
                  <a:srgbClr val="E2DAD3"/>
                </a:solidFill>
                <a:latin typeface="Aptos"/>
              </a:rPr>
              <a:t>  /  @</a:t>
            </a:r>
            <a:r>
              <a:rPr sz="1050" b="1" i="0" dirty="0" err="1">
                <a:solidFill>
                  <a:srgbClr val="E2DAD3"/>
                </a:solidFill>
                <a:latin typeface="Aptos"/>
              </a:rPr>
              <a:t>dailyinspirationhubs</a:t>
            </a:r>
            <a:endParaRPr sz="1050" b="1" i="0" dirty="0">
              <a:solidFill>
                <a:srgbClr val="E2DAD3"/>
              </a:solidFill>
              <a:latin typeface="Aptos"/>
            </a:endParaRPr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679ADB93-1839-4A41-B25E-87FDA4CFBB25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0771E20F-C163-4E7C-B52A-9D65CC26D259}"/>
              </a:ext>
            </a:extLst>
          </p:cNvPr>
          <p:cNvSpPr txBox="1"/>
          <p:nvPr/>
        </p:nvSpPr>
        <p:spPr>
          <a:xfrm>
            <a:off x="5593687" y="4225067"/>
            <a:ext cx="3010968" cy="986888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6900"/>
              </a:lnSpc>
              <a:spcAft>
                <a:spcPts val="0"/>
              </a:spcAft>
            </a:pPr>
            <a:r>
              <a:rPr lang="en-US" altLang="zh-CN" sz="2800" b="1" i="0" spc="600" dirty="0">
                <a:solidFill>
                  <a:srgbClr val="FFFFFF"/>
                </a:solidFill>
                <a:latin typeface="Playfair Display"/>
                <a:ea typeface="Calibri"/>
              </a:rPr>
              <a:t>(Part-03)</a:t>
            </a:r>
            <a:endParaRPr sz="2800" b="1" i="0" spc="600" dirty="0">
              <a:solidFill>
                <a:srgbClr val="FFFFFF"/>
              </a:solidFill>
              <a:latin typeface="Playfair Display"/>
              <a:ea typeface="Calibri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8C8F116-6B92-495C-B558-51A0E350EC7B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A80EAD41-98C2-4139-A922-1B61EBC3EF24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7D4960CD-511B-4D41-81BF-24A08F9C409E}"/>
              </a:ext>
            </a:extLst>
          </p:cNvPr>
          <p:cNvSpPr>
            <a:spLocks noGrp="1"/>
          </p:cNvSpPr>
          <p:nvPr/>
        </p:nvSpPr>
        <p:spPr>
          <a:xfrm>
            <a:off x="3131144" y="2082466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                  </a:t>
            </a: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" name="Oval 8">
            <a:extLst>
              <a:ext uri="{FF2B5EF4-FFF2-40B4-BE49-F238E27FC236}">
                <a16:creationId xmlns:a16="http://schemas.microsoft.com/office/drawing/2014/main" id="{897011C5-20F6-44AF-8C08-9C3EAAACABD2}"/>
              </a:ext>
            </a:extLst>
          </p:cNvPr>
          <p:cNvSpPr>
            <a:spLocks noGrp="1"/>
          </p:cNvSpPr>
          <p:nvPr/>
        </p:nvSpPr>
        <p:spPr>
          <a:xfrm>
            <a:off x="3200219" y="270500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4E56A80-BA3F-48FB-A5CC-391EBE5D3B5C}"/>
              </a:ext>
            </a:extLst>
          </p:cNvPr>
          <p:cNvSpPr>
            <a:spLocks noGrp="1"/>
          </p:cNvSpPr>
          <p:nvPr/>
        </p:nvSpPr>
        <p:spPr>
          <a:xfrm>
            <a:off x="3373573" y="2616838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Remove contact lenses before taking eye makeup off.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10" name="Oval 10">
            <a:extLst>
              <a:ext uri="{FF2B5EF4-FFF2-40B4-BE49-F238E27FC236}">
                <a16:creationId xmlns:a16="http://schemas.microsoft.com/office/drawing/2014/main" id="{415295ED-E888-4679-94B8-59668B5F229A}"/>
              </a:ext>
            </a:extLst>
          </p:cNvPr>
          <p:cNvSpPr>
            <a:spLocks noGrp="1"/>
          </p:cNvSpPr>
          <p:nvPr/>
        </p:nvSpPr>
        <p:spPr>
          <a:xfrm>
            <a:off x="3200219" y="311267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FFFE0F4-86F0-4F01-94BB-FE4ADEFB5EBF}"/>
              </a:ext>
            </a:extLst>
          </p:cNvPr>
          <p:cNvSpPr>
            <a:spLocks noGrp="1"/>
          </p:cNvSpPr>
          <p:nvPr/>
        </p:nvSpPr>
        <p:spPr>
          <a:xfrm>
            <a:off x="3373572" y="3034470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Saturate the pad, close the eye, and pause.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val 12">
            <a:extLst>
              <a:ext uri="{FF2B5EF4-FFF2-40B4-BE49-F238E27FC236}">
                <a16:creationId xmlns:a16="http://schemas.microsoft.com/office/drawing/2014/main" id="{DE2FCC8D-0B91-4E95-8F59-E247881F67E4}"/>
              </a:ext>
            </a:extLst>
          </p:cNvPr>
          <p:cNvSpPr>
            <a:spLocks noGrp="1"/>
          </p:cNvSpPr>
          <p:nvPr/>
        </p:nvSpPr>
        <p:spPr>
          <a:xfrm>
            <a:off x="3200219" y="352642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96C95975-3AFC-4F88-8C7A-06B98D6C09EB}"/>
              </a:ext>
            </a:extLst>
          </p:cNvPr>
          <p:cNvSpPr>
            <a:spLocks noGrp="1"/>
          </p:cNvSpPr>
          <p:nvPr/>
        </p:nvSpPr>
        <p:spPr>
          <a:xfrm>
            <a:off x="3373573" y="3452104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Wipe down and outward with the lashes.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4">
            <a:extLst>
              <a:ext uri="{FF2B5EF4-FFF2-40B4-BE49-F238E27FC236}">
                <a16:creationId xmlns:a16="http://schemas.microsoft.com/office/drawing/2014/main" id="{68B98BCB-D83B-4E01-AB8D-E1476ECC2D82}"/>
              </a:ext>
            </a:extLst>
          </p:cNvPr>
          <p:cNvSpPr>
            <a:spLocks noGrp="1"/>
          </p:cNvSpPr>
          <p:nvPr/>
        </p:nvSpPr>
        <p:spPr>
          <a:xfrm>
            <a:off x="3131143" y="4014731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a clean lash line without tugging the lid.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5F7F6DAD-AEB3-4E8E-A75F-2DD2A78546F2}"/>
              </a:ext>
            </a:extLst>
          </p:cNvPr>
          <p:cNvSpPr txBox="1"/>
          <p:nvPr/>
        </p:nvSpPr>
        <p:spPr>
          <a:xfrm>
            <a:off x="3040655" y="1129546"/>
            <a:ext cx="78100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The eye area needs time, not pressure. Keep the eyelid closed and let the pad stay wet. </a:t>
            </a:r>
          </a:p>
        </p:txBody>
      </p:sp>
      <p:sp>
        <p:nvSpPr>
          <p:cNvPr id="27" name="矩形: 圆角 26">
            <a:extLst>
              <a:ext uri="{FF2B5EF4-FFF2-40B4-BE49-F238E27FC236}">
                <a16:creationId xmlns:a16="http://schemas.microsoft.com/office/drawing/2014/main" id="{D0BB71A2-459C-4A4E-996B-DF2E1E50AB5A}"/>
              </a:ext>
            </a:extLst>
          </p:cNvPr>
          <p:cNvSpPr/>
          <p:nvPr/>
        </p:nvSpPr>
        <p:spPr>
          <a:xfrm>
            <a:off x="3128766" y="2020346"/>
            <a:ext cx="1450841" cy="463188"/>
          </a:xfrm>
          <a:prstGeom prst="roundRect">
            <a:avLst/>
          </a:prstGeom>
          <a:solidFill>
            <a:srgbClr val="FFF6E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EYES 01</a:t>
            </a:r>
            <a:endParaRPr lang="zh-CN" altLang="en-US" dirty="0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B0939C27-7F50-4B38-920F-DDBF82D11AD2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29" name="Oval 143">
              <a:extLst>
                <a:ext uri="{FF2B5EF4-FFF2-40B4-BE49-F238E27FC236}">
                  <a16:creationId xmlns:a16="http://schemas.microsoft.com/office/drawing/2014/main" id="{D018A0A7-65F4-40FB-BB8C-F010416E98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0" name="Oval 144">
              <a:extLst>
                <a:ext uri="{FF2B5EF4-FFF2-40B4-BE49-F238E27FC236}">
                  <a16:creationId xmlns:a16="http://schemas.microsoft.com/office/drawing/2014/main" id="{BB8237EE-97E3-46CE-B180-DE70FEDF02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1" name="Oval 145">
              <a:extLst>
                <a:ext uri="{FF2B5EF4-FFF2-40B4-BE49-F238E27FC236}">
                  <a16:creationId xmlns:a16="http://schemas.microsoft.com/office/drawing/2014/main" id="{CD2EFD82-B5CE-464D-9B7F-F1D514F689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32" name="Freeform 146">
              <a:extLst>
                <a:ext uri="{FF2B5EF4-FFF2-40B4-BE49-F238E27FC236}">
                  <a16:creationId xmlns:a16="http://schemas.microsoft.com/office/drawing/2014/main" id="{503465D2-558F-42A4-8306-24B544BC3B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950EEFCE-86B7-41FE-B1DF-B40A46AE1C02}"/>
              </a:ext>
            </a:extLst>
          </p:cNvPr>
          <p:cNvGrpSpPr/>
          <p:nvPr/>
        </p:nvGrpSpPr>
        <p:grpSpPr>
          <a:xfrm>
            <a:off x="234076" y="2414142"/>
            <a:ext cx="1593531" cy="782050"/>
            <a:chOff x="234076" y="2414142"/>
            <a:chExt cx="1593531" cy="782050"/>
          </a:xfrm>
        </p:grpSpPr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4CE3E20E-49D7-4817-A50B-3557EF6B1769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EBDA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A8FF6CB9-8F36-484B-99C4-F23072C253C7}"/>
                </a:ext>
              </a:extLst>
            </p:cNvPr>
            <p:cNvSpPr txBox="1"/>
            <p:nvPr/>
          </p:nvSpPr>
          <p:spPr>
            <a:xfrm>
              <a:off x="234076" y="270500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95E0D7B5-0BF5-4DF1-B245-189C1B2FFE49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37" name="TextBox 2">
              <a:extLst>
                <a:ext uri="{FF2B5EF4-FFF2-40B4-BE49-F238E27FC236}">
                  <a16:creationId xmlns:a16="http://schemas.microsoft.com/office/drawing/2014/main" id="{45A9C9F9-5376-4EE3-BD9F-3A112679BA9E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38" name="直接连接符 37">
              <a:extLst>
                <a:ext uri="{FF2B5EF4-FFF2-40B4-BE49-F238E27FC236}">
                  <a16:creationId xmlns:a16="http://schemas.microsoft.com/office/drawing/2014/main" id="{19373568-F597-4766-951A-7A48929F85EB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58D86C4E-A739-43F2-978E-F5F1F355667C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48" name="组合 47">
            <a:extLst>
              <a:ext uri="{FF2B5EF4-FFF2-40B4-BE49-F238E27FC236}">
                <a16:creationId xmlns:a16="http://schemas.microsoft.com/office/drawing/2014/main" id="{1D9B22F3-69AA-452F-AD0C-3A4D9E0F9DF7}"/>
              </a:ext>
            </a:extLst>
          </p:cNvPr>
          <p:cNvGrpSpPr/>
          <p:nvPr/>
        </p:nvGrpSpPr>
        <p:grpSpPr>
          <a:xfrm>
            <a:off x="6288742" y="4834489"/>
            <a:ext cx="4339790" cy="1192047"/>
            <a:chOff x="6564967" y="4632012"/>
            <a:chExt cx="4339790" cy="1192047"/>
          </a:xfrm>
        </p:grpSpPr>
        <p:sp>
          <p:nvSpPr>
            <p:cNvPr id="41" name="矩形: 圆角 40">
              <a:extLst>
                <a:ext uri="{FF2B5EF4-FFF2-40B4-BE49-F238E27FC236}">
                  <a16:creationId xmlns:a16="http://schemas.microsoft.com/office/drawing/2014/main" id="{FB03128E-9DF9-4561-966A-37B185DAC0A4}"/>
                </a:ext>
              </a:extLst>
            </p:cNvPr>
            <p:cNvSpPr/>
            <p:nvPr/>
          </p:nvSpPr>
          <p:spPr>
            <a:xfrm>
              <a:off x="6564967" y="4632012"/>
              <a:ext cx="4339790" cy="1192047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2" name="文本框 41">
              <a:extLst>
                <a:ext uri="{FF2B5EF4-FFF2-40B4-BE49-F238E27FC236}">
                  <a16:creationId xmlns:a16="http://schemas.microsoft.com/office/drawing/2014/main" id="{FBE1099F-D9B2-4C84-A8DE-68DD35F71BB0}"/>
                </a:ext>
              </a:extLst>
            </p:cNvPr>
            <p:cNvSpPr txBox="1"/>
            <p:nvPr/>
          </p:nvSpPr>
          <p:spPr>
            <a:xfrm>
              <a:off x="7133356" y="5037188"/>
              <a:ext cx="3549942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Keep remover out of the eye. Rinse and stop if symptoms persist.</a:t>
              </a:r>
            </a:p>
          </p:txBody>
        </p: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1F1B690C-1924-43AE-A589-742D6C4D641E}"/>
                </a:ext>
              </a:extLst>
            </p:cNvPr>
            <p:cNvGrpSpPr/>
            <p:nvPr/>
          </p:nvGrpSpPr>
          <p:grpSpPr>
            <a:xfrm>
              <a:off x="6736662" y="4818835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45" name="Freeform 189">
                <a:extLst>
                  <a:ext uri="{FF2B5EF4-FFF2-40B4-BE49-F238E27FC236}">
                    <a16:creationId xmlns:a16="http://schemas.microsoft.com/office/drawing/2014/main" id="{BFD73C8A-FC54-41EC-B1B4-73BEE7F33889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46" name="Freeform 190">
                <a:extLst>
                  <a:ext uri="{FF2B5EF4-FFF2-40B4-BE49-F238E27FC236}">
                    <a16:creationId xmlns:a16="http://schemas.microsoft.com/office/drawing/2014/main" id="{726C60C4-BE46-4F64-9B11-92DFD16047B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47" name="Freeform 191">
                <a:extLst>
                  <a:ext uri="{FF2B5EF4-FFF2-40B4-BE49-F238E27FC236}">
                    <a16:creationId xmlns:a16="http://schemas.microsoft.com/office/drawing/2014/main" id="{F67DDA7A-D8FA-4290-A437-DDC5BCF34246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44" name="文本框 43">
              <a:extLst>
                <a:ext uri="{FF2B5EF4-FFF2-40B4-BE49-F238E27FC236}">
                  <a16:creationId xmlns:a16="http://schemas.microsoft.com/office/drawing/2014/main" id="{74859B81-FCA5-4490-8EA5-791C3CE75200}"/>
                </a:ext>
              </a:extLst>
            </p:cNvPr>
            <p:cNvSpPr txBox="1"/>
            <p:nvPr/>
          </p:nvSpPr>
          <p:spPr>
            <a:xfrm>
              <a:off x="7137726" y="4720715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  <p:grpSp>
        <p:nvGrpSpPr>
          <p:cNvPr id="49" name="组合 48">
            <a:extLst>
              <a:ext uri="{FF2B5EF4-FFF2-40B4-BE49-F238E27FC236}">
                <a16:creationId xmlns:a16="http://schemas.microsoft.com/office/drawing/2014/main" id="{ED7E74A7-493F-4B8A-BA74-6E1757AB4DDF}"/>
              </a:ext>
            </a:extLst>
          </p:cNvPr>
          <p:cNvGrpSpPr/>
          <p:nvPr/>
        </p:nvGrpSpPr>
        <p:grpSpPr>
          <a:xfrm>
            <a:off x="3295146" y="228600"/>
            <a:ext cx="7423443" cy="841557"/>
            <a:chOff x="2163181" y="235390"/>
            <a:chExt cx="7423443" cy="841557"/>
          </a:xfrm>
        </p:grpSpPr>
        <p:grpSp>
          <p:nvGrpSpPr>
            <p:cNvPr id="50" name="组合 49">
              <a:extLst>
                <a:ext uri="{FF2B5EF4-FFF2-40B4-BE49-F238E27FC236}">
                  <a16:creationId xmlns:a16="http://schemas.microsoft.com/office/drawing/2014/main" id="{6611939F-F148-4096-9369-F029D01908B5}"/>
                </a:ext>
              </a:extLst>
            </p:cNvPr>
            <p:cNvGrpSpPr/>
            <p:nvPr/>
          </p:nvGrpSpPr>
          <p:grpSpPr>
            <a:xfrm>
              <a:off x="2919415" y="239888"/>
              <a:ext cx="6667209" cy="811815"/>
              <a:chOff x="3671888" y="294042"/>
              <a:chExt cx="6593683" cy="811815"/>
            </a:xfrm>
          </p:grpSpPr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8527532E-8147-4F5C-A6C7-598F13A6A96C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59368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Press, pause, then wipe</a:t>
                </a:r>
                <a:endParaRPr lang="zh-CN" altLang="en-US" dirty="0"/>
              </a:p>
            </p:txBody>
          </p:sp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E427A146-FDE2-4159-A0DC-08861A772A9C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EYES 01.</a:t>
                </a:r>
              </a:p>
            </p:txBody>
          </p:sp>
        </p:grp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83B15977-1C40-4C7C-870F-5C1859EF1C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49595213"/>
      </p:ext>
    </p:extLst>
  </p:cSld>
  <p:clrMapOvr>
    <a:masterClrMapping/>
  </p:clrMapOvr>
  <p:transition spd="slow" advClick="0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498952-5382-49CB-B5C3-5983CD66932D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6B10CEFC-34F2-45FE-94F1-779E05546B1C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5D2C62E2-3358-41A1-8073-67E770D558D2}"/>
              </a:ext>
            </a:extLst>
          </p:cNvPr>
          <p:cNvGrpSpPr/>
          <p:nvPr/>
        </p:nvGrpSpPr>
        <p:grpSpPr>
          <a:xfrm>
            <a:off x="3331565" y="1092037"/>
            <a:ext cx="7627764" cy="707886"/>
            <a:chOff x="3331565" y="1328371"/>
            <a:chExt cx="7627764" cy="707886"/>
          </a:xfrm>
        </p:grpSpPr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D85AF76E-9532-4D8B-AED1-E685A49763A3}"/>
                </a:ext>
              </a:extLst>
            </p:cNvPr>
            <p:cNvSpPr txBox="1"/>
            <p:nvPr/>
          </p:nvSpPr>
          <p:spPr>
            <a:xfrm>
              <a:off x="4924424" y="1328371"/>
              <a:ext cx="6034905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rgbClr val="F4B86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</a:defRPr>
              </a:lvl1pPr>
            </a:lstStyle>
            <a:p>
              <a:pPr algn="just"/>
              <a:r>
                <a:rPr lang="en-US" altLang="zh-CN" dirty="0">
                  <a:solidFill>
                    <a:srgbClr val="E2641F"/>
                  </a:solidFill>
                </a:rPr>
                <a:t>If mascara remains, pause again. Do not pick or pull sideways.</a:t>
              </a: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6B158570-68E0-4E60-A9E4-56DEC52C3AA2}"/>
                </a:ext>
              </a:extLst>
            </p:cNvPr>
            <p:cNvSpPr/>
            <p:nvPr/>
          </p:nvSpPr>
          <p:spPr>
            <a:xfrm>
              <a:off x="3331565" y="1450720"/>
              <a:ext cx="1450841" cy="463188"/>
            </a:xfrm>
            <a:prstGeom prst="roundRect">
              <a:avLst/>
            </a:prstGeom>
            <a:solidFill>
              <a:srgbClr val="FFF6EC">
                <a:alpha val="6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1800" b="1" i="0" dirty="0">
                  <a:solidFill>
                    <a:srgbClr val="FFF6EC"/>
                  </a:solidFill>
                  <a:latin typeface="苹方 特粗" panose="020B0800000000000000" pitchFamily="34" charset="-122"/>
                  <a:ea typeface="苹方 特粗" panose="020B0800000000000000" pitchFamily="34" charset="-122"/>
                  <a:cs typeface="Aptos"/>
                </a:rPr>
                <a:t>EYES 02</a:t>
              </a:r>
              <a:endParaRPr lang="zh-CN" altLang="en-US" dirty="0"/>
            </a:p>
          </p:txBody>
        </p:sp>
      </p:grp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5FF0252-C026-41C2-9FCC-EF52455EFF08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23" name="TextBox 2">
              <a:extLst>
                <a:ext uri="{FF2B5EF4-FFF2-40B4-BE49-F238E27FC236}">
                  <a16:creationId xmlns:a16="http://schemas.microsoft.com/office/drawing/2014/main" id="{0ACC0FC4-6492-49F4-866F-3F9BCF4A5DF7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88E96E08-AE61-4790-9ED0-A26D6B2826D9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30B0E3BA-FF45-47D4-B77E-1FA18BF3AB8E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4D2EFF9D-A2F4-448A-BFED-B2AE5ECFB5CF}"/>
              </a:ext>
            </a:extLst>
          </p:cNvPr>
          <p:cNvGrpSpPr/>
          <p:nvPr/>
        </p:nvGrpSpPr>
        <p:grpSpPr>
          <a:xfrm>
            <a:off x="2486411" y="261779"/>
            <a:ext cx="8662566" cy="841557"/>
            <a:chOff x="2163181" y="235390"/>
            <a:chExt cx="8662566" cy="841557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1CC04184-09C7-4D1C-B66C-F64BE9D49726}"/>
                </a:ext>
              </a:extLst>
            </p:cNvPr>
            <p:cNvGrpSpPr/>
            <p:nvPr/>
          </p:nvGrpSpPr>
          <p:grpSpPr>
            <a:xfrm>
              <a:off x="2919415" y="239888"/>
              <a:ext cx="7906332" cy="811815"/>
              <a:chOff x="3671888" y="294042"/>
              <a:chExt cx="7819142" cy="811815"/>
            </a:xfrm>
          </p:grpSpPr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CD6152F-2DA9-46F8-9E49-16BAF88294F7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781914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Waterproof mascara in six steps</a:t>
                </a:r>
                <a:endParaRPr lang="zh-CN" altLang="en-US" spc="0" dirty="0"/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23B1003F-2C71-484E-98E6-BA2F1C33ED85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EYES 02.</a:t>
                </a:r>
              </a:p>
            </p:txBody>
          </p:sp>
        </p:grp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E0031375-DE5A-4E93-BE6E-C8949E70F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pic>
        <p:nvPicPr>
          <p:cNvPr id="40" name="图片 39">
            <a:extLst>
              <a:ext uri="{FF2B5EF4-FFF2-40B4-BE49-F238E27FC236}">
                <a16:creationId xmlns:a16="http://schemas.microsoft.com/office/drawing/2014/main" id="{471426B1-9E3C-4C66-8C38-5D7B538C7D2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5934" y="3344724"/>
            <a:ext cx="3962764" cy="2786508"/>
          </a:xfrm>
          <a:prstGeom prst="rect">
            <a:avLst/>
          </a:prstGeom>
          <a:effectLst>
            <a:softEdge rad="0"/>
          </a:effectLst>
        </p:spPr>
      </p:pic>
      <p:grpSp>
        <p:nvGrpSpPr>
          <p:cNvPr id="41" name="组合 40">
            <a:extLst>
              <a:ext uri="{FF2B5EF4-FFF2-40B4-BE49-F238E27FC236}">
                <a16:creationId xmlns:a16="http://schemas.microsoft.com/office/drawing/2014/main" id="{4B499D00-DFE7-40A6-B82D-6107B1298B3E}"/>
              </a:ext>
            </a:extLst>
          </p:cNvPr>
          <p:cNvGrpSpPr/>
          <p:nvPr/>
        </p:nvGrpSpPr>
        <p:grpSpPr>
          <a:xfrm>
            <a:off x="3369743" y="1879599"/>
            <a:ext cx="3826068" cy="4386044"/>
            <a:chOff x="5804152" y="1872628"/>
            <a:chExt cx="3826068" cy="4386044"/>
          </a:xfrm>
        </p:grpSpPr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E862FA1C-B956-457A-BEF9-943FB51D535A}"/>
                </a:ext>
              </a:extLst>
            </p:cNvPr>
            <p:cNvGrpSpPr/>
            <p:nvPr/>
          </p:nvGrpSpPr>
          <p:grpSpPr>
            <a:xfrm>
              <a:off x="5804152" y="4134922"/>
              <a:ext cx="3690375" cy="615553"/>
              <a:chOff x="4393052" y="1559562"/>
              <a:chExt cx="3690375" cy="615553"/>
            </a:xfrm>
          </p:grpSpPr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6BF865C6-2259-4C22-B295-D62351C49AD0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9780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Slide down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Move gently with the lashes.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74" name="组合 73">
                <a:extLst>
                  <a:ext uri="{FF2B5EF4-FFF2-40B4-BE49-F238E27FC236}">
                    <a16:creationId xmlns:a16="http://schemas.microsoft.com/office/drawing/2014/main" id="{A0D540A3-07AE-409A-8D5D-4BD06F8CB584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75" name="椭圆 74">
                  <a:extLst>
                    <a:ext uri="{FF2B5EF4-FFF2-40B4-BE49-F238E27FC236}">
                      <a16:creationId xmlns:a16="http://schemas.microsoft.com/office/drawing/2014/main" id="{21F2A9B3-0FEB-41C5-8C40-240FE69AAD8F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6" name="椭圆 75">
                  <a:extLst>
                    <a:ext uri="{FF2B5EF4-FFF2-40B4-BE49-F238E27FC236}">
                      <a16:creationId xmlns:a16="http://schemas.microsoft.com/office/drawing/2014/main" id="{DE13D2CF-0953-48D7-A1E2-1A21AADAA03B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EB62D094-BC72-45E5-ABF4-629463A49E8C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04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A49FF57C-A294-441F-9B6B-452839FDE7DF}"/>
                </a:ext>
              </a:extLst>
            </p:cNvPr>
            <p:cNvGrpSpPr/>
            <p:nvPr/>
          </p:nvGrpSpPr>
          <p:grpSpPr>
            <a:xfrm>
              <a:off x="5804152" y="2626726"/>
              <a:ext cx="2960125" cy="615553"/>
              <a:chOff x="4393052" y="1559562"/>
              <a:chExt cx="2960125" cy="615553"/>
            </a:xfrm>
          </p:grpSpPr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163EF46B-75A1-4C98-A5BD-2F43C6CD693D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24781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Saturate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Use enough eye remover.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69" name="组合 68">
                <a:extLst>
                  <a:ext uri="{FF2B5EF4-FFF2-40B4-BE49-F238E27FC236}">
                    <a16:creationId xmlns:a16="http://schemas.microsoft.com/office/drawing/2014/main" id="{0D3D27D3-BAE9-4D0C-988A-4C4F4A2CA089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B58A85F8-DFDF-4A0D-A4BD-AE109888067D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E8899EDA-18C7-4231-BC09-F4728085ED93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54209874-DC25-47B9-89EA-ED3149EC06F7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02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280C90D4-B2D7-4C9C-A4E6-2BD86A7E0372}"/>
                </a:ext>
              </a:extLst>
            </p:cNvPr>
            <p:cNvGrpSpPr/>
            <p:nvPr/>
          </p:nvGrpSpPr>
          <p:grpSpPr>
            <a:xfrm>
              <a:off x="5804152" y="3380824"/>
              <a:ext cx="3826068" cy="615553"/>
              <a:chOff x="4393052" y="1559562"/>
              <a:chExt cx="3826068" cy="615553"/>
            </a:xfrm>
          </p:grpSpPr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56767E04-E820-4020-A00B-D4C2A29043BA}"/>
                  </a:ext>
                </a:extLst>
              </p:cNvPr>
              <p:cNvSpPr txBox="1"/>
              <p:nvPr/>
            </p:nvSpPr>
            <p:spPr>
              <a:xfrm>
                <a:off x="5105363" y="1559562"/>
                <a:ext cx="3113757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Hold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Hold on lashes for about 10 seconds.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64" name="组合 63">
                <a:extLst>
                  <a:ext uri="{FF2B5EF4-FFF2-40B4-BE49-F238E27FC236}">
                    <a16:creationId xmlns:a16="http://schemas.microsoft.com/office/drawing/2014/main" id="{ECC3E08C-8313-4343-9C0C-8063939F0840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910247FD-C162-4261-AA61-CCD003F5371B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6" name="椭圆 65">
                  <a:extLst>
                    <a:ext uri="{FF2B5EF4-FFF2-40B4-BE49-F238E27FC236}">
                      <a16:creationId xmlns:a16="http://schemas.microsoft.com/office/drawing/2014/main" id="{080CD389-F32D-49C2-A7FF-9BA340E27366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2FD92446-C4ED-4682-8219-D1D55D3E62D7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03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66A047B9-73F0-4E22-9440-7C79EA5B6FB9}"/>
                </a:ext>
              </a:extLst>
            </p:cNvPr>
            <p:cNvGrpSpPr/>
            <p:nvPr/>
          </p:nvGrpSpPr>
          <p:grpSpPr>
            <a:xfrm>
              <a:off x="5804152" y="1872628"/>
              <a:ext cx="3480825" cy="615553"/>
              <a:chOff x="4393052" y="1559562"/>
              <a:chExt cx="3480825" cy="615553"/>
            </a:xfrm>
          </p:grpSpPr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8BFDC15A-E310-4AED-92B6-BE5B5D638012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76851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Lenses out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Remove contacts first.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C6DFCD50-E47A-4A98-9F5D-2B97EB45A48B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505C06AD-6CAC-4D25-9685-15C62A8CA3B5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1" name="椭圆 60">
                  <a:extLst>
                    <a:ext uri="{FF2B5EF4-FFF2-40B4-BE49-F238E27FC236}">
                      <a16:creationId xmlns:a16="http://schemas.microsoft.com/office/drawing/2014/main" id="{F42997AB-AFB9-4D81-8248-E71A3C0FF7FB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2" name="文本框 61">
                  <a:extLst>
                    <a:ext uri="{FF2B5EF4-FFF2-40B4-BE49-F238E27FC236}">
                      <a16:creationId xmlns:a16="http://schemas.microsoft.com/office/drawing/2014/main" id="{5D4B1544-DF8F-4A9E-A93C-FA94C77C0F4E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01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739EBAFE-F7E5-4EFF-AF7B-DDB90138B47E}"/>
                </a:ext>
              </a:extLst>
            </p:cNvPr>
            <p:cNvGrpSpPr/>
            <p:nvPr/>
          </p:nvGrpSpPr>
          <p:grpSpPr>
            <a:xfrm>
              <a:off x="5804152" y="4889020"/>
              <a:ext cx="3385575" cy="615553"/>
              <a:chOff x="4393052" y="1559562"/>
              <a:chExt cx="3385575" cy="615553"/>
            </a:xfrm>
          </p:grpSpPr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0818ECAD-7D01-4326-A0DB-AE2410F82D38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6732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Detail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Use a damp swab at the roots.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0B275A6A-3F2B-43F9-977A-3C07E1BA75C5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55" name="椭圆 54">
                  <a:extLst>
                    <a:ext uri="{FF2B5EF4-FFF2-40B4-BE49-F238E27FC236}">
                      <a16:creationId xmlns:a16="http://schemas.microsoft.com/office/drawing/2014/main" id="{7F309DD2-642F-4C3F-839C-3D88DD9BF338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6" name="椭圆 55">
                  <a:extLst>
                    <a:ext uri="{FF2B5EF4-FFF2-40B4-BE49-F238E27FC236}">
                      <a16:creationId xmlns:a16="http://schemas.microsoft.com/office/drawing/2014/main" id="{A79353E4-42F7-4625-87F6-31FB4260ED3A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856ADAA1-56A7-41AB-A50F-FD662D5C3C2C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05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4E2221FA-0F64-4DAB-AB79-BA4B63C5FF2A}"/>
                </a:ext>
              </a:extLst>
            </p:cNvPr>
            <p:cNvGrpSpPr/>
            <p:nvPr/>
          </p:nvGrpSpPr>
          <p:grpSpPr>
            <a:xfrm>
              <a:off x="5804152" y="5643119"/>
              <a:ext cx="3385575" cy="615553"/>
              <a:chOff x="4393052" y="1559562"/>
              <a:chExt cx="3385575" cy="615553"/>
            </a:xfrm>
          </p:grpSpPr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870BDF92-EC8C-4124-B9A3-C974C97AA7DA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6732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Check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Check once with a fresh pad.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id="{DE33A1FD-2462-4300-B46D-EAF2E4471C24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50" name="椭圆 49">
                  <a:extLst>
                    <a:ext uri="{FF2B5EF4-FFF2-40B4-BE49-F238E27FC236}">
                      <a16:creationId xmlns:a16="http://schemas.microsoft.com/office/drawing/2014/main" id="{9D02313C-4C9A-4F3E-B791-B528530870E7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1" name="椭圆 50">
                  <a:extLst>
                    <a:ext uri="{FF2B5EF4-FFF2-40B4-BE49-F238E27FC236}">
                      <a16:creationId xmlns:a16="http://schemas.microsoft.com/office/drawing/2014/main" id="{B42DB78B-62B1-43A7-8FD4-9BF61BB51263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899B3D2C-FC86-4B2C-8553-996F0DE8A1F0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06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0AA0EA31-561E-421A-87E3-313383D4A95F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80" name="Oval 143">
              <a:extLst>
                <a:ext uri="{FF2B5EF4-FFF2-40B4-BE49-F238E27FC236}">
                  <a16:creationId xmlns:a16="http://schemas.microsoft.com/office/drawing/2014/main" id="{F4F9C26A-D018-462A-9B51-ECF2B7EC04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Oval 144">
              <a:extLst>
                <a:ext uri="{FF2B5EF4-FFF2-40B4-BE49-F238E27FC236}">
                  <a16:creationId xmlns:a16="http://schemas.microsoft.com/office/drawing/2014/main" id="{DEF4B24B-D040-4A56-A51C-1D3D688B9A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Oval 145">
              <a:extLst>
                <a:ext uri="{FF2B5EF4-FFF2-40B4-BE49-F238E27FC236}">
                  <a16:creationId xmlns:a16="http://schemas.microsoft.com/office/drawing/2014/main" id="{66692F97-3C00-4ABD-B75B-83B2E80250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3" name="Freeform 146">
              <a:extLst>
                <a:ext uri="{FF2B5EF4-FFF2-40B4-BE49-F238E27FC236}">
                  <a16:creationId xmlns:a16="http://schemas.microsoft.com/office/drawing/2014/main" id="{C1ECAABD-09BA-4E1C-B7CE-2FCE096F55C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84" name="组合 83">
            <a:extLst>
              <a:ext uri="{FF2B5EF4-FFF2-40B4-BE49-F238E27FC236}">
                <a16:creationId xmlns:a16="http://schemas.microsoft.com/office/drawing/2014/main" id="{8AE2A9F0-02ED-4EBD-8C3B-BF24907B890E}"/>
              </a:ext>
            </a:extLst>
          </p:cNvPr>
          <p:cNvGrpSpPr/>
          <p:nvPr/>
        </p:nvGrpSpPr>
        <p:grpSpPr>
          <a:xfrm>
            <a:off x="234076" y="2414142"/>
            <a:ext cx="1593531" cy="782050"/>
            <a:chOff x="234076" y="2414142"/>
            <a:chExt cx="1593531" cy="782050"/>
          </a:xfrm>
        </p:grpSpPr>
        <p:sp>
          <p:nvSpPr>
            <p:cNvPr id="85" name="矩形 84">
              <a:extLst>
                <a:ext uri="{FF2B5EF4-FFF2-40B4-BE49-F238E27FC236}">
                  <a16:creationId xmlns:a16="http://schemas.microsoft.com/office/drawing/2014/main" id="{4440DD1E-4303-42EB-B7E6-7744B20860C2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EBDA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6" name="文本框 85">
              <a:extLst>
                <a:ext uri="{FF2B5EF4-FFF2-40B4-BE49-F238E27FC236}">
                  <a16:creationId xmlns:a16="http://schemas.microsoft.com/office/drawing/2014/main" id="{5E4E9A6D-EC65-40BB-9DBA-252E4F65B1C9}"/>
                </a:ext>
              </a:extLst>
            </p:cNvPr>
            <p:cNvSpPr txBox="1"/>
            <p:nvPr/>
          </p:nvSpPr>
          <p:spPr>
            <a:xfrm>
              <a:off x="234076" y="270500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85742036"/>
      </p:ext>
    </p:extLst>
  </p:cSld>
  <p:clrMapOvr>
    <a:masterClrMapping/>
  </p:clrMapOvr>
  <p:transition spd="slow" advClick="0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7498952-5382-49CB-B5C3-5983CD66932D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6B10CEFC-34F2-45FE-94F1-779E05546B1C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85AF76E-9532-4D8B-AED1-E685A49763A3}"/>
              </a:ext>
            </a:extLst>
          </p:cNvPr>
          <p:cNvSpPr txBox="1"/>
          <p:nvPr/>
        </p:nvSpPr>
        <p:spPr>
          <a:xfrm>
            <a:off x="3373572" y="1092037"/>
            <a:ext cx="7523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Loosen the glue first. A strip lash should release without pulling your real lashes.</a:t>
            </a: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95FF0252-C026-41C2-9FCC-EF52455EFF08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23" name="TextBox 2">
              <a:extLst>
                <a:ext uri="{FF2B5EF4-FFF2-40B4-BE49-F238E27FC236}">
                  <a16:creationId xmlns:a16="http://schemas.microsoft.com/office/drawing/2014/main" id="{0ACC0FC4-6492-49F4-866F-3F9BCF4A5DF7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24" name="直接连接符 23">
              <a:extLst>
                <a:ext uri="{FF2B5EF4-FFF2-40B4-BE49-F238E27FC236}">
                  <a16:creationId xmlns:a16="http://schemas.microsoft.com/office/drawing/2014/main" id="{88E96E08-AE61-4790-9ED0-A26D6B2826D9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文本框 24">
            <a:extLst>
              <a:ext uri="{FF2B5EF4-FFF2-40B4-BE49-F238E27FC236}">
                <a16:creationId xmlns:a16="http://schemas.microsoft.com/office/drawing/2014/main" id="{30B0E3BA-FF45-47D4-B77E-1FA18BF3AB8E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4D2EFF9D-A2F4-448A-BFED-B2AE5ECFB5CF}"/>
              </a:ext>
            </a:extLst>
          </p:cNvPr>
          <p:cNvGrpSpPr/>
          <p:nvPr/>
        </p:nvGrpSpPr>
        <p:grpSpPr>
          <a:xfrm>
            <a:off x="3249865" y="238140"/>
            <a:ext cx="7010905" cy="841557"/>
            <a:chOff x="2163181" y="235390"/>
            <a:chExt cx="7010905" cy="841557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1CC04184-09C7-4D1C-B66C-F64BE9D49726}"/>
                </a:ext>
              </a:extLst>
            </p:cNvPr>
            <p:cNvGrpSpPr/>
            <p:nvPr/>
          </p:nvGrpSpPr>
          <p:grpSpPr>
            <a:xfrm>
              <a:off x="2919415" y="239888"/>
              <a:ext cx="6254671" cy="811815"/>
              <a:chOff x="3671888" y="294042"/>
              <a:chExt cx="6185695" cy="811815"/>
            </a:xfrm>
          </p:grpSpPr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CD6152F-2DA9-46F8-9E49-16BAF88294F7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597857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Never peel lashes off dry</a:t>
                </a:r>
                <a:endParaRPr lang="zh-CN" altLang="en-US" spc="0" dirty="0"/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23B1003F-2C71-484E-98E6-BA2F1C33ED85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EYES 03.</a:t>
                </a:r>
              </a:p>
            </p:txBody>
          </p:sp>
        </p:grp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E0031375-DE5A-4E93-BE6E-C8949E70F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79" name="TextBox 7">
            <a:extLst>
              <a:ext uri="{FF2B5EF4-FFF2-40B4-BE49-F238E27FC236}">
                <a16:creationId xmlns:a16="http://schemas.microsoft.com/office/drawing/2014/main" id="{033011BB-B8A8-47FC-A3FD-E0A6BFC63802}"/>
              </a:ext>
            </a:extLst>
          </p:cNvPr>
          <p:cNvSpPr>
            <a:spLocks noGrp="1"/>
          </p:cNvSpPr>
          <p:nvPr/>
        </p:nvSpPr>
        <p:spPr>
          <a:xfrm>
            <a:off x="3424002" y="2080396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                  </a:t>
            </a: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80" name="Oval 8">
            <a:extLst>
              <a:ext uri="{FF2B5EF4-FFF2-40B4-BE49-F238E27FC236}">
                <a16:creationId xmlns:a16="http://schemas.microsoft.com/office/drawing/2014/main" id="{E05A6268-F0CD-4135-877D-1C1CBA018B65}"/>
              </a:ext>
            </a:extLst>
          </p:cNvPr>
          <p:cNvSpPr>
            <a:spLocks noGrp="1"/>
          </p:cNvSpPr>
          <p:nvPr/>
        </p:nvSpPr>
        <p:spPr>
          <a:xfrm>
            <a:off x="3493077" y="270293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81" name="TextBox 9">
            <a:extLst>
              <a:ext uri="{FF2B5EF4-FFF2-40B4-BE49-F238E27FC236}">
                <a16:creationId xmlns:a16="http://schemas.microsoft.com/office/drawing/2014/main" id="{62ECF28C-6BE2-4BBF-B94E-2F561EF031C6}"/>
              </a:ext>
            </a:extLst>
          </p:cNvPr>
          <p:cNvSpPr>
            <a:spLocks noGrp="1"/>
          </p:cNvSpPr>
          <p:nvPr/>
        </p:nvSpPr>
        <p:spPr>
          <a:xfrm>
            <a:off x="3666431" y="2614768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Dab remover along the band, starting at the outer corner.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82" name="Oval 10">
            <a:extLst>
              <a:ext uri="{FF2B5EF4-FFF2-40B4-BE49-F238E27FC236}">
                <a16:creationId xmlns:a16="http://schemas.microsoft.com/office/drawing/2014/main" id="{6E8CF749-E242-481E-8431-3A7894782975}"/>
              </a:ext>
            </a:extLst>
          </p:cNvPr>
          <p:cNvSpPr>
            <a:spLocks noGrp="1"/>
          </p:cNvSpPr>
          <p:nvPr/>
        </p:nvSpPr>
        <p:spPr>
          <a:xfrm>
            <a:off x="3493077" y="311060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83" name="TextBox 11">
            <a:extLst>
              <a:ext uri="{FF2B5EF4-FFF2-40B4-BE49-F238E27FC236}">
                <a16:creationId xmlns:a16="http://schemas.microsoft.com/office/drawing/2014/main" id="{36E5FCD0-3D9F-47F1-97CC-24D2C273FC80}"/>
              </a:ext>
            </a:extLst>
          </p:cNvPr>
          <p:cNvSpPr>
            <a:spLocks noGrp="1"/>
          </p:cNvSpPr>
          <p:nvPr/>
        </p:nvSpPr>
        <p:spPr>
          <a:xfrm>
            <a:off x="3666430" y="3032400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Wait for the glue to soften, then lift with fingertips.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Oval 12">
            <a:extLst>
              <a:ext uri="{FF2B5EF4-FFF2-40B4-BE49-F238E27FC236}">
                <a16:creationId xmlns:a16="http://schemas.microsoft.com/office/drawing/2014/main" id="{C2B2A8A3-E6CA-406C-8919-FE404ED11FBC}"/>
              </a:ext>
            </a:extLst>
          </p:cNvPr>
          <p:cNvSpPr>
            <a:spLocks noGrp="1"/>
          </p:cNvSpPr>
          <p:nvPr/>
        </p:nvSpPr>
        <p:spPr>
          <a:xfrm>
            <a:off x="3493077" y="352435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85" name="TextBox 13">
            <a:extLst>
              <a:ext uri="{FF2B5EF4-FFF2-40B4-BE49-F238E27FC236}">
                <a16:creationId xmlns:a16="http://schemas.microsoft.com/office/drawing/2014/main" id="{567EDCC6-8380-4C8E-BC0F-F2742C7C8AC7}"/>
              </a:ext>
            </a:extLst>
          </p:cNvPr>
          <p:cNvSpPr>
            <a:spLocks noGrp="1"/>
          </p:cNvSpPr>
          <p:nvPr/>
        </p:nvSpPr>
        <p:spPr>
          <a:xfrm>
            <a:off x="3666431" y="3450034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 reusable strips as directed and let them dry.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14">
            <a:extLst>
              <a:ext uri="{FF2B5EF4-FFF2-40B4-BE49-F238E27FC236}">
                <a16:creationId xmlns:a16="http://schemas.microsoft.com/office/drawing/2014/main" id="{9D7A69A3-D0A4-40BA-94B4-D982E04A795E}"/>
              </a:ext>
            </a:extLst>
          </p:cNvPr>
          <p:cNvSpPr>
            <a:spLocks noGrp="1"/>
          </p:cNvSpPr>
          <p:nvPr/>
        </p:nvSpPr>
        <p:spPr>
          <a:xfrm>
            <a:off x="3424001" y="4012661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the strip lifts cleanly and natural lashes stay put.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sp>
        <p:nvSpPr>
          <p:cNvPr id="87" name="矩形: 圆角 86">
            <a:extLst>
              <a:ext uri="{FF2B5EF4-FFF2-40B4-BE49-F238E27FC236}">
                <a16:creationId xmlns:a16="http://schemas.microsoft.com/office/drawing/2014/main" id="{A4330DD0-7A5C-481B-9A9C-A8786834BBDF}"/>
              </a:ext>
            </a:extLst>
          </p:cNvPr>
          <p:cNvSpPr/>
          <p:nvPr/>
        </p:nvSpPr>
        <p:spPr>
          <a:xfrm>
            <a:off x="3421624" y="2018276"/>
            <a:ext cx="1450841" cy="463188"/>
          </a:xfrm>
          <a:prstGeom prst="roundRect">
            <a:avLst/>
          </a:prstGeom>
          <a:solidFill>
            <a:srgbClr val="FFF6E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EYES 03</a:t>
            </a:r>
            <a:endParaRPr lang="zh-CN" altLang="en-US" dirty="0"/>
          </a:p>
        </p:txBody>
      </p: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8166CD62-D498-4DD3-AAA4-8ABC426708C9}"/>
              </a:ext>
            </a:extLst>
          </p:cNvPr>
          <p:cNvGrpSpPr/>
          <p:nvPr/>
        </p:nvGrpSpPr>
        <p:grpSpPr>
          <a:xfrm>
            <a:off x="6288742" y="4834489"/>
            <a:ext cx="4339790" cy="1192047"/>
            <a:chOff x="6564967" y="4632012"/>
            <a:chExt cx="4339790" cy="1192047"/>
          </a:xfrm>
        </p:grpSpPr>
        <p:sp>
          <p:nvSpPr>
            <p:cNvPr id="89" name="矩形: 圆角 88">
              <a:extLst>
                <a:ext uri="{FF2B5EF4-FFF2-40B4-BE49-F238E27FC236}">
                  <a16:creationId xmlns:a16="http://schemas.microsoft.com/office/drawing/2014/main" id="{5F0A4627-274C-440B-99E2-49372E7547D1}"/>
                </a:ext>
              </a:extLst>
            </p:cNvPr>
            <p:cNvSpPr/>
            <p:nvPr/>
          </p:nvSpPr>
          <p:spPr>
            <a:xfrm>
              <a:off x="6564967" y="4632012"/>
              <a:ext cx="4339790" cy="1192047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0" name="文本框 89">
              <a:extLst>
                <a:ext uri="{FF2B5EF4-FFF2-40B4-BE49-F238E27FC236}">
                  <a16:creationId xmlns:a16="http://schemas.microsoft.com/office/drawing/2014/main" id="{FB2E51F7-DA2C-403C-BF4F-55820370D5EB}"/>
                </a:ext>
              </a:extLst>
            </p:cNvPr>
            <p:cNvSpPr txBox="1"/>
            <p:nvPr/>
          </p:nvSpPr>
          <p:spPr>
            <a:xfrm>
              <a:off x="7133356" y="5037188"/>
              <a:ext cx="3549942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Stop if it hurts or tugs; add a little more remover and wait.</a:t>
              </a:r>
            </a:p>
          </p:txBody>
        </p:sp>
        <p:grpSp>
          <p:nvGrpSpPr>
            <p:cNvPr id="91" name="组合 90">
              <a:extLst>
                <a:ext uri="{FF2B5EF4-FFF2-40B4-BE49-F238E27FC236}">
                  <a16:creationId xmlns:a16="http://schemas.microsoft.com/office/drawing/2014/main" id="{08B52EA7-6473-4A8F-80DB-6B4D3633385A}"/>
                </a:ext>
              </a:extLst>
            </p:cNvPr>
            <p:cNvGrpSpPr/>
            <p:nvPr/>
          </p:nvGrpSpPr>
          <p:grpSpPr>
            <a:xfrm>
              <a:off x="6736662" y="4818835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93" name="Freeform 189">
                <a:extLst>
                  <a:ext uri="{FF2B5EF4-FFF2-40B4-BE49-F238E27FC236}">
                    <a16:creationId xmlns:a16="http://schemas.microsoft.com/office/drawing/2014/main" id="{F8E60C9B-544B-4270-A55E-D95F0801EC5F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94" name="Freeform 190">
                <a:extLst>
                  <a:ext uri="{FF2B5EF4-FFF2-40B4-BE49-F238E27FC236}">
                    <a16:creationId xmlns:a16="http://schemas.microsoft.com/office/drawing/2014/main" id="{B81CCB3A-9CE6-44BE-A976-3133E0D028D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95" name="Freeform 191">
                <a:extLst>
                  <a:ext uri="{FF2B5EF4-FFF2-40B4-BE49-F238E27FC236}">
                    <a16:creationId xmlns:a16="http://schemas.microsoft.com/office/drawing/2014/main" id="{1F16A4D0-8653-4EFA-B779-E1AB2D2CF642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B24556B2-D0DB-4ACA-9DB1-A175859AED50}"/>
                </a:ext>
              </a:extLst>
            </p:cNvPr>
            <p:cNvSpPr txBox="1"/>
            <p:nvPr/>
          </p:nvSpPr>
          <p:spPr>
            <a:xfrm>
              <a:off x="7137726" y="4720715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69C7A439-5E36-4D24-80A1-1690AD6F1F57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40" name="Oval 143">
              <a:extLst>
                <a:ext uri="{FF2B5EF4-FFF2-40B4-BE49-F238E27FC236}">
                  <a16:creationId xmlns:a16="http://schemas.microsoft.com/office/drawing/2014/main" id="{4E3F973D-6FEC-42F1-9697-FA1BD2FCC1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1" name="Oval 144">
              <a:extLst>
                <a:ext uri="{FF2B5EF4-FFF2-40B4-BE49-F238E27FC236}">
                  <a16:creationId xmlns:a16="http://schemas.microsoft.com/office/drawing/2014/main" id="{B183B49E-7B3F-4FE2-9D49-5BFE42D0C8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2" name="Oval 145">
              <a:extLst>
                <a:ext uri="{FF2B5EF4-FFF2-40B4-BE49-F238E27FC236}">
                  <a16:creationId xmlns:a16="http://schemas.microsoft.com/office/drawing/2014/main" id="{7B1F097D-2015-42EC-9713-E3A22968F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3" name="Freeform 146">
              <a:extLst>
                <a:ext uri="{FF2B5EF4-FFF2-40B4-BE49-F238E27FC236}">
                  <a16:creationId xmlns:a16="http://schemas.microsoft.com/office/drawing/2014/main" id="{7D17B374-4AD4-4678-9962-6497DDEB3A0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DB6FF214-6301-4BC7-9127-C5D06C4253C5}"/>
              </a:ext>
            </a:extLst>
          </p:cNvPr>
          <p:cNvGrpSpPr/>
          <p:nvPr/>
        </p:nvGrpSpPr>
        <p:grpSpPr>
          <a:xfrm>
            <a:off x="234076" y="2414142"/>
            <a:ext cx="1593531" cy="782050"/>
            <a:chOff x="234076" y="2414142"/>
            <a:chExt cx="1593531" cy="782050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BB2ABE3C-429C-4300-8269-CA76A442B096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EBDABE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18C620C5-EF76-460A-8926-6352212463A1}"/>
                </a:ext>
              </a:extLst>
            </p:cNvPr>
            <p:cNvSpPr txBox="1"/>
            <p:nvPr/>
          </p:nvSpPr>
          <p:spPr>
            <a:xfrm>
              <a:off x="234076" y="270500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EYES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54095210"/>
      </p:ext>
    </p:extLst>
  </p:cSld>
  <p:clrMapOvr>
    <a:masterClrMapping/>
  </p:clrMapOvr>
  <p:transition spd="slow" advClick="0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8F30E60-FA71-4614-A0CC-8881DE5173ED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75E527E7-7AD3-4316-AD75-F1EEA4E6EF4D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1DE1901A-7B16-4C72-BC6D-8E0DF03DD4A9}"/>
              </a:ext>
            </a:extLst>
          </p:cNvPr>
          <p:cNvSpPr txBox="1"/>
          <p:nvPr/>
        </p:nvSpPr>
        <p:spPr>
          <a:xfrm>
            <a:off x="3373572" y="1092037"/>
            <a:ext cx="752302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A stain may need a softening layer before it lifts. Do not scrub dry lips.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AD2F99E7-3291-44A2-85C9-24A3123DE75E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6" name="Oval 143">
              <a:extLst>
                <a:ext uri="{FF2B5EF4-FFF2-40B4-BE49-F238E27FC236}">
                  <a16:creationId xmlns:a16="http://schemas.microsoft.com/office/drawing/2014/main" id="{9602DA9B-CFD1-4D45-8A89-C5FEFAFDCC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Oval 144">
              <a:extLst>
                <a:ext uri="{FF2B5EF4-FFF2-40B4-BE49-F238E27FC236}">
                  <a16:creationId xmlns:a16="http://schemas.microsoft.com/office/drawing/2014/main" id="{6D1FE692-8D3E-443A-81CC-2D3B3A47A8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Oval 145">
              <a:extLst>
                <a:ext uri="{FF2B5EF4-FFF2-40B4-BE49-F238E27FC236}">
                  <a16:creationId xmlns:a16="http://schemas.microsoft.com/office/drawing/2014/main" id="{A77970A4-FD0E-40D3-8E52-EF2540E162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146">
              <a:extLst>
                <a:ext uri="{FF2B5EF4-FFF2-40B4-BE49-F238E27FC236}">
                  <a16:creationId xmlns:a16="http://schemas.microsoft.com/office/drawing/2014/main" id="{1B1AB8F8-AC59-419C-B104-79C392FF31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7BB4811D-7653-427B-BA61-024D896D55B7}"/>
              </a:ext>
            </a:extLst>
          </p:cNvPr>
          <p:cNvGrpSpPr/>
          <p:nvPr/>
        </p:nvGrpSpPr>
        <p:grpSpPr>
          <a:xfrm>
            <a:off x="240011" y="2414142"/>
            <a:ext cx="1587596" cy="782050"/>
            <a:chOff x="240011" y="2414142"/>
            <a:chExt cx="1587596" cy="78205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FE7550A-B3D9-4150-A402-05CD2B8AA9F2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FC793C0D-E1E0-491F-8892-183E8E0BFA94}"/>
                </a:ext>
              </a:extLst>
            </p:cNvPr>
            <p:cNvSpPr txBox="1"/>
            <p:nvPr/>
          </p:nvSpPr>
          <p:spPr>
            <a:xfrm>
              <a:off x="240011" y="2672999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LIPS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71342F2-6A75-4873-B35C-CACF77E7AFF0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4" name="TextBox 2">
              <a:extLst>
                <a:ext uri="{FF2B5EF4-FFF2-40B4-BE49-F238E27FC236}">
                  <a16:creationId xmlns:a16="http://schemas.microsoft.com/office/drawing/2014/main" id="{00F195D9-89A3-4000-9BA0-230459E363D7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88E14A09-1A80-4E54-A68D-5601B5410FA9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38B0644A-957F-4607-A2F0-9A37817DFD08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DBB4D768-E951-4BC7-B667-6C599AF19955}"/>
              </a:ext>
            </a:extLst>
          </p:cNvPr>
          <p:cNvGrpSpPr/>
          <p:nvPr/>
        </p:nvGrpSpPr>
        <p:grpSpPr>
          <a:xfrm>
            <a:off x="3249865" y="238140"/>
            <a:ext cx="7010905" cy="841557"/>
            <a:chOff x="2163181" y="235390"/>
            <a:chExt cx="7010905" cy="84155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A1606412-D3A3-4028-9189-C9D0D59C4066}"/>
                </a:ext>
              </a:extLst>
            </p:cNvPr>
            <p:cNvGrpSpPr/>
            <p:nvPr/>
          </p:nvGrpSpPr>
          <p:grpSpPr>
            <a:xfrm>
              <a:off x="2919415" y="239888"/>
              <a:ext cx="6254671" cy="811815"/>
              <a:chOff x="3671888" y="294042"/>
              <a:chExt cx="6185695" cy="811815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A8D47E3E-E087-4CA5-82DB-1112BC4A0E55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535554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Two-pass lip removal</a:t>
                </a:r>
                <a:endParaRPr lang="zh-CN" altLang="en-US" spc="0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6F882DA2-35FA-4DCB-88B7-DF861E193566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LIPS.</a:t>
                </a:r>
              </a:p>
            </p:txBody>
          </p:sp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27D29CE8-3ACC-47D5-8B6C-B60FC678D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22" name="TextBox 7">
            <a:extLst>
              <a:ext uri="{FF2B5EF4-FFF2-40B4-BE49-F238E27FC236}">
                <a16:creationId xmlns:a16="http://schemas.microsoft.com/office/drawing/2014/main" id="{5E549DB6-AE54-452B-B322-913DA673D0B0}"/>
              </a:ext>
            </a:extLst>
          </p:cNvPr>
          <p:cNvSpPr>
            <a:spLocks noGrp="1"/>
          </p:cNvSpPr>
          <p:nvPr/>
        </p:nvSpPr>
        <p:spPr>
          <a:xfrm>
            <a:off x="3424002" y="2080396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                  </a:t>
            </a: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36EF426E-D438-49C1-836A-B55B9237A649}"/>
              </a:ext>
            </a:extLst>
          </p:cNvPr>
          <p:cNvSpPr>
            <a:spLocks noGrp="1"/>
          </p:cNvSpPr>
          <p:nvPr/>
        </p:nvSpPr>
        <p:spPr>
          <a:xfrm>
            <a:off x="3493077" y="270293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0F92E1C7-CB24-4EF4-B281-267E7A297550}"/>
              </a:ext>
            </a:extLst>
          </p:cNvPr>
          <p:cNvSpPr>
            <a:spLocks noGrp="1"/>
          </p:cNvSpPr>
          <p:nvPr/>
        </p:nvSpPr>
        <p:spPr>
          <a:xfrm>
            <a:off x="3666431" y="2614768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Apply balm, cleansing oil, or remover first.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5" name="Oval 10">
            <a:extLst>
              <a:ext uri="{FF2B5EF4-FFF2-40B4-BE49-F238E27FC236}">
                <a16:creationId xmlns:a16="http://schemas.microsoft.com/office/drawing/2014/main" id="{4A1F4726-C859-40BB-8F02-3535EFF95230}"/>
              </a:ext>
            </a:extLst>
          </p:cNvPr>
          <p:cNvSpPr>
            <a:spLocks noGrp="1"/>
          </p:cNvSpPr>
          <p:nvPr/>
        </p:nvSpPr>
        <p:spPr>
          <a:xfrm>
            <a:off x="3493077" y="3110608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E5A76AA4-5A39-4F2E-A804-E1E050F6ACFB}"/>
              </a:ext>
            </a:extLst>
          </p:cNvPr>
          <p:cNvSpPr>
            <a:spLocks noGrp="1"/>
          </p:cNvSpPr>
          <p:nvPr/>
        </p:nvSpPr>
        <p:spPr>
          <a:xfrm>
            <a:off x="3666430" y="3032400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 it sit, then press and lift with tissue or a pad.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12">
            <a:extLst>
              <a:ext uri="{FF2B5EF4-FFF2-40B4-BE49-F238E27FC236}">
                <a16:creationId xmlns:a16="http://schemas.microsoft.com/office/drawing/2014/main" id="{3C8C0AFD-1F00-4EC9-A10A-4307A9986665}"/>
              </a:ext>
            </a:extLst>
          </p:cNvPr>
          <p:cNvSpPr>
            <a:spLocks noGrp="1"/>
          </p:cNvSpPr>
          <p:nvPr/>
        </p:nvSpPr>
        <p:spPr>
          <a:xfrm>
            <a:off x="3493077" y="3524357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31D02737-38C4-4BA6-80E7-DEFD78F76C2F}"/>
              </a:ext>
            </a:extLst>
          </p:cNvPr>
          <p:cNvSpPr>
            <a:spLocks noGrp="1"/>
          </p:cNvSpPr>
          <p:nvPr/>
        </p:nvSpPr>
        <p:spPr>
          <a:xfrm>
            <a:off x="3666431" y="3450034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Repeat only where pigment remains in lip lines.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42B61A97-2942-43D4-BD2B-5C560689D8D4}"/>
              </a:ext>
            </a:extLst>
          </p:cNvPr>
          <p:cNvSpPr>
            <a:spLocks noGrp="1"/>
          </p:cNvSpPr>
          <p:nvPr/>
        </p:nvSpPr>
        <p:spPr>
          <a:xfrm>
            <a:off x="3424001" y="4012661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clean color with soft, comfortable lips.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sp>
        <p:nvSpPr>
          <p:cNvPr id="30" name="矩形: 圆角 29">
            <a:extLst>
              <a:ext uri="{FF2B5EF4-FFF2-40B4-BE49-F238E27FC236}">
                <a16:creationId xmlns:a16="http://schemas.microsoft.com/office/drawing/2014/main" id="{A7CBA0EB-CE97-4DB9-A8EF-FB6D607C8E89}"/>
              </a:ext>
            </a:extLst>
          </p:cNvPr>
          <p:cNvSpPr/>
          <p:nvPr/>
        </p:nvSpPr>
        <p:spPr>
          <a:xfrm>
            <a:off x="3421624" y="2018276"/>
            <a:ext cx="1450841" cy="463188"/>
          </a:xfrm>
          <a:prstGeom prst="roundRect">
            <a:avLst/>
          </a:prstGeom>
          <a:solidFill>
            <a:srgbClr val="FFF6EC">
              <a:alpha val="6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8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LIPS</a:t>
            </a:r>
            <a:endParaRPr lang="zh-CN" altLang="en-US" dirty="0"/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44FFB26F-FA04-4C8F-9BEF-47E1614954F3}"/>
              </a:ext>
            </a:extLst>
          </p:cNvPr>
          <p:cNvGrpSpPr/>
          <p:nvPr/>
        </p:nvGrpSpPr>
        <p:grpSpPr>
          <a:xfrm>
            <a:off x="6249635" y="5058078"/>
            <a:ext cx="4646966" cy="818440"/>
            <a:chOff x="6440135" y="4972761"/>
            <a:chExt cx="4646966" cy="818440"/>
          </a:xfrm>
        </p:grpSpPr>
        <p:sp>
          <p:nvSpPr>
            <p:cNvPr id="40" name="矩形: 圆角 39">
              <a:extLst>
                <a:ext uri="{FF2B5EF4-FFF2-40B4-BE49-F238E27FC236}">
                  <a16:creationId xmlns:a16="http://schemas.microsoft.com/office/drawing/2014/main" id="{1F30B8D6-375D-46D8-8F4F-18E539A43997}"/>
                </a:ext>
              </a:extLst>
            </p:cNvPr>
            <p:cNvSpPr/>
            <p:nvPr/>
          </p:nvSpPr>
          <p:spPr>
            <a:xfrm>
              <a:off x="6440135" y="4972761"/>
              <a:ext cx="4646966" cy="818440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1" name="文本框 40">
              <a:extLst>
                <a:ext uri="{FF2B5EF4-FFF2-40B4-BE49-F238E27FC236}">
                  <a16:creationId xmlns:a16="http://schemas.microsoft.com/office/drawing/2014/main" id="{CE091A01-D9B2-4023-A473-4406385567C1}"/>
                </a:ext>
              </a:extLst>
            </p:cNvPr>
            <p:cNvSpPr txBox="1"/>
            <p:nvPr/>
          </p:nvSpPr>
          <p:spPr>
            <a:xfrm>
              <a:off x="7091670" y="5052003"/>
              <a:ext cx="3738255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Finish with a thin balm. Skip aggressive scrubs on flaky lips.</a:t>
              </a:r>
            </a:p>
          </p:txBody>
        </p:sp>
        <p:sp>
          <p:nvSpPr>
            <p:cNvPr id="42" name="Freeform 123">
              <a:extLst>
                <a:ext uri="{FF2B5EF4-FFF2-40B4-BE49-F238E27FC236}">
                  <a16:creationId xmlns:a16="http://schemas.microsoft.com/office/drawing/2014/main" id="{67F5962F-BC69-4CCC-9E3B-FF5ABF44E5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4649" y="5192350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13986917"/>
      </p:ext>
    </p:extLst>
  </p:cSld>
  <p:clrMapOvr>
    <a:masterClrMapping/>
  </p:clrMapOvr>
  <p:transition spd="slow" advClick="0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1BDA8A32-ABA6-4C94-8653-86B0034E8300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411662F0-CDF1-44C8-B318-6DBC3E9613A9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499931A2-A1C4-41AC-B1F8-DAB77F33EAEE}"/>
              </a:ext>
            </a:extLst>
          </p:cNvPr>
          <p:cNvSpPr txBox="1"/>
          <p:nvPr/>
        </p:nvSpPr>
        <p:spPr>
          <a:xfrm>
            <a:off x="2628204" y="1047135"/>
            <a:ext cx="871289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Long-wear base and sunscreen lift more evenly when oil or balm loosens them first.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6B900709-48E7-48AC-BA99-9352EDDE7A12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6" name="Oval 143">
              <a:extLst>
                <a:ext uri="{FF2B5EF4-FFF2-40B4-BE49-F238E27FC236}">
                  <a16:creationId xmlns:a16="http://schemas.microsoft.com/office/drawing/2014/main" id="{CEBFD6E1-D19E-4C7E-BCDC-94CD825577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Oval 144">
              <a:extLst>
                <a:ext uri="{FF2B5EF4-FFF2-40B4-BE49-F238E27FC236}">
                  <a16:creationId xmlns:a16="http://schemas.microsoft.com/office/drawing/2014/main" id="{581894D3-0954-43AE-9C44-7BAD681FE0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Oval 145">
              <a:extLst>
                <a:ext uri="{FF2B5EF4-FFF2-40B4-BE49-F238E27FC236}">
                  <a16:creationId xmlns:a16="http://schemas.microsoft.com/office/drawing/2014/main" id="{0954AC23-B046-4BB3-9A6D-2AD62A374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146">
              <a:extLst>
                <a:ext uri="{FF2B5EF4-FFF2-40B4-BE49-F238E27FC236}">
                  <a16:creationId xmlns:a16="http://schemas.microsoft.com/office/drawing/2014/main" id="{3A316F59-2C4C-4285-8EC0-D966127801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9283E94E-2347-4A23-8400-98E109D31C9C}"/>
              </a:ext>
            </a:extLst>
          </p:cNvPr>
          <p:cNvGrpSpPr/>
          <p:nvPr/>
        </p:nvGrpSpPr>
        <p:grpSpPr>
          <a:xfrm>
            <a:off x="260972" y="2414142"/>
            <a:ext cx="1566635" cy="782050"/>
            <a:chOff x="260972" y="2414142"/>
            <a:chExt cx="1566635" cy="78205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D2D1BB48-E7B3-4383-97F2-54B44A40EA8E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00B0F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A19C6F05-C149-483B-85BA-F91CAEDA0489}"/>
                </a:ext>
              </a:extLst>
            </p:cNvPr>
            <p:cNvSpPr txBox="1"/>
            <p:nvPr/>
          </p:nvSpPr>
          <p:spPr>
            <a:xfrm>
              <a:off x="260972" y="2597647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BASE MAKEUP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6F77C3FD-103B-4FE1-9B3D-E2F4C96AFB61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4" name="TextBox 2">
              <a:extLst>
                <a:ext uri="{FF2B5EF4-FFF2-40B4-BE49-F238E27FC236}">
                  <a16:creationId xmlns:a16="http://schemas.microsoft.com/office/drawing/2014/main" id="{346318C9-3CFF-4D69-AFFD-EF54261142F1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B33B2D3C-D454-4B99-82C3-E059855636D7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152C95D6-469F-49D1-BAEC-7297CBB1080D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4F7B5B4E-80FF-4CE0-9077-CC92A55B19AF}"/>
              </a:ext>
            </a:extLst>
          </p:cNvPr>
          <p:cNvGrpSpPr/>
          <p:nvPr/>
        </p:nvGrpSpPr>
        <p:grpSpPr>
          <a:xfrm>
            <a:off x="2557715" y="180729"/>
            <a:ext cx="8840498" cy="841557"/>
            <a:chOff x="2163181" y="235390"/>
            <a:chExt cx="8840498" cy="84155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DFA0651F-5861-45E6-A60D-6C3F4D324553}"/>
                </a:ext>
              </a:extLst>
            </p:cNvPr>
            <p:cNvGrpSpPr/>
            <p:nvPr/>
          </p:nvGrpSpPr>
          <p:grpSpPr>
            <a:xfrm>
              <a:off x="2919415" y="239888"/>
              <a:ext cx="8084264" cy="811815"/>
              <a:chOff x="3671888" y="294042"/>
              <a:chExt cx="7995112" cy="811815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F405CB2-D4C8-49DA-8882-D44A9BCC6031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7995112" cy="590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z="3600" spc="0" dirty="0"/>
                  <a:t>Break down the base before washing</a:t>
                </a:r>
                <a:endParaRPr lang="zh-CN" altLang="en-US" sz="3600" spc="0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325F3F42-21B5-4BC1-8A7F-4C88DF70E0FA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BASE MAKEUP</a:t>
                </a:r>
              </a:p>
            </p:txBody>
          </p:sp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85E1F7A5-4007-4AA4-9E6F-BD43877D7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22" name="TextBox 7">
            <a:extLst>
              <a:ext uri="{FF2B5EF4-FFF2-40B4-BE49-F238E27FC236}">
                <a16:creationId xmlns:a16="http://schemas.microsoft.com/office/drawing/2014/main" id="{9C7DE5AF-1F85-468B-8965-276FC47D8C0E}"/>
              </a:ext>
            </a:extLst>
          </p:cNvPr>
          <p:cNvSpPr>
            <a:spLocks noGrp="1"/>
          </p:cNvSpPr>
          <p:nvPr/>
        </p:nvSpPr>
        <p:spPr>
          <a:xfrm>
            <a:off x="2731851" y="2042739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441F0BE1-A910-4180-AE54-8C961B4D08D7}"/>
              </a:ext>
            </a:extLst>
          </p:cNvPr>
          <p:cNvSpPr>
            <a:spLocks noGrp="1"/>
          </p:cNvSpPr>
          <p:nvPr/>
        </p:nvSpPr>
        <p:spPr>
          <a:xfrm>
            <a:off x="2800926" y="2665280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4" name="TextBox 9">
            <a:extLst>
              <a:ext uri="{FF2B5EF4-FFF2-40B4-BE49-F238E27FC236}">
                <a16:creationId xmlns:a16="http://schemas.microsoft.com/office/drawing/2014/main" id="{EE8ED7B2-9827-445A-84FE-BEDB961C2912}"/>
              </a:ext>
            </a:extLst>
          </p:cNvPr>
          <p:cNvSpPr>
            <a:spLocks noGrp="1"/>
          </p:cNvSpPr>
          <p:nvPr/>
        </p:nvSpPr>
        <p:spPr>
          <a:xfrm>
            <a:off x="2974280" y="2577111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Start with dry hands, a dry face, and a small amount.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5" name="Oval 10">
            <a:extLst>
              <a:ext uri="{FF2B5EF4-FFF2-40B4-BE49-F238E27FC236}">
                <a16:creationId xmlns:a16="http://schemas.microsoft.com/office/drawing/2014/main" id="{89FD89B2-6A5B-4A54-94BA-3D3B62C0E77C}"/>
              </a:ext>
            </a:extLst>
          </p:cNvPr>
          <p:cNvSpPr>
            <a:spLocks noGrp="1"/>
          </p:cNvSpPr>
          <p:nvPr/>
        </p:nvSpPr>
        <p:spPr>
          <a:xfrm>
            <a:off x="2800926" y="3072951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6" name="TextBox 11">
            <a:extLst>
              <a:ext uri="{FF2B5EF4-FFF2-40B4-BE49-F238E27FC236}">
                <a16:creationId xmlns:a16="http://schemas.microsoft.com/office/drawing/2014/main" id="{20A09310-8C49-4C4F-95A2-ED85E63477C7}"/>
              </a:ext>
            </a:extLst>
          </p:cNvPr>
          <p:cNvSpPr>
            <a:spLocks noGrp="1"/>
          </p:cNvSpPr>
          <p:nvPr/>
        </p:nvSpPr>
        <p:spPr>
          <a:xfrm>
            <a:off x="2974279" y="2994743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Massage lightly, including hairline and jaw.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Oval 12">
            <a:extLst>
              <a:ext uri="{FF2B5EF4-FFF2-40B4-BE49-F238E27FC236}">
                <a16:creationId xmlns:a16="http://schemas.microsoft.com/office/drawing/2014/main" id="{78EE7270-730C-4DCC-A320-05593430952F}"/>
              </a:ext>
            </a:extLst>
          </p:cNvPr>
          <p:cNvSpPr>
            <a:spLocks noGrp="1"/>
          </p:cNvSpPr>
          <p:nvPr/>
        </p:nvSpPr>
        <p:spPr>
          <a:xfrm>
            <a:off x="2800926" y="3486700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8" name="TextBox 13">
            <a:extLst>
              <a:ext uri="{FF2B5EF4-FFF2-40B4-BE49-F238E27FC236}">
                <a16:creationId xmlns:a16="http://schemas.microsoft.com/office/drawing/2014/main" id="{D3648DC4-F35C-4911-BE43-B0F428D6CA97}"/>
              </a:ext>
            </a:extLst>
          </p:cNvPr>
          <p:cNvSpPr>
            <a:spLocks noGrp="1"/>
          </p:cNvSpPr>
          <p:nvPr/>
        </p:nvSpPr>
        <p:spPr>
          <a:xfrm>
            <a:off x="2974280" y="3412377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 a little water to emulsify, then rinse well.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A8116B66-F042-4EF1-86FD-C64B46A30E61}"/>
              </a:ext>
            </a:extLst>
          </p:cNvPr>
          <p:cNvSpPr>
            <a:spLocks noGrp="1"/>
          </p:cNvSpPr>
          <p:nvPr/>
        </p:nvSpPr>
        <p:spPr>
          <a:xfrm>
            <a:off x="2731850" y="3975004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no base pigment and no heavy oily film.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8F05E558-23F1-4E5B-A738-68F75C0B6668}"/>
              </a:ext>
            </a:extLst>
          </p:cNvPr>
          <p:cNvGrpSpPr/>
          <p:nvPr/>
        </p:nvGrpSpPr>
        <p:grpSpPr>
          <a:xfrm>
            <a:off x="6866592" y="4794762"/>
            <a:ext cx="4339790" cy="1192047"/>
            <a:chOff x="6564967" y="4632012"/>
            <a:chExt cx="4339790" cy="1192047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27604231-418B-42F8-8C25-7DB9004CE1E7}"/>
                </a:ext>
              </a:extLst>
            </p:cNvPr>
            <p:cNvSpPr/>
            <p:nvPr/>
          </p:nvSpPr>
          <p:spPr>
            <a:xfrm>
              <a:off x="6564967" y="4632012"/>
              <a:ext cx="4339790" cy="1192047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27166D63-45CA-46B4-ACEA-5FCFA95F64BF}"/>
                </a:ext>
              </a:extLst>
            </p:cNvPr>
            <p:cNvSpPr txBox="1"/>
            <p:nvPr/>
          </p:nvSpPr>
          <p:spPr>
            <a:xfrm>
              <a:off x="7133356" y="5037188"/>
              <a:ext cx="3549942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Check around the nose, brows, ears, and jaw. Keep the massage light.</a:t>
              </a:r>
            </a:p>
          </p:txBody>
        </p:sp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D7994FBF-8868-4E7B-9333-2E0E29250F81}"/>
                </a:ext>
              </a:extLst>
            </p:cNvPr>
            <p:cNvGrpSpPr/>
            <p:nvPr/>
          </p:nvGrpSpPr>
          <p:grpSpPr>
            <a:xfrm>
              <a:off x="6736662" y="4818835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40" name="Freeform 189">
                <a:extLst>
                  <a:ext uri="{FF2B5EF4-FFF2-40B4-BE49-F238E27FC236}">
                    <a16:creationId xmlns:a16="http://schemas.microsoft.com/office/drawing/2014/main" id="{8FF0CAEA-7C7B-41E1-B456-31CA6272E0E3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41" name="Freeform 190">
                <a:extLst>
                  <a:ext uri="{FF2B5EF4-FFF2-40B4-BE49-F238E27FC236}">
                    <a16:creationId xmlns:a16="http://schemas.microsoft.com/office/drawing/2014/main" id="{067330EA-FDA8-4DBF-AA46-7CC90DC600B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42" name="Freeform 191">
                <a:extLst>
                  <a:ext uri="{FF2B5EF4-FFF2-40B4-BE49-F238E27FC236}">
                    <a16:creationId xmlns:a16="http://schemas.microsoft.com/office/drawing/2014/main" id="{731BC0DB-13C7-4BD6-BFAE-141FF355D44E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39" name="文本框 38">
              <a:extLst>
                <a:ext uri="{FF2B5EF4-FFF2-40B4-BE49-F238E27FC236}">
                  <a16:creationId xmlns:a16="http://schemas.microsoft.com/office/drawing/2014/main" id="{7582597A-40C7-4288-B726-64D2C1FD2ED6}"/>
                </a:ext>
              </a:extLst>
            </p:cNvPr>
            <p:cNvSpPr txBox="1"/>
            <p:nvPr/>
          </p:nvSpPr>
          <p:spPr>
            <a:xfrm>
              <a:off x="7137726" y="4720715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20464981"/>
      </p:ext>
    </p:extLst>
  </p:cSld>
  <p:clrMapOvr>
    <a:masterClrMapping/>
  </p:clrMapOvr>
  <p:transition spd="slow" advClick="0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8075960-8795-4633-A755-68BAAC861C34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E0B61E06-AD42-44E0-9FB0-1F574D8F7F41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AB0E9261-EBB9-4B27-B357-41320CF0C6B5}"/>
              </a:ext>
            </a:extLst>
          </p:cNvPr>
          <p:cNvSpPr txBox="1"/>
          <p:nvPr/>
        </p:nvSpPr>
        <p:spPr>
          <a:xfrm>
            <a:off x="2666304" y="1264821"/>
            <a:ext cx="81858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The first step breaks down wear. The second step cleans the skin.</a:t>
            </a: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8C16C8DA-F306-4B67-AD4D-BAE71319814A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6" name="Oval 143">
              <a:extLst>
                <a:ext uri="{FF2B5EF4-FFF2-40B4-BE49-F238E27FC236}">
                  <a16:creationId xmlns:a16="http://schemas.microsoft.com/office/drawing/2014/main" id="{2F4A14B7-700A-4A16-859A-17DFD83A7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Oval 144">
              <a:extLst>
                <a:ext uri="{FF2B5EF4-FFF2-40B4-BE49-F238E27FC236}">
                  <a16:creationId xmlns:a16="http://schemas.microsoft.com/office/drawing/2014/main" id="{D5F47698-35CA-4A04-894F-A9F1508E33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Oval 145">
              <a:extLst>
                <a:ext uri="{FF2B5EF4-FFF2-40B4-BE49-F238E27FC236}">
                  <a16:creationId xmlns:a16="http://schemas.microsoft.com/office/drawing/2014/main" id="{C9D35F05-209A-48BF-A357-277E72B73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Freeform 146">
              <a:extLst>
                <a:ext uri="{FF2B5EF4-FFF2-40B4-BE49-F238E27FC236}">
                  <a16:creationId xmlns:a16="http://schemas.microsoft.com/office/drawing/2014/main" id="{A45DE370-CA9C-4984-8F94-F1C3E6339A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75945661-488D-4032-8070-1BCE0F622AB3}"/>
              </a:ext>
            </a:extLst>
          </p:cNvPr>
          <p:cNvGrpSpPr/>
          <p:nvPr/>
        </p:nvGrpSpPr>
        <p:grpSpPr>
          <a:xfrm>
            <a:off x="260972" y="2414142"/>
            <a:ext cx="1566635" cy="782050"/>
            <a:chOff x="260972" y="2414142"/>
            <a:chExt cx="1566635" cy="782050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540505CB-8B24-4AF6-B4B4-4B091D67D798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512E7C8F-5978-49C2-8D32-FC123638AEB0}"/>
                </a:ext>
              </a:extLst>
            </p:cNvPr>
            <p:cNvSpPr txBox="1"/>
            <p:nvPr/>
          </p:nvSpPr>
          <p:spPr>
            <a:xfrm>
              <a:off x="260972" y="2597647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DOUBLE CLEANSE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9E54F851-742A-4EB7-A84D-84FA939670AE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4" name="TextBox 2">
              <a:extLst>
                <a:ext uri="{FF2B5EF4-FFF2-40B4-BE49-F238E27FC236}">
                  <a16:creationId xmlns:a16="http://schemas.microsoft.com/office/drawing/2014/main" id="{A802C6FC-19E1-4C9E-97AF-B65C677480CA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5" name="直接连接符 14">
              <a:extLst>
                <a:ext uri="{FF2B5EF4-FFF2-40B4-BE49-F238E27FC236}">
                  <a16:creationId xmlns:a16="http://schemas.microsoft.com/office/drawing/2014/main" id="{01646EF2-5FA9-462E-8BD7-59C1AB07F3B1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文本框 15">
            <a:extLst>
              <a:ext uri="{FF2B5EF4-FFF2-40B4-BE49-F238E27FC236}">
                <a16:creationId xmlns:a16="http://schemas.microsoft.com/office/drawing/2014/main" id="{7AC6106C-25B6-4888-82A6-373018637F60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E2F7E558-4F7E-4F45-ABE0-7383A4F1D9DB}"/>
              </a:ext>
            </a:extLst>
          </p:cNvPr>
          <p:cNvGrpSpPr/>
          <p:nvPr/>
        </p:nvGrpSpPr>
        <p:grpSpPr>
          <a:xfrm>
            <a:off x="3173665" y="160543"/>
            <a:ext cx="7134903" cy="841557"/>
            <a:chOff x="2163181" y="235390"/>
            <a:chExt cx="7134903" cy="84155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14E62260-83DE-480D-A3AD-FA1C7CFD5098}"/>
                </a:ext>
              </a:extLst>
            </p:cNvPr>
            <p:cNvGrpSpPr/>
            <p:nvPr/>
          </p:nvGrpSpPr>
          <p:grpSpPr>
            <a:xfrm>
              <a:off x="2919415" y="239888"/>
              <a:ext cx="6378669" cy="811815"/>
              <a:chOff x="3671888" y="294042"/>
              <a:chExt cx="6308326" cy="811815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9B3F34B5-B393-4551-9177-57570F365ACA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308326" cy="590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z="3600" spc="0" dirty="0"/>
                  <a:t>When a double cleanse helps</a:t>
                </a:r>
                <a:endParaRPr lang="zh-CN" altLang="en-US" sz="3600" spc="0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C4E7DD23-16BA-43E0-9261-23279C640FA5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DOUBLE CLEANSE</a:t>
                </a:r>
              </a:p>
            </p:txBody>
          </p:sp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9BFA65CC-51BF-46B7-85A8-B1BE0A2A378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57CB141A-A129-4EC8-A961-C58D06776A44}"/>
              </a:ext>
            </a:extLst>
          </p:cNvPr>
          <p:cNvGrpSpPr/>
          <p:nvPr/>
        </p:nvGrpSpPr>
        <p:grpSpPr>
          <a:xfrm>
            <a:off x="2813302" y="4124208"/>
            <a:ext cx="3690375" cy="615553"/>
            <a:chOff x="4393052" y="1559562"/>
            <a:chExt cx="3690375" cy="615553"/>
          </a:xfrm>
        </p:grpSpPr>
        <p:sp>
          <p:nvSpPr>
            <p:cNvPr id="70" name="文本框 69">
              <a:extLst>
                <a:ext uri="{FF2B5EF4-FFF2-40B4-BE49-F238E27FC236}">
                  <a16:creationId xmlns:a16="http://schemas.microsoft.com/office/drawing/2014/main" id="{B91FCD83-57B0-48B9-9050-E00484EF6768}"/>
                </a:ext>
              </a:extLst>
            </p:cNvPr>
            <p:cNvSpPr txBox="1"/>
            <p:nvPr/>
          </p:nvSpPr>
          <p:spPr>
            <a:xfrm>
              <a:off x="5105364" y="1559562"/>
              <a:ext cx="2978063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Oily film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 second cleanse removes residue.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71" name="组合 70">
              <a:extLst>
                <a:ext uri="{FF2B5EF4-FFF2-40B4-BE49-F238E27FC236}">
                  <a16:creationId xmlns:a16="http://schemas.microsoft.com/office/drawing/2014/main" id="{2FA0D972-DCBB-4209-A415-3E6016FD17F6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72" name="椭圆 71">
                <a:extLst>
                  <a:ext uri="{FF2B5EF4-FFF2-40B4-BE49-F238E27FC236}">
                    <a16:creationId xmlns:a16="http://schemas.microsoft.com/office/drawing/2014/main" id="{363575C9-9FA2-4704-875B-C228DCD08D6D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73" name="椭圆 72">
                <a:extLst>
                  <a:ext uri="{FF2B5EF4-FFF2-40B4-BE49-F238E27FC236}">
                    <a16:creationId xmlns:a16="http://schemas.microsoft.com/office/drawing/2014/main" id="{296B86E8-2074-4069-93AC-42C5F564F634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74" name="文本框 73">
                <a:extLst>
                  <a:ext uri="{FF2B5EF4-FFF2-40B4-BE49-F238E27FC236}">
                    <a16:creationId xmlns:a16="http://schemas.microsoft.com/office/drawing/2014/main" id="{6503EEB6-6BC3-4774-B052-A5957B2F9844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04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0" name="组合 39">
            <a:extLst>
              <a:ext uri="{FF2B5EF4-FFF2-40B4-BE49-F238E27FC236}">
                <a16:creationId xmlns:a16="http://schemas.microsoft.com/office/drawing/2014/main" id="{66ED62D5-2BF8-450F-8FC9-82C28D7216C4}"/>
              </a:ext>
            </a:extLst>
          </p:cNvPr>
          <p:cNvGrpSpPr/>
          <p:nvPr/>
        </p:nvGrpSpPr>
        <p:grpSpPr>
          <a:xfrm>
            <a:off x="2813302" y="2616012"/>
            <a:ext cx="2960125" cy="615553"/>
            <a:chOff x="4393052" y="1559562"/>
            <a:chExt cx="2960125" cy="615553"/>
          </a:xfrm>
        </p:grpSpPr>
        <p:sp>
          <p:nvSpPr>
            <p:cNvPr id="65" name="文本框 64">
              <a:extLst>
                <a:ext uri="{FF2B5EF4-FFF2-40B4-BE49-F238E27FC236}">
                  <a16:creationId xmlns:a16="http://schemas.microsoft.com/office/drawing/2014/main" id="{48983E2E-4D75-4758-921E-B0C3F318140B}"/>
                </a:ext>
              </a:extLst>
            </p:cNvPr>
            <p:cNvSpPr txBox="1"/>
            <p:nvPr/>
          </p:nvSpPr>
          <p:spPr>
            <a:xfrm>
              <a:off x="5105364" y="1559562"/>
              <a:ext cx="2247813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Long-wear base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Use oil or balm first.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66" name="组合 65">
              <a:extLst>
                <a:ext uri="{FF2B5EF4-FFF2-40B4-BE49-F238E27FC236}">
                  <a16:creationId xmlns:a16="http://schemas.microsoft.com/office/drawing/2014/main" id="{7846B55A-EBB8-4048-BDD1-FF552BDA98AA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67" name="椭圆 66">
                <a:extLst>
                  <a:ext uri="{FF2B5EF4-FFF2-40B4-BE49-F238E27FC236}">
                    <a16:creationId xmlns:a16="http://schemas.microsoft.com/office/drawing/2014/main" id="{4253C07E-CC19-43BC-B5D5-C02BF2D5649E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8" name="椭圆 67">
                <a:extLst>
                  <a:ext uri="{FF2B5EF4-FFF2-40B4-BE49-F238E27FC236}">
                    <a16:creationId xmlns:a16="http://schemas.microsoft.com/office/drawing/2014/main" id="{19165586-0E7C-4D93-AC96-57273D8B1876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9" name="文本框 68">
                <a:extLst>
                  <a:ext uri="{FF2B5EF4-FFF2-40B4-BE49-F238E27FC236}">
                    <a16:creationId xmlns:a16="http://schemas.microsoft.com/office/drawing/2014/main" id="{EE55358D-80D4-44C6-A7E1-B35F7DA43CAD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02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5E7A9E52-EC69-4F7E-A6B1-196F16A7E491}"/>
              </a:ext>
            </a:extLst>
          </p:cNvPr>
          <p:cNvGrpSpPr/>
          <p:nvPr/>
        </p:nvGrpSpPr>
        <p:grpSpPr>
          <a:xfrm>
            <a:off x="2813302" y="3370110"/>
            <a:ext cx="3267606" cy="615553"/>
            <a:chOff x="4393052" y="1559562"/>
            <a:chExt cx="3267606" cy="615553"/>
          </a:xfrm>
        </p:grpSpPr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DEF041DA-0BDF-46BB-87DE-2CB30DBA9929}"/>
                </a:ext>
              </a:extLst>
            </p:cNvPr>
            <p:cNvSpPr txBox="1"/>
            <p:nvPr/>
          </p:nvSpPr>
          <p:spPr>
            <a:xfrm>
              <a:off x="5105364" y="1559562"/>
              <a:ext cx="2555294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Layered SPF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Break it down, then wash.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901C8013-0488-4CA8-8BC1-4B7F61A5B2B6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62" name="椭圆 61">
                <a:extLst>
                  <a:ext uri="{FF2B5EF4-FFF2-40B4-BE49-F238E27FC236}">
                    <a16:creationId xmlns:a16="http://schemas.microsoft.com/office/drawing/2014/main" id="{1FABC929-FA65-48D6-BA93-B2DB75111C99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3" name="椭圆 62">
                <a:extLst>
                  <a:ext uri="{FF2B5EF4-FFF2-40B4-BE49-F238E27FC236}">
                    <a16:creationId xmlns:a16="http://schemas.microsoft.com/office/drawing/2014/main" id="{A3231BAF-1B1F-4096-BC11-C72D8F473E8A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7B21AE09-F99D-4D43-9D6C-62F32C9F617D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03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48FEAC16-D447-4160-8F81-1A3CDF7B0C15}"/>
              </a:ext>
            </a:extLst>
          </p:cNvPr>
          <p:cNvGrpSpPr/>
          <p:nvPr/>
        </p:nvGrpSpPr>
        <p:grpSpPr>
          <a:xfrm>
            <a:off x="2813302" y="1861914"/>
            <a:ext cx="3480825" cy="615553"/>
            <a:chOff x="4393052" y="1559562"/>
            <a:chExt cx="3480825" cy="615553"/>
          </a:xfrm>
        </p:grpSpPr>
        <p:sp>
          <p:nvSpPr>
            <p:cNvPr id="55" name="文本框 54">
              <a:extLst>
                <a:ext uri="{FF2B5EF4-FFF2-40B4-BE49-F238E27FC236}">
                  <a16:creationId xmlns:a16="http://schemas.microsoft.com/office/drawing/2014/main" id="{980CC195-E94F-409E-B8CD-F8146A0F4703}"/>
                </a:ext>
              </a:extLst>
            </p:cNvPr>
            <p:cNvSpPr txBox="1"/>
            <p:nvPr/>
          </p:nvSpPr>
          <p:spPr>
            <a:xfrm>
              <a:off x="5105364" y="1559562"/>
              <a:ext cx="2768513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Waterproof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Remove by area, then cleanse.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56" name="组合 55">
              <a:extLst>
                <a:ext uri="{FF2B5EF4-FFF2-40B4-BE49-F238E27FC236}">
                  <a16:creationId xmlns:a16="http://schemas.microsoft.com/office/drawing/2014/main" id="{FD513842-B985-4654-9155-AAB5442F367A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57" name="椭圆 56">
                <a:extLst>
                  <a:ext uri="{FF2B5EF4-FFF2-40B4-BE49-F238E27FC236}">
                    <a16:creationId xmlns:a16="http://schemas.microsoft.com/office/drawing/2014/main" id="{E3B2408A-1CDF-49EB-B71C-1FA97290DA61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16D09E3E-EF83-4025-B6C1-8013BA63A7F1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D4919D50-FE6E-4EB0-862A-EC0C2FB63A58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01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3876E2E9-9409-47D0-A5A2-D4F1B12A01C0}"/>
              </a:ext>
            </a:extLst>
          </p:cNvPr>
          <p:cNvGrpSpPr/>
          <p:nvPr/>
        </p:nvGrpSpPr>
        <p:grpSpPr>
          <a:xfrm>
            <a:off x="2813302" y="4878306"/>
            <a:ext cx="3822448" cy="615553"/>
            <a:chOff x="4393052" y="1559562"/>
            <a:chExt cx="3822448" cy="615553"/>
          </a:xfrm>
        </p:grpSpPr>
        <p:sp>
          <p:nvSpPr>
            <p:cNvPr id="50" name="文本框 49">
              <a:extLst>
                <a:ext uri="{FF2B5EF4-FFF2-40B4-BE49-F238E27FC236}">
                  <a16:creationId xmlns:a16="http://schemas.microsoft.com/office/drawing/2014/main" id="{2138B593-875B-433D-B4CE-8B35F6B4D038}"/>
                </a:ext>
              </a:extLst>
            </p:cNvPr>
            <p:cNvSpPr txBox="1"/>
            <p:nvPr/>
          </p:nvSpPr>
          <p:spPr>
            <a:xfrm>
              <a:off x="5105364" y="1559562"/>
              <a:ext cx="3110136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Base remains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 wiping and switch to cleanser.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51" name="组合 50">
              <a:extLst>
                <a:ext uri="{FF2B5EF4-FFF2-40B4-BE49-F238E27FC236}">
                  <a16:creationId xmlns:a16="http://schemas.microsoft.com/office/drawing/2014/main" id="{36EAB91C-A1C2-4663-A84F-FD191D306D22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52" name="椭圆 51">
                <a:extLst>
                  <a:ext uri="{FF2B5EF4-FFF2-40B4-BE49-F238E27FC236}">
                    <a16:creationId xmlns:a16="http://schemas.microsoft.com/office/drawing/2014/main" id="{9B4B8C59-6BD2-40E1-A381-E4A58F55E494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31AB96F0-B74A-4C3F-803F-B14CDC6C49CD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A9C9A44B-5790-4D56-9740-6E43A9099AB3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05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B32D5B84-59C3-4D42-91D3-B506D52AB336}"/>
              </a:ext>
            </a:extLst>
          </p:cNvPr>
          <p:cNvGrpSpPr/>
          <p:nvPr/>
        </p:nvGrpSpPr>
        <p:grpSpPr>
          <a:xfrm>
            <a:off x="6635750" y="5598168"/>
            <a:ext cx="4646966" cy="818440"/>
            <a:chOff x="6440135" y="4972761"/>
            <a:chExt cx="4646966" cy="818440"/>
          </a:xfrm>
        </p:grpSpPr>
        <p:sp>
          <p:nvSpPr>
            <p:cNvPr id="76" name="矩形: 圆角 75">
              <a:extLst>
                <a:ext uri="{FF2B5EF4-FFF2-40B4-BE49-F238E27FC236}">
                  <a16:creationId xmlns:a16="http://schemas.microsoft.com/office/drawing/2014/main" id="{B15BFA97-2BD5-41A1-A0BF-91BD9D4CAE0B}"/>
                </a:ext>
              </a:extLst>
            </p:cNvPr>
            <p:cNvSpPr/>
            <p:nvPr/>
          </p:nvSpPr>
          <p:spPr>
            <a:xfrm>
              <a:off x="6440135" y="4972761"/>
              <a:ext cx="4646966" cy="818440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7" name="文本框 76">
              <a:extLst>
                <a:ext uri="{FF2B5EF4-FFF2-40B4-BE49-F238E27FC236}">
                  <a16:creationId xmlns:a16="http://schemas.microsoft.com/office/drawing/2014/main" id="{C57563D3-C460-49E4-87BD-D491738D86F6}"/>
                </a:ext>
              </a:extLst>
            </p:cNvPr>
            <p:cNvSpPr txBox="1"/>
            <p:nvPr/>
          </p:nvSpPr>
          <p:spPr>
            <a:xfrm>
              <a:off x="7091670" y="5052003"/>
              <a:ext cx="3738255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Keep the second cleanse gentle. Do not chase a squeaky-tight finish.</a:t>
              </a:r>
            </a:p>
          </p:txBody>
        </p:sp>
        <p:sp>
          <p:nvSpPr>
            <p:cNvPr id="78" name="Freeform 123">
              <a:extLst>
                <a:ext uri="{FF2B5EF4-FFF2-40B4-BE49-F238E27FC236}">
                  <a16:creationId xmlns:a16="http://schemas.microsoft.com/office/drawing/2014/main" id="{9FE19398-1D6E-4606-9825-90ED553E9C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4649" y="5192350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pic>
        <p:nvPicPr>
          <p:cNvPr id="80" name="图片 79">
            <a:extLst>
              <a:ext uri="{FF2B5EF4-FFF2-40B4-BE49-F238E27FC236}">
                <a16:creationId xmlns:a16="http://schemas.microsoft.com/office/drawing/2014/main" id="{749DE976-1F56-47ED-9ACE-9B182296853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5750" y="1927653"/>
            <a:ext cx="4646966" cy="3108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68207"/>
      </p:ext>
    </p:extLst>
  </p:cSld>
  <p:clrMapOvr>
    <a:masterClrMapping/>
  </p:clrMapOvr>
  <p:transition spd="slow" advClick="0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8">
            <a:extLst>
              <a:ext uri="{FF2B5EF4-FFF2-40B4-BE49-F238E27FC236}">
                <a16:creationId xmlns:a16="http://schemas.microsoft.com/office/drawing/2014/main" id="{456C49FC-B0FF-4286-8289-46E856AEF8E4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9BD38EC3-A0A8-4C7A-84AA-9D5C0020BDF7}"/>
              </a:ext>
            </a:extLst>
          </p:cNvPr>
          <p:cNvSpPr txBox="1"/>
          <p:nvPr/>
        </p:nvSpPr>
        <p:spPr>
          <a:xfrm>
            <a:off x="2939348" y="5493640"/>
            <a:ext cx="8735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FFC000"/>
                </a:solidFill>
              </a:rPr>
              <a:t>Skin should feel fresh and soft, not tight for the rest of the night.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D086C12B-FED2-40F0-B7E6-D3F357FEEC05}"/>
              </a:ext>
            </a:extLst>
          </p:cNvPr>
          <p:cNvGrpSpPr/>
          <p:nvPr/>
        </p:nvGrpSpPr>
        <p:grpSpPr>
          <a:xfrm>
            <a:off x="2512676" y="1348249"/>
            <a:ext cx="8956633" cy="3695886"/>
            <a:chOff x="2797163" y="1518098"/>
            <a:chExt cx="8956633" cy="3695886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43C84975-C7DA-4F63-8D53-F955000C8BC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698546" y="1869964"/>
              <a:ext cx="2929462" cy="3001252"/>
            </a:xfrm>
            <a:prstGeom prst="rect">
              <a:avLst/>
            </a:prstGeom>
          </p:spPr>
        </p:pic>
        <p:sp>
          <p:nvSpPr>
            <p:cNvPr id="31" name="弧形 30">
              <a:extLst>
                <a:ext uri="{FF2B5EF4-FFF2-40B4-BE49-F238E27FC236}">
                  <a16:creationId xmlns:a16="http://schemas.microsoft.com/office/drawing/2014/main" id="{50014520-1C0E-4CA8-9BCA-182BE7DFE066}"/>
                </a:ext>
              </a:extLst>
            </p:cNvPr>
            <p:cNvSpPr/>
            <p:nvPr/>
          </p:nvSpPr>
          <p:spPr>
            <a:xfrm rot="5400000">
              <a:off x="5319883" y="1527196"/>
              <a:ext cx="3686788" cy="3686788"/>
            </a:xfrm>
            <a:prstGeom prst="arc">
              <a:avLst>
                <a:gd name="adj1" fmla="val 9289735"/>
                <a:gd name="adj2" fmla="val 12421202"/>
              </a:avLst>
            </a:prstGeom>
            <a:ln w="31750">
              <a:solidFill>
                <a:schemeClr val="accent1"/>
              </a:solidFill>
              <a:headEnd type="none" w="lg" len="med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67" name="矩形: 圆角 66">
              <a:extLst>
                <a:ext uri="{FF2B5EF4-FFF2-40B4-BE49-F238E27FC236}">
                  <a16:creationId xmlns:a16="http://schemas.microsoft.com/office/drawing/2014/main" id="{0FC5306E-4EE6-4E71-B750-61720C4BFA02}"/>
                </a:ext>
              </a:extLst>
            </p:cNvPr>
            <p:cNvSpPr/>
            <p:nvPr/>
          </p:nvSpPr>
          <p:spPr>
            <a:xfrm>
              <a:off x="8141403" y="1593178"/>
              <a:ext cx="2710747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8" name="文本框 67">
              <a:extLst>
                <a:ext uri="{FF2B5EF4-FFF2-40B4-BE49-F238E27FC236}">
                  <a16:creationId xmlns:a16="http://schemas.microsoft.com/office/drawing/2014/main" id="{BB417E15-0208-48E1-A0A5-1E5B64446A46}"/>
                </a:ext>
              </a:extLst>
            </p:cNvPr>
            <p:cNvSpPr txBox="1"/>
            <p:nvPr/>
          </p:nvSpPr>
          <p:spPr>
            <a:xfrm>
              <a:off x="8589978" y="1593178"/>
              <a:ext cx="219759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Small amount 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Spread it in your hands first.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69" name="组合 68">
              <a:extLst>
                <a:ext uri="{FF2B5EF4-FFF2-40B4-BE49-F238E27FC236}">
                  <a16:creationId xmlns:a16="http://schemas.microsoft.com/office/drawing/2014/main" id="{27D6E99F-77AE-4131-B322-F163754DA30F}"/>
                </a:ext>
              </a:extLst>
            </p:cNvPr>
            <p:cNvGrpSpPr/>
            <p:nvPr/>
          </p:nvGrpSpPr>
          <p:grpSpPr>
            <a:xfrm>
              <a:off x="7959065" y="1603426"/>
              <a:ext cx="613804" cy="506516"/>
              <a:chOff x="3250352" y="2533402"/>
              <a:chExt cx="691059" cy="570267"/>
            </a:xfrm>
          </p:grpSpPr>
          <p:sp>
            <p:nvSpPr>
              <p:cNvPr id="70" name="椭圆 69">
                <a:extLst>
                  <a:ext uri="{FF2B5EF4-FFF2-40B4-BE49-F238E27FC236}">
                    <a16:creationId xmlns:a16="http://schemas.microsoft.com/office/drawing/2014/main" id="{29EE250C-1E52-4BB3-AA37-0D1B30BCD167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29AE2CBA-835C-4200-B465-4DF35FD51F7D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02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62" name="矩形: 圆角 61">
              <a:extLst>
                <a:ext uri="{FF2B5EF4-FFF2-40B4-BE49-F238E27FC236}">
                  <a16:creationId xmlns:a16="http://schemas.microsoft.com/office/drawing/2014/main" id="{33BA8318-2DC1-4CD6-82F3-5FAD557F21F9}"/>
                </a:ext>
              </a:extLst>
            </p:cNvPr>
            <p:cNvSpPr/>
            <p:nvPr/>
          </p:nvSpPr>
          <p:spPr>
            <a:xfrm>
              <a:off x="4136669" y="1534570"/>
              <a:ext cx="2114204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3" name="文本框 62">
              <a:extLst>
                <a:ext uri="{FF2B5EF4-FFF2-40B4-BE49-F238E27FC236}">
                  <a16:creationId xmlns:a16="http://schemas.microsoft.com/office/drawing/2014/main" id="{13E008BA-847B-4DF1-9022-2A4917D3B4E2}"/>
                </a:ext>
              </a:extLst>
            </p:cNvPr>
            <p:cNvSpPr txBox="1"/>
            <p:nvPr/>
          </p:nvSpPr>
          <p:spPr>
            <a:xfrm>
              <a:off x="4198823" y="1527196"/>
              <a:ext cx="1585329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Lukewarm 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Skip very hot water.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64" name="组合 63">
              <a:extLst>
                <a:ext uri="{FF2B5EF4-FFF2-40B4-BE49-F238E27FC236}">
                  <a16:creationId xmlns:a16="http://schemas.microsoft.com/office/drawing/2014/main" id="{FACAA899-F9E2-4EDF-AADA-34D01FE4F934}"/>
                </a:ext>
              </a:extLst>
            </p:cNvPr>
            <p:cNvGrpSpPr/>
            <p:nvPr/>
          </p:nvGrpSpPr>
          <p:grpSpPr>
            <a:xfrm>
              <a:off x="5826518" y="1540330"/>
              <a:ext cx="613804" cy="506516"/>
              <a:chOff x="3250352" y="2533402"/>
              <a:chExt cx="691059" cy="570267"/>
            </a:xfrm>
          </p:grpSpPr>
          <p:sp>
            <p:nvSpPr>
              <p:cNvPr id="65" name="椭圆 64">
                <a:extLst>
                  <a:ext uri="{FF2B5EF4-FFF2-40B4-BE49-F238E27FC236}">
                    <a16:creationId xmlns:a16="http://schemas.microsoft.com/office/drawing/2014/main" id="{049132DB-ACD0-4ABE-9CE0-70636B43AE31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E76DB631-CDEE-41C3-A514-688C2B1E29A5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01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437FAD23-2D94-436E-969E-114540AB94F5}"/>
                </a:ext>
              </a:extLst>
            </p:cNvPr>
            <p:cNvGrpSpPr/>
            <p:nvPr/>
          </p:nvGrpSpPr>
          <p:grpSpPr>
            <a:xfrm>
              <a:off x="8695623" y="3027231"/>
              <a:ext cx="3058173" cy="535021"/>
              <a:chOff x="8676628" y="3663054"/>
              <a:chExt cx="3058173" cy="535021"/>
            </a:xfrm>
          </p:grpSpPr>
          <p:sp>
            <p:nvSpPr>
              <p:cNvPr id="34" name="矩形: 圆角 33">
                <a:extLst>
                  <a:ext uri="{FF2B5EF4-FFF2-40B4-BE49-F238E27FC236}">
                    <a16:creationId xmlns:a16="http://schemas.microsoft.com/office/drawing/2014/main" id="{A33517EA-B04E-422F-9750-C82846D5AB6A}"/>
                  </a:ext>
                </a:extLst>
              </p:cNvPr>
              <p:cNvSpPr/>
              <p:nvPr/>
            </p:nvSpPr>
            <p:spPr>
              <a:xfrm>
                <a:off x="8858966" y="3663054"/>
                <a:ext cx="2875835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9ACB4B9-1D84-4370-B4B4-DAD19806BEA8}"/>
                  </a:ext>
                </a:extLst>
              </p:cNvPr>
              <p:cNvSpPr txBox="1"/>
              <p:nvPr/>
            </p:nvSpPr>
            <p:spPr>
              <a:xfrm>
                <a:off x="9307541" y="3663054"/>
                <a:ext cx="242726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Gentle cleanse 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Use fingertips and light circles.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EC58D118-F0BF-41EC-A5FD-E3AB1473E855}"/>
                  </a:ext>
                </a:extLst>
              </p:cNvPr>
              <p:cNvGrpSpPr/>
              <p:nvPr/>
            </p:nvGrpSpPr>
            <p:grpSpPr>
              <a:xfrm>
                <a:off x="8676628" y="3673302"/>
                <a:ext cx="613804" cy="506516"/>
                <a:chOff x="3250352" y="2533402"/>
                <a:chExt cx="691059" cy="570267"/>
              </a:xfrm>
            </p:grpSpPr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B14EFBC7-4B4D-4E3C-8DB7-E37ACBE2BD3F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61" name="文本框 60">
                  <a:extLst>
                    <a:ext uri="{FF2B5EF4-FFF2-40B4-BE49-F238E27FC236}">
                      <a16:creationId xmlns:a16="http://schemas.microsoft.com/office/drawing/2014/main" id="{D9AB8CF8-B963-4042-AEE9-03D4E74AFB8B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03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sp>
          <p:nvSpPr>
            <p:cNvPr id="55" name="矩形: 圆角 54">
              <a:extLst>
                <a:ext uri="{FF2B5EF4-FFF2-40B4-BE49-F238E27FC236}">
                  <a16:creationId xmlns:a16="http://schemas.microsoft.com/office/drawing/2014/main" id="{83168807-01C1-49B0-B24A-B0172B5F4BC5}"/>
                </a:ext>
              </a:extLst>
            </p:cNvPr>
            <p:cNvSpPr/>
            <p:nvPr/>
          </p:nvSpPr>
          <p:spPr>
            <a:xfrm>
              <a:off x="2797163" y="3043121"/>
              <a:ext cx="264432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BB44BCA4-F6D6-4E15-9F51-33B2F418D524}"/>
                </a:ext>
              </a:extLst>
            </p:cNvPr>
            <p:cNvSpPr txBox="1"/>
            <p:nvPr/>
          </p:nvSpPr>
          <p:spPr>
            <a:xfrm>
              <a:off x="2860558" y="3035747"/>
              <a:ext cx="211420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Pat dry 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Pat with a clean soft towel.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7" name="组合 56">
              <a:extLst>
                <a:ext uri="{FF2B5EF4-FFF2-40B4-BE49-F238E27FC236}">
                  <a16:creationId xmlns:a16="http://schemas.microsoft.com/office/drawing/2014/main" id="{3B96E927-E94D-449F-9235-6EB18E3F1495}"/>
                </a:ext>
              </a:extLst>
            </p:cNvPr>
            <p:cNvGrpSpPr/>
            <p:nvPr/>
          </p:nvGrpSpPr>
          <p:grpSpPr>
            <a:xfrm>
              <a:off x="5017128" y="3048881"/>
              <a:ext cx="613804" cy="506516"/>
              <a:chOff x="3250352" y="2533402"/>
              <a:chExt cx="691059" cy="570267"/>
            </a:xfrm>
          </p:grpSpPr>
          <p:sp>
            <p:nvSpPr>
              <p:cNvPr id="58" name="椭圆 57">
                <a:extLst>
                  <a:ext uri="{FF2B5EF4-FFF2-40B4-BE49-F238E27FC236}">
                    <a16:creationId xmlns:a16="http://schemas.microsoft.com/office/drawing/2014/main" id="{850CAB4A-1863-40AD-9D5F-AB8C39882E5E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9" name="文本框 58">
                <a:extLst>
                  <a:ext uri="{FF2B5EF4-FFF2-40B4-BE49-F238E27FC236}">
                    <a16:creationId xmlns:a16="http://schemas.microsoft.com/office/drawing/2014/main" id="{DEEEB78E-ADD7-4FFB-9559-DD201BAF00F9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06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0C4EBDCC-3CB6-4FFB-BF57-7B6CF0986011}"/>
                </a:ext>
              </a:extLst>
            </p:cNvPr>
            <p:cNvSpPr/>
            <p:nvPr/>
          </p:nvSpPr>
          <p:spPr>
            <a:xfrm>
              <a:off x="8090483" y="4587248"/>
              <a:ext cx="2761667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1" name="文本框 50">
              <a:extLst>
                <a:ext uri="{FF2B5EF4-FFF2-40B4-BE49-F238E27FC236}">
                  <a16:creationId xmlns:a16="http://schemas.microsoft.com/office/drawing/2014/main" id="{1056C527-8362-4B5F-A8ED-795D53A47609}"/>
                </a:ext>
              </a:extLst>
            </p:cNvPr>
            <p:cNvSpPr txBox="1"/>
            <p:nvPr/>
          </p:nvSpPr>
          <p:spPr>
            <a:xfrm>
              <a:off x="8539058" y="4587248"/>
              <a:ext cx="2248515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Check edges </a:t>
              </a:r>
            </a:p>
            <a:p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Check hairline, nose, and jaw.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95637BA1-4270-4EF8-9AAD-B14F44997FE8}"/>
                </a:ext>
              </a:extLst>
            </p:cNvPr>
            <p:cNvGrpSpPr/>
            <p:nvPr/>
          </p:nvGrpSpPr>
          <p:grpSpPr>
            <a:xfrm>
              <a:off x="7908145" y="4597496"/>
              <a:ext cx="613804" cy="506516"/>
              <a:chOff x="3250352" y="2533402"/>
              <a:chExt cx="691059" cy="570267"/>
            </a:xfrm>
          </p:grpSpPr>
          <p:sp>
            <p:nvSpPr>
              <p:cNvPr id="53" name="椭圆 52">
                <a:extLst>
                  <a:ext uri="{FF2B5EF4-FFF2-40B4-BE49-F238E27FC236}">
                    <a16:creationId xmlns:a16="http://schemas.microsoft.com/office/drawing/2014/main" id="{3509E946-F612-4DBC-9F56-E04D5B4AF17D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54" name="文本框 53">
                <a:extLst>
                  <a:ext uri="{FF2B5EF4-FFF2-40B4-BE49-F238E27FC236}">
                    <a16:creationId xmlns:a16="http://schemas.microsoft.com/office/drawing/2014/main" id="{693AB012-060B-46E7-988B-C3D3DFFC75CB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04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45" name="矩形: 圆角 44">
              <a:extLst>
                <a:ext uri="{FF2B5EF4-FFF2-40B4-BE49-F238E27FC236}">
                  <a16:creationId xmlns:a16="http://schemas.microsoft.com/office/drawing/2014/main" id="{172C4F5D-84B3-4B91-8D4B-A69129154AB0}"/>
                </a:ext>
              </a:extLst>
            </p:cNvPr>
            <p:cNvSpPr/>
            <p:nvPr/>
          </p:nvSpPr>
          <p:spPr>
            <a:xfrm>
              <a:off x="3351083" y="4600523"/>
              <a:ext cx="2899790" cy="535021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9F629D26-02F7-477E-9D99-34890318C4D2}"/>
                </a:ext>
              </a:extLst>
            </p:cNvPr>
            <p:cNvSpPr txBox="1"/>
            <p:nvPr/>
          </p:nvSpPr>
          <p:spPr>
            <a:xfrm>
              <a:off x="3402003" y="4593149"/>
              <a:ext cx="2382150" cy="5232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Rinse well </a:t>
              </a:r>
            </a:p>
            <a:p>
              <a:pPr algn="r"/>
              <a:r>
                <a:rPr lang="en-US" altLang="zh-CN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  <a:cs typeface="Arial" panose="020B0604020202020204" pitchFamily="34" charset="0"/>
                </a:rPr>
                <a:t>Rinse until no cleanser remains.</a:t>
              </a:r>
              <a:endParaRPr lang="zh-CN" altLang="en-US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03275A51-CD14-4711-BAA0-D2B26F80138B}"/>
                </a:ext>
              </a:extLst>
            </p:cNvPr>
            <p:cNvGrpSpPr/>
            <p:nvPr/>
          </p:nvGrpSpPr>
          <p:grpSpPr>
            <a:xfrm>
              <a:off x="5826518" y="4606283"/>
              <a:ext cx="613804" cy="506516"/>
              <a:chOff x="3250352" y="2533402"/>
              <a:chExt cx="691059" cy="570267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D0BC78BC-8DE2-4A25-8359-A549DD65BD5D}"/>
                  </a:ext>
                </a:extLst>
              </p:cNvPr>
              <p:cNvSpPr/>
              <p:nvPr/>
            </p:nvSpPr>
            <p:spPr>
              <a:xfrm>
                <a:off x="3307681" y="2533402"/>
                <a:ext cx="568395" cy="570267"/>
              </a:xfrm>
              <a:prstGeom prst="ellipse">
                <a:avLst/>
              </a:prstGeom>
              <a:gradFill>
                <a:gsLst>
                  <a:gs pos="100000">
                    <a:srgbClr val="FFFFFF"/>
                  </a:gs>
                  <a:gs pos="0">
                    <a:srgbClr val="D9D9D9"/>
                  </a:gs>
                </a:gsLst>
                <a:lin ang="2700000" scaled="1"/>
              </a:gradFill>
              <a:ln w="31750">
                <a:gradFill flip="none" rotWithShape="1">
                  <a:gsLst>
                    <a:gs pos="0">
                      <a:srgbClr val="FFFFFF"/>
                    </a:gs>
                    <a:gs pos="100000">
                      <a:srgbClr val="D9D9D9"/>
                    </a:gs>
                  </a:gsLst>
                  <a:lin ang="2700000" scaled="1"/>
                  <a:tileRect/>
                </a:gradFill>
              </a:ln>
              <a:effectLst>
                <a:outerShdw blurRad="254000" dist="101600" dir="2700000" algn="tl" rotWithShape="0">
                  <a:prstClr val="black">
                    <a:alpha val="2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80" tIns="34290" rIns="68580" bIns="34290" rtlCol="0" anchor="ctr"/>
              <a:lstStyle/>
              <a:p>
                <a:pPr algn="ctr"/>
                <a:endParaRPr dirty="0">
                  <a:solidFill>
                    <a:srgbClr val="E2641F"/>
                  </a:solidFill>
                  <a:latin typeface="Nunito" panose="02000503030000020003" pitchFamily="2" charset="0"/>
                  <a:ea typeface="苹方 中等" panose="020B0400000000000000" pitchFamily="34" charset="-122"/>
                </a:endParaRPr>
              </a:p>
            </p:txBody>
          </p:sp>
          <p:sp>
            <p:nvSpPr>
              <p:cNvPr id="49" name="文本框 48">
                <a:extLst>
                  <a:ext uri="{FF2B5EF4-FFF2-40B4-BE49-F238E27FC236}">
                    <a16:creationId xmlns:a16="http://schemas.microsoft.com/office/drawing/2014/main" id="{5D60DC10-5129-41CB-B278-5D8EC3B2677E}"/>
                  </a:ext>
                </a:extLst>
              </p:cNvPr>
              <p:cNvSpPr txBox="1"/>
              <p:nvPr/>
            </p:nvSpPr>
            <p:spPr>
              <a:xfrm>
                <a:off x="3250352" y="2626903"/>
                <a:ext cx="691059" cy="3811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05</a:t>
                </a:r>
                <a:endParaRPr lang="en-US" altLang="zh-CN" sz="1600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endParaRPr>
              </a:p>
            </p:txBody>
          </p:sp>
        </p:grpSp>
        <p:sp>
          <p:nvSpPr>
            <p:cNvPr id="40" name="弧形 39">
              <a:extLst>
                <a:ext uri="{FF2B5EF4-FFF2-40B4-BE49-F238E27FC236}">
                  <a16:creationId xmlns:a16="http://schemas.microsoft.com/office/drawing/2014/main" id="{D2B1A7D5-4DF7-4CDB-9755-D083BE912CFD}"/>
                </a:ext>
              </a:extLst>
            </p:cNvPr>
            <p:cNvSpPr/>
            <p:nvPr/>
          </p:nvSpPr>
          <p:spPr>
            <a:xfrm rot="5400000">
              <a:off x="5333663" y="1527196"/>
              <a:ext cx="3686788" cy="3686788"/>
            </a:xfrm>
            <a:prstGeom prst="arc">
              <a:avLst>
                <a:gd name="adj1" fmla="val 13481527"/>
                <a:gd name="adj2" fmla="val 15484895"/>
              </a:avLst>
            </a:prstGeom>
            <a:ln w="38100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41" name="弧形 40">
              <a:extLst>
                <a:ext uri="{FF2B5EF4-FFF2-40B4-BE49-F238E27FC236}">
                  <a16:creationId xmlns:a16="http://schemas.microsoft.com/office/drawing/2014/main" id="{C4CC94D1-5B92-4B80-B98C-A9A807A14BC1}"/>
                </a:ext>
              </a:extLst>
            </p:cNvPr>
            <p:cNvSpPr/>
            <p:nvPr/>
          </p:nvSpPr>
          <p:spPr>
            <a:xfrm rot="5400000">
              <a:off x="5342217" y="1527196"/>
              <a:ext cx="3686788" cy="3686788"/>
            </a:xfrm>
            <a:prstGeom prst="arc">
              <a:avLst>
                <a:gd name="adj1" fmla="val 16568821"/>
                <a:gd name="adj2" fmla="val 19056687"/>
              </a:avLst>
            </a:prstGeom>
            <a:ln w="34925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42" name="弧形 41">
              <a:extLst>
                <a:ext uri="{FF2B5EF4-FFF2-40B4-BE49-F238E27FC236}">
                  <a16:creationId xmlns:a16="http://schemas.microsoft.com/office/drawing/2014/main" id="{21DC08A7-A8F9-44DD-AB5B-3FC154B92FAA}"/>
                </a:ext>
              </a:extLst>
            </p:cNvPr>
            <p:cNvSpPr/>
            <p:nvPr/>
          </p:nvSpPr>
          <p:spPr>
            <a:xfrm rot="5400000">
              <a:off x="5335210" y="1522647"/>
              <a:ext cx="3686788" cy="3686788"/>
            </a:xfrm>
            <a:prstGeom prst="arc">
              <a:avLst>
                <a:gd name="adj1" fmla="val 20000973"/>
                <a:gd name="adj2" fmla="val 1532883"/>
              </a:avLst>
            </a:prstGeom>
            <a:ln w="38100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43" name="弧形 42">
              <a:extLst>
                <a:ext uri="{FF2B5EF4-FFF2-40B4-BE49-F238E27FC236}">
                  <a16:creationId xmlns:a16="http://schemas.microsoft.com/office/drawing/2014/main" id="{4DA5B352-750C-42C5-83F6-D008CB5072AE}"/>
                </a:ext>
              </a:extLst>
            </p:cNvPr>
            <p:cNvSpPr/>
            <p:nvPr/>
          </p:nvSpPr>
          <p:spPr>
            <a:xfrm rot="5400000">
              <a:off x="5333663" y="1518098"/>
              <a:ext cx="3686788" cy="3686788"/>
            </a:xfrm>
            <a:prstGeom prst="arc">
              <a:avLst>
                <a:gd name="adj1" fmla="val 2664517"/>
                <a:gd name="adj2" fmla="val 5021836"/>
              </a:avLst>
            </a:prstGeom>
            <a:ln w="38100">
              <a:solidFill>
                <a:schemeClr val="accent1"/>
              </a:solidFill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  <p:sp>
          <p:nvSpPr>
            <p:cNvPr id="44" name="弧形 43">
              <a:extLst>
                <a:ext uri="{FF2B5EF4-FFF2-40B4-BE49-F238E27FC236}">
                  <a16:creationId xmlns:a16="http://schemas.microsoft.com/office/drawing/2014/main" id="{5458F3D7-B666-4064-96A0-13E688E32CFE}"/>
                </a:ext>
              </a:extLst>
            </p:cNvPr>
            <p:cNvSpPr/>
            <p:nvPr/>
          </p:nvSpPr>
          <p:spPr>
            <a:xfrm rot="5400000">
              <a:off x="5341673" y="1522647"/>
              <a:ext cx="3686788" cy="3686788"/>
            </a:xfrm>
            <a:prstGeom prst="arc">
              <a:avLst>
                <a:gd name="adj1" fmla="val 6013803"/>
                <a:gd name="adj2" fmla="val 8320500"/>
              </a:avLst>
            </a:prstGeom>
            <a:ln w="38100">
              <a:solidFill>
                <a:schemeClr val="accent1"/>
              </a:solidFill>
              <a:prstDash val="dashDot"/>
              <a:headEnd type="non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013" dirty="0">
                <a:solidFill>
                  <a:schemeClr val="tx2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</a:endParaRPr>
            </a:p>
          </p:txBody>
        </p:sp>
      </p:grpSp>
      <p:grpSp>
        <p:nvGrpSpPr>
          <p:cNvPr id="72" name="组合 71">
            <a:extLst>
              <a:ext uri="{FF2B5EF4-FFF2-40B4-BE49-F238E27FC236}">
                <a16:creationId xmlns:a16="http://schemas.microsoft.com/office/drawing/2014/main" id="{77B584E5-D63F-45E1-A943-16DAFEED7990}"/>
              </a:ext>
            </a:extLst>
          </p:cNvPr>
          <p:cNvGrpSpPr/>
          <p:nvPr/>
        </p:nvGrpSpPr>
        <p:grpSpPr>
          <a:xfrm>
            <a:off x="3173665" y="160543"/>
            <a:ext cx="7010905" cy="841557"/>
            <a:chOff x="2163181" y="235390"/>
            <a:chExt cx="7010905" cy="841557"/>
          </a:xfrm>
        </p:grpSpPr>
        <p:grpSp>
          <p:nvGrpSpPr>
            <p:cNvPr id="73" name="组合 72">
              <a:extLst>
                <a:ext uri="{FF2B5EF4-FFF2-40B4-BE49-F238E27FC236}">
                  <a16:creationId xmlns:a16="http://schemas.microsoft.com/office/drawing/2014/main" id="{682A3A72-7A33-453F-8A98-0E3EC0D298DE}"/>
                </a:ext>
              </a:extLst>
            </p:cNvPr>
            <p:cNvGrpSpPr/>
            <p:nvPr/>
          </p:nvGrpSpPr>
          <p:grpSpPr>
            <a:xfrm>
              <a:off x="2919415" y="239888"/>
              <a:ext cx="6254671" cy="811815"/>
              <a:chOff x="3671888" y="294042"/>
              <a:chExt cx="6185695" cy="811815"/>
            </a:xfrm>
          </p:grpSpPr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BD2ABC27-B7E2-4980-B334-5D0645ADA794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054674" cy="590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z="3600" spc="0" dirty="0"/>
                  <a:t>A gentle cleanse in six steps</a:t>
                </a:r>
                <a:endParaRPr lang="zh-CN" altLang="en-US" sz="3600" spc="0" dirty="0"/>
              </a:p>
            </p:txBody>
          </p:sp>
          <p:sp>
            <p:nvSpPr>
              <p:cNvPr id="76" name="文本框 75">
                <a:extLst>
                  <a:ext uri="{FF2B5EF4-FFF2-40B4-BE49-F238E27FC236}">
                    <a16:creationId xmlns:a16="http://schemas.microsoft.com/office/drawing/2014/main" id="{E93FE5C0-E975-4DE6-A995-E83FA9C9063F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CLEANSE</a:t>
                </a:r>
              </a:p>
            </p:txBody>
          </p:sp>
        </p:grpSp>
        <p:pic>
          <p:nvPicPr>
            <p:cNvPr id="74" name="图片 73">
              <a:extLst>
                <a:ext uri="{FF2B5EF4-FFF2-40B4-BE49-F238E27FC236}">
                  <a16:creationId xmlns:a16="http://schemas.microsoft.com/office/drawing/2014/main" id="{33933CD3-9C60-4CFF-8D72-49A8586DAD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77" name="矩形 76">
            <a:extLst>
              <a:ext uri="{FF2B5EF4-FFF2-40B4-BE49-F238E27FC236}">
                <a16:creationId xmlns:a16="http://schemas.microsoft.com/office/drawing/2014/main" id="{5950A84E-02BC-4717-90BD-00FB16D1316B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8" name="组合 77">
            <a:extLst>
              <a:ext uri="{FF2B5EF4-FFF2-40B4-BE49-F238E27FC236}">
                <a16:creationId xmlns:a16="http://schemas.microsoft.com/office/drawing/2014/main" id="{78884CB2-2E89-4636-A284-7280419D59DD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79" name="Oval 143">
              <a:extLst>
                <a:ext uri="{FF2B5EF4-FFF2-40B4-BE49-F238E27FC236}">
                  <a16:creationId xmlns:a16="http://schemas.microsoft.com/office/drawing/2014/main" id="{A6B1A599-4C5A-44B1-824D-E82FAE716A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0" name="Oval 144">
              <a:extLst>
                <a:ext uri="{FF2B5EF4-FFF2-40B4-BE49-F238E27FC236}">
                  <a16:creationId xmlns:a16="http://schemas.microsoft.com/office/drawing/2014/main" id="{9DA3C40E-E823-4604-AB11-5C473A3C0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1" name="Oval 145">
              <a:extLst>
                <a:ext uri="{FF2B5EF4-FFF2-40B4-BE49-F238E27FC236}">
                  <a16:creationId xmlns:a16="http://schemas.microsoft.com/office/drawing/2014/main" id="{A325E126-E657-48C6-A761-0EFFE179EC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2" name="Freeform 146">
              <a:extLst>
                <a:ext uri="{FF2B5EF4-FFF2-40B4-BE49-F238E27FC236}">
                  <a16:creationId xmlns:a16="http://schemas.microsoft.com/office/drawing/2014/main" id="{FB0249F6-7E41-490E-A569-1DDF292A96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83" name="组合 82">
            <a:extLst>
              <a:ext uri="{FF2B5EF4-FFF2-40B4-BE49-F238E27FC236}">
                <a16:creationId xmlns:a16="http://schemas.microsoft.com/office/drawing/2014/main" id="{044C402B-540D-4D42-8714-232F8F8975F5}"/>
              </a:ext>
            </a:extLst>
          </p:cNvPr>
          <p:cNvGrpSpPr/>
          <p:nvPr/>
        </p:nvGrpSpPr>
        <p:grpSpPr>
          <a:xfrm>
            <a:off x="263123" y="2414142"/>
            <a:ext cx="1564484" cy="782050"/>
            <a:chOff x="263123" y="2414142"/>
            <a:chExt cx="1564484" cy="782050"/>
          </a:xfrm>
        </p:grpSpPr>
        <p:sp>
          <p:nvSpPr>
            <p:cNvPr id="84" name="矩形 83">
              <a:extLst>
                <a:ext uri="{FF2B5EF4-FFF2-40B4-BE49-F238E27FC236}">
                  <a16:creationId xmlns:a16="http://schemas.microsoft.com/office/drawing/2014/main" id="{8AF35A4A-1D96-4C49-AFE9-AB0B88B57D96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C0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5" name="文本框 84">
              <a:extLst>
                <a:ext uri="{FF2B5EF4-FFF2-40B4-BE49-F238E27FC236}">
                  <a16:creationId xmlns:a16="http://schemas.microsoft.com/office/drawing/2014/main" id="{8BB1152C-0609-46E6-B343-7AB96E4C2A4D}"/>
                </a:ext>
              </a:extLst>
            </p:cNvPr>
            <p:cNvSpPr txBox="1"/>
            <p:nvPr/>
          </p:nvSpPr>
          <p:spPr>
            <a:xfrm>
              <a:off x="263123" y="2672999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CLEANSE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E62BA017-0A03-42D2-94AD-7E838E7CAF5C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87" name="TextBox 2">
              <a:extLst>
                <a:ext uri="{FF2B5EF4-FFF2-40B4-BE49-F238E27FC236}">
                  <a16:creationId xmlns:a16="http://schemas.microsoft.com/office/drawing/2014/main" id="{A1410266-508B-4A54-8343-10EEDD06296A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88" name="直接连接符 87">
              <a:extLst>
                <a:ext uri="{FF2B5EF4-FFF2-40B4-BE49-F238E27FC236}">
                  <a16:creationId xmlns:a16="http://schemas.microsoft.com/office/drawing/2014/main" id="{1BA63414-DBCF-4458-AF31-33801585D292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文本框 88">
            <a:extLst>
              <a:ext uri="{FF2B5EF4-FFF2-40B4-BE49-F238E27FC236}">
                <a16:creationId xmlns:a16="http://schemas.microsoft.com/office/drawing/2014/main" id="{9351F4AE-7EF6-4E11-82CE-9D857CE554DF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2087703"/>
      </p:ext>
    </p:extLst>
  </p:cSld>
  <p:clrMapOvr>
    <a:masterClrMapping/>
  </p:clrMapOvr>
  <p:transition spd="slow" advClick="0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DCBED6F8-8D60-4DFE-8594-121E5BF81E4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5163" y="2515962"/>
            <a:ext cx="3612911" cy="3597808"/>
          </a:xfrm>
          <a:prstGeom prst="rect">
            <a:avLst/>
          </a:prstGeom>
        </p:spPr>
      </p:pic>
      <p:sp>
        <p:nvSpPr>
          <p:cNvPr id="15" name="TextBox 28">
            <a:extLst>
              <a:ext uri="{FF2B5EF4-FFF2-40B4-BE49-F238E27FC236}">
                <a16:creationId xmlns:a16="http://schemas.microsoft.com/office/drawing/2014/main" id="{A8ABAD34-9AAE-4E79-81BA-40E920A91AC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15F5A2C1-38E5-4B6A-A59C-1C1A153DF901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3F152841-2748-49AE-A9CF-AA3CD5752620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56" name="TextBox 2">
              <a:extLst>
                <a:ext uri="{FF2B5EF4-FFF2-40B4-BE49-F238E27FC236}">
                  <a16:creationId xmlns:a16="http://schemas.microsoft.com/office/drawing/2014/main" id="{ABD18D05-627E-4971-A156-05049858EFEE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CC2D243D-8EC8-4A95-A01F-BE7BCBFB4E76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AAB93CB7-4A8C-4C5B-9BEF-157BFE0FF850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59" name="Oval 143">
              <a:extLst>
                <a:ext uri="{FF2B5EF4-FFF2-40B4-BE49-F238E27FC236}">
                  <a16:creationId xmlns:a16="http://schemas.microsoft.com/office/drawing/2014/main" id="{AC6B6024-8979-480B-9CA5-64EFA42E0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Oval 144">
              <a:extLst>
                <a:ext uri="{FF2B5EF4-FFF2-40B4-BE49-F238E27FC236}">
                  <a16:creationId xmlns:a16="http://schemas.microsoft.com/office/drawing/2014/main" id="{BB77F953-6ABC-4C10-A857-B9AD190A0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Oval 145">
              <a:extLst>
                <a:ext uri="{FF2B5EF4-FFF2-40B4-BE49-F238E27FC236}">
                  <a16:creationId xmlns:a16="http://schemas.microsoft.com/office/drawing/2014/main" id="{FA7A8EEF-A3FA-4255-A00C-52E551ECB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146">
              <a:extLst>
                <a:ext uri="{FF2B5EF4-FFF2-40B4-BE49-F238E27FC236}">
                  <a16:creationId xmlns:a16="http://schemas.microsoft.com/office/drawing/2014/main" id="{4F50413E-E50D-4F49-8447-E552310446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3" name="文本框 62">
            <a:extLst>
              <a:ext uri="{FF2B5EF4-FFF2-40B4-BE49-F238E27FC236}">
                <a16:creationId xmlns:a16="http://schemas.microsoft.com/office/drawing/2014/main" id="{A14F3804-A5C9-4D9C-9988-EE6F435FA038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A86C49C2-D3EE-403D-8307-2EF6F5602CA2}"/>
              </a:ext>
            </a:extLst>
          </p:cNvPr>
          <p:cNvGrpSpPr/>
          <p:nvPr/>
        </p:nvGrpSpPr>
        <p:grpSpPr>
          <a:xfrm>
            <a:off x="262988" y="2414142"/>
            <a:ext cx="1564619" cy="782050"/>
            <a:chOff x="262988" y="2414142"/>
            <a:chExt cx="1564619" cy="782050"/>
          </a:xfrm>
        </p:grpSpPr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67627CF6-17A8-4B8A-A284-6ADD4E3DAC63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4451403D-6FD8-4D2C-9556-C0108B4B66C9}"/>
                </a:ext>
              </a:extLst>
            </p:cNvPr>
            <p:cNvSpPr txBox="1"/>
            <p:nvPr/>
          </p:nvSpPr>
          <p:spPr>
            <a:xfrm>
              <a:off x="262988" y="269027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AFTERCARE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7323F27-629F-4B67-8F6E-6EC8FE840DE9}"/>
              </a:ext>
            </a:extLst>
          </p:cNvPr>
          <p:cNvGrpSpPr/>
          <p:nvPr/>
        </p:nvGrpSpPr>
        <p:grpSpPr>
          <a:xfrm>
            <a:off x="4114766" y="174345"/>
            <a:ext cx="5352364" cy="841557"/>
            <a:chOff x="2163181" y="235390"/>
            <a:chExt cx="5352364" cy="841557"/>
          </a:xfrm>
        </p:grpSpPr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B2EC6A20-C1F5-48C0-A72F-948E68D48475}"/>
                </a:ext>
              </a:extLst>
            </p:cNvPr>
            <p:cNvGrpSpPr/>
            <p:nvPr/>
          </p:nvGrpSpPr>
          <p:grpSpPr>
            <a:xfrm>
              <a:off x="2919415" y="239888"/>
              <a:ext cx="4596130" cy="811815"/>
              <a:chOff x="3671888" y="294042"/>
              <a:chExt cx="4545443" cy="811815"/>
            </a:xfrm>
          </p:grpSpPr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64BE0EA5-4A74-4994-9679-4114E9614112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454544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Seal, don't strip</a:t>
                </a:r>
                <a:endParaRPr lang="zh-CN" altLang="en-US" dirty="0"/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9090DE13-2D41-4A76-9C00-BE2C9A277B2C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435566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AFTERCARE</a:t>
                </a:r>
              </a:p>
            </p:txBody>
          </p:sp>
        </p:grpSp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5F4F701A-39E2-41AD-9F09-B5EABDFD6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73" name="文本框 72">
            <a:extLst>
              <a:ext uri="{FF2B5EF4-FFF2-40B4-BE49-F238E27FC236}">
                <a16:creationId xmlns:a16="http://schemas.microsoft.com/office/drawing/2014/main" id="{AD534008-8F66-4D96-97C1-BE6B473F6FEE}"/>
              </a:ext>
            </a:extLst>
          </p:cNvPr>
          <p:cNvSpPr txBox="1"/>
          <p:nvPr/>
        </p:nvSpPr>
        <p:spPr>
          <a:xfrm>
            <a:off x="3162975" y="1343257"/>
            <a:ext cx="74955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altLang="zh-CN" sz="2400" dirty="0">
                <a:solidFill>
                  <a:schemeClr val="bg1"/>
                </a:solidFill>
                <a:latin typeface="苹方 细体" panose="020B0200000000000000" pitchFamily="34" charset="-122"/>
                <a:ea typeface="苹方 细体" panose="020B0200000000000000" pitchFamily="34" charset="-122"/>
              </a:rPr>
              <a:t>Once the makeup is gone, stop cleansing. Add moisture back while the skin is still slightly damp.</a:t>
            </a:r>
            <a:endParaRPr lang="zh-CN" altLang="en-US" sz="1600" dirty="0">
              <a:solidFill>
                <a:schemeClr val="bg1"/>
              </a:solidFill>
              <a:latin typeface="苹方 细体" panose="020B0200000000000000" pitchFamily="34" charset="-122"/>
              <a:ea typeface="苹方 细体" panose="020B0200000000000000" pitchFamily="34" charset="-122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3DAF5ECE-FA8E-47BE-8A39-6C0AA4AEB01A}"/>
              </a:ext>
            </a:extLst>
          </p:cNvPr>
          <p:cNvSpPr txBox="1"/>
          <p:nvPr/>
        </p:nvSpPr>
        <p:spPr>
          <a:xfrm>
            <a:off x="6719888" y="5728842"/>
            <a:ext cx="361291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E2641F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Comfort is the finish line. </a:t>
            </a:r>
            <a:endParaRPr lang="zh-CN" altLang="en-US" b="1" dirty="0">
              <a:solidFill>
                <a:srgbClr val="E2641F"/>
              </a:solidFill>
              <a:latin typeface="苹方 中等" panose="020B0400000000000000" pitchFamily="34" charset="-122"/>
              <a:ea typeface="苹方 中等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8215656"/>
      </p:ext>
    </p:extLst>
  </p:cSld>
  <p:clrMapOvr>
    <a:masterClrMapping/>
  </p:clrMapOvr>
  <p:transition spd="slow" advClick="0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8">
            <a:extLst>
              <a:ext uri="{FF2B5EF4-FFF2-40B4-BE49-F238E27FC236}">
                <a16:creationId xmlns:a16="http://schemas.microsoft.com/office/drawing/2014/main" id="{C254ED7E-BFDE-45F6-8BF0-541BBD4E02A6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1B12F047-0D10-469E-A644-3BAE2EB0420B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90CDDECB-00D0-4E4B-A8C9-D752DF35072C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6" name="TextBox 2">
              <a:extLst>
                <a:ext uri="{FF2B5EF4-FFF2-40B4-BE49-F238E27FC236}">
                  <a16:creationId xmlns:a16="http://schemas.microsoft.com/office/drawing/2014/main" id="{241D5650-07AA-47ED-AAF6-7BA70B4BD3CE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7" name="直接连接符 6">
              <a:extLst>
                <a:ext uri="{FF2B5EF4-FFF2-40B4-BE49-F238E27FC236}">
                  <a16:creationId xmlns:a16="http://schemas.microsoft.com/office/drawing/2014/main" id="{48E309C1-4A1B-485E-BE99-D95549A13FFE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组合 7">
            <a:extLst>
              <a:ext uri="{FF2B5EF4-FFF2-40B4-BE49-F238E27FC236}">
                <a16:creationId xmlns:a16="http://schemas.microsoft.com/office/drawing/2014/main" id="{58B47716-F08B-41C5-9AA0-F2C8447ED4D9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9" name="Oval 143">
              <a:extLst>
                <a:ext uri="{FF2B5EF4-FFF2-40B4-BE49-F238E27FC236}">
                  <a16:creationId xmlns:a16="http://schemas.microsoft.com/office/drawing/2014/main" id="{A4AF7C0F-1966-45CD-97C5-FC67B703E1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Oval 144">
              <a:extLst>
                <a:ext uri="{FF2B5EF4-FFF2-40B4-BE49-F238E27FC236}">
                  <a16:creationId xmlns:a16="http://schemas.microsoft.com/office/drawing/2014/main" id="{C829BC51-E5D4-43AA-8282-92F52C2112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Oval 145">
              <a:extLst>
                <a:ext uri="{FF2B5EF4-FFF2-40B4-BE49-F238E27FC236}">
                  <a16:creationId xmlns:a16="http://schemas.microsoft.com/office/drawing/2014/main" id="{FE9A1077-DEC4-4DB5-878D-C6D0014C2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2" name="Freeform 146">
              <a:extLst>
                <a:ext uri="{FF2B5EF4-FFF2-40B4-BE49-F238E27FC236}">
                  <a16:creationId xmlns:a16="http://schemas.microsoft.com/office/drawing/2014/main" id="{F05D0555-0AA1-4674-8BA2-586DBDBB1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3" name="文本框 12">
            <a:extLst>
              <a:ext uri="{FF2B5EF4-FFF2-40B4-BE49-F238E27FC236}">
                <a16:creationId xmlns:a16="http://schemas.microsoft.com/office/drawing/2014/main" id="{6BD8243A-D438-4B2D-A606-634325934187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BE49ABFB-C226-4D14-B809-3388011AEB77}"/>
              </a:ext>
            </a:extLst>
          </p:cNvPr>
          <p:cNvGrpSpPr/>
          <p:nvPr/>
        </p:nvGrpSpPr>
        <p:grpSpPr>
          <a:xfrm>
            <a:off x="262988" y="2414142"/>
            <a:ext cx="1564619" cy="782050"/>
            <a:chOff x="262988" y="2414142"/>
            <a:chExt cx="1564619" cy="782050"/>
          </a:xfrm>
        </p:grpSpPr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56FF93B8-0C33-487D-BC1D-E182BA1D5A8C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6" name="文本框 15">
              <a:extLst>
                <a:ext uri="{FF2B5EF4-FFF2-40B4-BE49-F238E27FC236}">
                  <a16:creationId xmlns:a16="http://schemas.microsoft.com/office/drawing/2014/main" id="{5213133F-C775-4DB0-8AA7-6B3FB9A1061B}"/>
                </a:ext>
              </a:extLst>
            </p:cNvPr>
            <p:cNvSpPr txBox="1"/>
            <p:nvPr/>
          </p:nvSpPr>
          <p:spPr>
            <a:xfrm>
              <a:off x="262988" y="2690277"/>
              <a:ext cx="1533843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MOISTURIZE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7CA485FA-402D-401F-AC60-7B85AD2C157E}"/>
              </a:ext>
            </a:extLst>
          </p:cNvPr>
          <p:cNvGrpSpPr/>
          <p:nvPr/>
        </p:nvGrpSpPr>
        <p:grpSpPr>
          <a:xfrm>
            <a:off x="1993582" y="176292"/>
            <a:ext cx="10087635" cy="841557"/>
            <a:chOff x="2163181" y="235390"/>
            <a:chExt cx="10087635" cy="84155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B55F2EB0-AEB9-4D97-B03C-AE9468BA56FB}"/>
                </a:ext>
              </a:extLst>
            </p:cNvPr>
            <p:cNvGrpSpPr/>
            <p:nvPr/>
          </p:nvGrpSpPr>
          <p:grpSpPr>
            <a:xfrm>
              <a:off x="2919415" y="239888"/>
              <a:ext cx="9331401" cy="811815"/>
              <a:chOff x="3671888" y="294042"/>
              <a:chExt cx="9228493" cy="811815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0B79E33-A2A5-4C82-B865-ED37F7656ABA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92284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Moisturize while skin is slightly damp</a:t>
                </a:r>
                <a:endParaRPr lang="zh-CN" altLang="en-US" spc="0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CE9BE9E1-8DA0-46AE-9125-6FA2B1E7A4D7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435566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MOISTURIZE</a:t>
                </a:r>
              </a:p>
            </p:txBody>
          </p:sp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5543FB38-8064-465D-9607-E732A4FC0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BE81EB4D-5B3A-4244-95C9-0380E03C8F52}"/>
              </a:ext>
            </a:extLst>
          </p:cNvPr>
          <p:cNvSpPr txBox="1"/>
          <p:nvPr/>
        </p:nvSpPr>
        <p:spPr>
          <a:xfrm>
            <a:off x="2749816" y="1423025"/>
            <a:ext cx="897545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Use enough to remove tightness, not so much that the face feels coated. 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53D3B742-38A3-439C-94CA-E1E76BFF973C}"/>
              </a:ext>
            </a:extLst>
          </p:cNvPr>
          <p:cNvSpPr>
            <a:spLocks noGrp="1"/>
          </p:cNvSpPr>
          <p:nvPr/>
        </p:nvSpPr>
        <p:spPr>
          <a:xfrm>
            <a:off x="2853463" y="2240493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PRODUCT + HOW</a:t>
            </a:r>
          </a:p>
        </p:txBody>
      </p:sp>
      <p:sp>
        <p:nvSpPr>
          <p:cNvPr id="26" name="Oval 8">
            <a:extLst>
              <a:ext uri="{FF2B5EF4-FFF2-40B4-BE49-F238E27FC236}">
                <a16:creationId xmlns:a16="http://schemas.microsoft.com/office/drawing/2014/main" id="{DFC82F6F-235C-4E3B-9E13-43207B2423A6}"/>
              </a:ext>
            </a:extLst>
          </p:cNvPr>
          <p:cNvSpPr>
            <a:spLocks noGrp="1"/>
          </p:cNvSpPr>
          <p:nvPr/>
        </p:nvSpPr>
        <p:spPr>
          <a:xfrm>
            <a:off x="2922538" y="2863034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C22D0909-43AB-4F2E-AC5F-A3050F1C85ED}"/>
              </a:ext>
            </a:extLst>
          </p:cNvPr>
          <p:cNvSpPr>
            <a:spLocks noGrp="1"/>
          </p:cNvSpPr>
          <p:nvPr/>
        </p:nvSpPr>
        <p:spPr>
          <a:xfrm>
            <a:off x="3095892" y="2774865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Oily or normal: a light lotion may feel best.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8" name="Oval 10">
            <a:extLst>
              <a:ext uri="{FF2B5EF4-FFF2-40B4-BE49-F238E27FC236}">
                <a16:creationId xmlns:a16="http://schemas.microsoft.com/office/drawing/2014/main" id="{8D7886A2-6777-48D0-8DE1-7354FE802461}"/>
              </a:ext>
            </a:extLst>
          </p:cNvPr>
          <p:cNvSpPr>
            <a:spLocks noGrp="1"/>
          </p:cNvSpPr>
          <p:nvPr/>
        </p:nvSpPr>
        <p:spPr>
          <a:xfrm>
            <a:off x="2922538" y="3270705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5D3E68B1-1DAF-4ADE-AE03-2D47A9781313}"/>
              </a:ext>
            </a:extLst>
          </p:cNvPr>
          <p:cNvSpPr>
            <a:spLocks noGrp="1"/>
          </p:cNvSpPr>
          <p:nvPr/>
        </p:nvSpPr>
        <p:spPr>
          <a:xfrm>
            <a:off x="3095891" y="3192497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Dry: use a richer cream on the areas that need it.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12">
            <a:extLst>
              <a:ext uri="{FF2B5EF4-FFF2-40B4-BE49-F238E27FC236}">
                <a16:creationId xmlns:a16="http://schemas.microsoft.com/office/drawing/2014/main" id="{25E21284-F102-4FEC-B7FA-8708FC29E92A}"/>
              </a:ext>
            </a:extLst>
          </p:cNvPr>
          <p:cNvSpPr>
            <a:spLocks noGrp="1"/>
          </p:cNvSpPr>
          <p:nvPr/>
        </p:nvSpPr>
        <p:spPr>
          <a:xfrm>
            <a:off x="2922538" y="3684454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86366BD7-336B-4665-AC35-C5FA40936BF5}"/>
              </a:ext>
            </a:extLst>
          </p:cNvPr>
          <p:cNvSpPr>
            <a:spLocks noGrp="1"/>
          </p:cNvSpPr>
          <p:nvPr/>
        </p:nvSpPr>
        <p:spPr>
          <a:xfrm>
            <a:off x="3095892" y="3610131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Tap around the orbital bone and keep cream out of the eyes.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BB78FD9B-A846-47EC-967A-84841946BE9D}"/>
              </a:ext>
            </a:extLst>
          </p:cNvPr>
          <p:cNvSpPr>
            <a:spLocks noGrp="1"/>
          </p:cNvSpPr>
          <p:nvPr/>
        </p:nvSpPr>
        <p:spPr>
          <a:xfrm>
            <a:off x="2853462" y="4172758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Result: soft, calm skin without that over-cleansed feel.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42" name="组合 41">
            <a:extLst>
              <a:ext uri="{FF2B5EF4-FFF2-40B4-BE49-F238E27FC236}">
                <a16:creationId xmlns:a16="http://schemas.microsoft.com/office/drawing/2014/main" id="{9FAEAA3E-B007-46BA-BBA8-BF08FDF9C669}"/>
              </a:ext>
            </a:extLst>
          </p:cNvPr>
          <p:cNvGrpSpPr/>
          <p:nvPr/>
        </p:nvGrpSpPr>
        <p:grpSpPr>
          <a:xfrm>
            <a:off x="2853462" y="4801244"/>
            <a:ext cx="5980976" cy="1192047"/>
            <a:chOff x="2853462" y="4801244"/>
            <a:chExt cx="5980976" cy="1192047"/>
          </a:xfrm>
        </p:grpSpPr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3B4CFFB3-9572-4334-8BD5-F3DE088A4E62}"/>
                </a:ext>
              </a:extLst>
            </p:cNvPr>
            <p:cNvSpPr/>
            <p:nvPr/>
          </p:nvSpPr>
          <p:spPr>
            <a:xfrm>
              <a:off x="2853462" y="4801244"/>
              <a:ext cx="5980976" cy="1192047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1EB91746-868A-4DC7-A2B7-F864D6E7C9CD}"/>
                </a:ext>
              </a:extLst>
            </p:cNvPr>
            <p:cNvSpPr txBox="1"/>
            <p:nvPr/>
          </p:nvSpPr>
          <p:spPr>
            <a:xfrm>
              <a:off x="3421851" y="5206420"/>
              <a:ext cx="5174462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Patch test new products and stop if burning, redness, or swelling continues.</a:t>
              </a: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77D1EE39-1AF2-4F3D-809D-7639559060C6}"/>
                </a:ext>
              </a:extLst>
            </p:cNvPr>
            <p:cNvGrpSpPr/>
            <p:nvPr/>
          </p:nvGrpSpPr>
          <p:grpSpPr>
            <a:xfrm>
              <a:off x="3025157" y="4988067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38" name="Freeform 189">
                <a:extLst>
                  <a:ext uri="{FF2B5EF4-FFF2-40B4-BE49-F238E27FC236}">
                    <a16:creationId xmlns:a16="http://schemas.microsoft.com/office/drawing/2014/main" id="{F4860B43-7FCD-4686-B4F5-B39FF2CB18F1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39" name="Freeform 190">
                <a:extLst>
                  <a:ext uri="{FF2B5EF4-FFF2-40B4-BE49-F238E27FC236}">
                    <a16:creationId xmlns:a16="http://schemas.microsoft.com/office/drawing/2014/main" id="{FE1927C2-8F38-41E4-B2A2-DFEB755E7F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40" name="Freeform 191">
                <a:extLst>
                  <a:ext uri="{FF2B5EF4-FFF2-40B4-BE49-F238E27FC236}">
                    <a16:creationId xmlns:a16="http://schemas.microsoft.com/office/drawing/2014/main" id="{D1EF0D70-18BE-420F-B405-A21DBBDDD3F3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20CA4234-D64C-4EDC-9340-76B75993386C}"/>
                </a:ext>
              </a:extLst>
            </p:cNvPr>
            <p:cNvSpPr txBox="1"/>
            <p:nvPr/>
          </p:nvSpPr>
          <p:spPr>
            <a:xfrm>
              <a:off x="3426221" y="4889947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3347652"/>
      </p:ext>
    </p:extLst>
  </p:cSld>
  <p:clrMapOvr>
    <a:masterClrMapping/>
  </p:clrMapOvr>
  <p:transition spd="slow" advClick="0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>
            <a:extLst>
              <a:ext uri="{FF2B5EF4-FFF2-40B4-BE49-F238E27FC236}">
                <a16:creationId xmlns:a16="http://schemas.microsoft.com/office/drawing/2014/main" id="{3E7133E2-86A9-4D51-9EB9-6BA42B4D6E74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1E823F9-9936-4470-AE95-12DCA9581674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C602A7B-693D-4878-9E67-CD7DEC7E72D3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5B04FD74-7358-4C70-91F9-2B73AAD01BA1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3217DA7B-0217-4FFD-838F-FB0E3EA00EC4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F8B73B3B-308E-47DB-A5EE-A1010971AF1E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8" name="Oval 143">
              <a:extLst>
                <a:ext uri="{FF2B5EF4-FFF2-40B4-BE49-F238E27FC236}">
                  <a16:creationId xmlns:a16="http://schemas.microsoft.com/office/drawing/2014/main" id="{E6AA1957-071A-44E5-A6D2-A570E70B2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Oval 144">
              <a:extLst>
                <a:ext uri="{FF2B5EF4-FFF2-40B4-BE49-F238E27FC236}">
                  <a16:creationId xmlns:a16="http://schemas.microsoft.com/office/drawing/2014/main" id="{2C799AA9-F627-4653-BDA7-E189E92BD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Oval 145">
              <a:extLst>
                <a:ext uri="{FF2B5EF4-FFF2-40B4-BE49-F238E27FC236}">
                  <a16:creationId xmlns:a16="http://schemas.microsoft.com/office/drawing/2014/main" id="{AAE382DE-93E6-4D3F-A45A-FA7475CB7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146">
              <a:extLst>
                <a:ext uri="{FF2B5EF4-FFF2-40B4-BE49-F238E27FC236}">
                  <a16:creationId xmlns:a16="http://schemas.microsoft.com/office/drawing/2014/main" id="{EC6697B0-84F5-4DF4-9F49-AF065FB5D6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6F9BC803-1DA0-4289-AD37-27AE250B61DA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33CA1DB-47B7-4375-BE9C-93030AF114CA}"/>
              </a:ext>
            </a:extLst>
          </p:cNvPr>
          <p:cNvGrpSpPr/>
          <p:nvPr/>
        </p:nvGrpSpPr>
        <p:grpSpPr>
          <a:xfrm>
            <a:off x="262988" y="2414142"/>
            <a:ext cx="1564619" cy="782050"/>
            <a:chOff x="262988" y="2414142"/>
            <a:chExt cx="1564619" cy="78205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C78B750A-9892-4B14-8B5A-182FF0A1C7A2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34CBB7C7-D4C8-4FAD-9D60-AEE22E3DAC5F}"/>
                </a:ext>
              </a:extLst>
            </p:cNvPr>
            <p:cNvSpPr txBox="1"/>
            <p:nvPr/>
          </p:nvSpPr>
          <p:spPr>
            <a:xfrm>
              <a:off x="262988" y="2572169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REMOVAL MISTAKES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FE1A27E-19E4-4524-AA3C-73BDED6A5FB5}"/>
              </a:ext>
            </a:extLst>
          </p:cNvPr>
          <p:cNvGrpSpPr/>
          <p:nvPr/>
        </p:nvGrpSpPr>
        <p:grpSpPr>
          <a:xfrm>
            <a:off x="2126932" y="181210"/>
            <a:ext cx="9718944" cy="841557"/>
            <a:chOff x="2163181" y="235390"/>
            <a:chExt cx="9718944" cy="84155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6788396A-BC00-4C7C-BF4E-9D788224FF15}"/>
                </a:ext>
              </a:extLst>
            </p:cNvPr>
            <p:cNvGrpSpPr/>
            <p:nvPr/>
          </p:nvGrpSpPr>
          <p:grpSpPr>
            <a:xfrm>
              <a:off x="2919415" y="239888"/>
              <a:ext cx="8962710" cy="811815"/>
              <a:chOff x="3671888" y="294042"/>
              <a:chExt cx="8863868" cy="811815"/>
            </a:xfrm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034117E-57B9-45DB-BC3C-8E848FE3DA86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88638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Five habits that make removal rough</a:t>
                </a:r>
                <a:endParaRPr lang="zh-CN" altLang="en-US" spc="0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BBDB39C-994B-4184-B4A1-C2D3C945D8B4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435566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REMOVAL MISTAKES</a:t>
                </a: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59DECFC-B4B9-4BA2-AA74-133A03B13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grpSp>
        <p:nvGrpSpPr>
          <p:cNvPr id="74" name="组合 73">
            <a:extLst>
              <a:ext uri="{FF2B5EF4-FFF2-40B4-BE49-F238E27FC236}">
                <a16:creationId xmlns:a16="http://schemas.microsoft.com/office/drawing/2014/main" id="{0C785333-0B3C-4405-8690-FEA949699E5E}"/>
              </a:ext>
            </a:extLst>
          </p:cNvPr>
          <p:cNvGrpSpPr/>
          <p:nvPr/>
        </p:nvGrpSpPr>
        <p:grpSpPr>
          <a:xfrm>
            <a:off x="7292429" y="4899262"/>
            <a:ext cx="4099509" cy="1192047"/>
            <a:chOff x="5873166" y="4992939"/>
            <a:chExt cx="4099509" cy="1192047"/>
          </a:xfrm>
        </p:grpSpPr>
        <p:sp>
          <p:nvSpPr>
            <p:cNvPr id="31" name="矩形: 圆角 30">
              <a:extLst>
                <a:ext uri="{FF2B5EF4-FFF2-40B4-BE49-F238E27FC236}">
                  <a16:creationId xmlns:a16="http://schemas.microsoft.com/office/drawing/2014/main" id="{14D8AFD9-88BD-4530-A944-15951271698A}"/>
                </a:ext>
              </a:extLst>
            </p:cNvPr>
            <p:cNvSpPr/>
            <p:nvPr/>
          </p:nvSpPr>
          <p:spPr>
            <a:xfrm>
              <a:off x="5873166" y="4992939"/>
              <a:ext cx="4099509" cy="1192047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F164DEF2-8148-4445-95B2-BE63C695819E}"/>
                </a:ext>
              </a:extLst>
            </p:cNvPr>
            <p:cNvSpPr txBox="1"/>
            <p:nvPr/>
          </p:nvSpPr>
          <p:spPr>
            <a:xfrm>
              <a:off x="6441554" y="5398115"/>
              <a:ext cx="3369195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If skin gets hot, stingy, or redder, stop, rinse, and simplify.</a:t>
              </a:r>
            </a:p>
          </p:txBody>
        </p:sp>
        <p:grpSp>
          <p:nvGrpSpPr>
            <p:cNvPr id="33" name="组合 32">
              <a:extLst>
                <a:ext uri="{FF2B5EF4-FFF2-40B4-BE49-F238E27FC236}">
                  <a16:creationId xmlns:a16="http://schemas.microsoft.com/office/drawing/2014/main" id="{91F3373E-211F-4713-A502-DC9738868372}"/>
                </a:ext>
              </a:extLst>
            </p:cNvPr>
            <p:cNvGrpSpPr/>
            <p:nvPr/>
          </p:nvGrpSpPr>
          <p:grpSpPr>
            <a:xfrm>
              <a:off x="6044861" y="5179762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35" name="Freeform 189">
                <a:extLst>
                  <a:ext uri="{FF2B5EF4-FFF2-40B4-BE49-F238E27FC236}">
                    <a16:creationId xmlns:a16="http://schemas.microsoft.com/office/drawing/2014/main" id="{1F113103-96DE-4A0B-AB51-DEAF81E05D50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36" name="Freeform 190">
                <a:extLst>
                  <a:ext uri="{FF2B5EF4-FFF2-40B4-BE49-F238E27FC236}">
                    <a16:creationId xmlns:a16="http://schemas.microsoft.com/office/drawing/2014/main" id="{D2A2061D-C9DE-4CC4-B47A-7A2BAC83B2A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37" name="Freeform 191">
                <a:extLst>
                  <a:ext uri="{FF2B5EF4-FFF2-40B4-BE49-F238E27FC236}">
                    <a16:creationId xmlns:a16="http://schemas.microsoft.com/office/drawing/2014/main" id="{DFCDF23A-4E5E-4F3A-8EF2-A012765768F5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5797619F-F667-4256-99DE-24E8FC76F92C}"/>
                </a:ext>
              </a:extLst>
            </p:cNvPr>
            <p:cNvSpPr txBox="1"/>
            <p:nvPr/>
          </p:nvSpPr>
          <p:spPr>
            <a:xfrm>
              <a:off x="6445925" y="5081642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  <p:sp>
        <p:nvSpPr>
          <p:cNvPr id="38" name="文本框 37">
            <a:extLst>
              <a:ext uri="{FF2B5EF4-FFF2-40B4-BE49-F238E27FC236}">
                <a16:creationId xmlns:a16="http://schemas.microsoft.com/office/drawing/2014/main" id="{A2E26012-875D-440D-83A9-3F2E92FDFD29}"/>
              </a:ext>
            </a:extLst>
          </p:cNvPr>
          <p:cNvSpPr txBox="1"/>
          <p:nvPr/>
        </p:nvSpPr>
        <p:spPr>
          <a:xfrm>
            <a:off x="2898358" y="1373812"/>
            <a:ext cx="81858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Most irritation comes from too much rubbing, heat, or repetition.</a:t>
            </a:r>
          </a:p>
        </p:txBody>
      </p:sp>
      <p:grpSp>
        <p:nvGrpSpPr>
          <p:cNvPr id="39" name="组合 38">
            <a:extLst>
              <a:ext uri="{FF2B5EF4-FFF2-40B4-BE49-F238E27FC236}">
                <a16:creationId xmlns:a16="http://schemas.microsoft.com/office/drawing/2014/main" id="{DAA7DC80-DD12-461F-B5FE-24748AB8D756}"/>
              </a:ext>
            </a:extLst>
          </p:cNvPr>
          <p:cNvGrpSpPr/>
          <p:nvPr/>
        </p:nvGrpSpPr>
        <p:grpSpPr>
          <a:xfrm>
            <a:off x="2951683" y="4107405"/>
            <a:ext cx="3690375" cy="615553"/>
            <a:chOff x="4393052" y="1559562"/>
            <a:chExt cx="3690375" cy="615553"/>
          </a:xfrm>
        </p:grpSpPr>
        <p:sp>
          <p:nvSpPr>
            <p:cNvPr id="40" name="文本框 39">
              <a:extLst>
                <a:ext uri="{FF2B5EF4-FFF2-40B4-BE49-F238E27FC236}">
                  <a16:creationId xmlns:a16="http://schemas.microsoft.com/office/drawing/2014/main" id="{0201435A-7A5A-4AE8-8868-75DB14A3B0B5}"/>
                </a:ext>
              </a:extLst>
            </p:cNvPr>
            <p:cNvSpPr txBox="1"/>
            <p:nvPr/>
          </p:nvSpPr>
          <p:spPr>
            <a:xfrm>
              <a:off x="5105364" y="1559562"/>
              <a:ext cx="2978063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No moisturizer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Add a layer while slightly damp.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41" name="组合 40">
              <a:extLst>
                <a:ext uri="{FF2B5EF4-FFF2-40B4-BE49-F238E27FC236}">
                  <a16:creationId xmlns:a16="http://schemas.microsoft.com/office/drawing/2014/main" id="{632E8C96-964F-4529-904F-B84D91E3FA00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42" name="椭圆 41">
                <a:extLst>
                  <a:ext uri="{FF2B5EF4-FFF2-40B4-BE49-F238E27FC236}">
                    <a16:creationId xmlns:a16="http://schemas.microsoft.com/office/drawing/2014/main" id="{CD0FF770-2BE2-4BEA-A287-0105487B5C49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35A7DE00-DE68-4335-AEF3-CEA9EACA363F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DDA1B4E3-8CD2-4E27-9B91-23F136EB3417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05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45" name="组合 44">
            <a:extLst>
              <a:ext uri="{FF2B5EF4-FFF2-40B4-BE49-F238E27FC236}">
                <a16:creationId xmlns:a16="http://schemas.microsoft.com/office/drawing/2014/main" id="{012CE916-3E0D-402D-9408-4332674CE5F1}"/>
              </a:ext>
            </a:extLst>
          </p:cNvPr>
          <p:cNvGrpSpPr/>
          <p:nvPr/>
        </p:nvGrpSpPr>
        <p:grpSpPr>
          <a:xfrm>
            <a:off x="7292429" y="2994614"/>
            <a:ext cx="3380334" cy="615553"/>
            <a:chOff x="4393052" y="1559562"/>
            <a:chExt cx="3380334" cy="615553"/>
          </a:xfrm>
        </p:grpSpPr>
        <p:sp>
          <p:nvSpPr>
            <p:cNvPr id="46" name="文本框 45">
              <a:extLst>
                <a:ext uri="{FF2B5EF4-FFF2-40B4-BE49-F238E27FC236}">
                  <a16:creationId xmlns:a16="http://schemas.microsoft.com/office/drawing/2014/main" id="{58AE4D9C-789F-49C2-A3DE-3F7ED501DF70}"/>
                </a:ext>
              </a:extLst>
            </p:cNvPr>
            <p:cNvSpPr txBox="1"/>
            <p:nvPr/>
          </p:nvSpPr>
          <p:spPr>
            <a:xfrm>
              <a:off x="5105364" y="1559562"/>
              <a:ext cx="2668022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Dirty cloth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Wash and dry after every use.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3F31BA75-62C2-421B-82B7-6FB0C1C8D674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E52613C2-28C1-423A-891F-9B8EEED83EEF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1A59DD97-94F7-4925-ABFE-ABEA0EF68828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A5C28EB0-B875-4415-AD60-4A63DBAE6758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04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1" name="组合 50">
            <a:extLst>
              <a:ext uri="{FF2B5EF4-FFF2-40B4-BE49-F238E27FC236}">
                <a16:creationId xmlns:a16="http://schemas.microsoft.com/office/drawing/2014/main" id="{E8387711-78F8-486B-B7C3-99EEAA0D0DA3}"/>
              </a:ext>
            </a:extLst>
          </p:cNvPr>
          <p:cNvGrpSpPr/>
          <p:nvPr/>
        </p:nvGrpSpPr>
        <p:grpSpPr>
          <a:xfrm>
            <a:off x="7292429" y="1937491"/>
            <a:ext cx="3267606" cy="615553"/>
            <a:chOff x="4393052" y="1559562"/>
            <a:chExt cx="3267606" cy="615553"/>
          </a:xfrm>
        </p:grpSpPr>
        <p:sp>
          <p:nvSpPr>
            <p:cNvPr id="52" name="文本框 51">
              <a:extLst>
                <a:ext uri="{FF2B5EF4-FFF2-40B4-BE49-F238E27FC236}">
                  <a16:creationId xmlns:a16="http://schemas.microsoft.com/office/drawing/2014/main" id="{303062A3-A2C7-4827-A839-99B032A9EB1C}"/>
                </a:ext>
              </a:extLst>
            </p:cNvPr>
            <p:cNvSpPr txBox="1"/>
            <p:nvPr/>
          </p:nvSpPr>
          <p:spPr>
            <a:xfrm>
              <a:off x="5105364" y="1559562"/>
              <a:ext cx="2555294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Hot water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Switch to lukewarm water.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25CFEE0B-CAA8-41B1-B322-C455B5754395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54" name="椭圆 53">
                <a:extLst>
                  <a:ext uri="{FF2B5EF4-FFF2-40B4-BE49-F238E27FC236}">
                    <a16:creationId xmlns:a16="http://schemas.microsoft.com/office/drawing/2014/main" id="{B61E44BE-5D5F-44FE-8A14-F6FB92E301ED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5" name="椭圆 54">
                <a:extLst>
                  <a:ext uri="{FF2B5EF4-FFF2-40B4-BE49-F238E27FC236}">
                    <a16:creationId xmlns:a16="http://schemas.microsoft.com/office/drawing/2014/main" id="{FBBFD8F1-97D4-41CE-A3E4-767D48CA303B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457B6E75-B02F-4813-BEA1-962A6BB128EC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02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1ACC94D2-C18B-48F5-8519-BCD11BDA2680}"/>
              </a:ext>
            </a:extLst>
          </p:cNvPr>
          <p:cNvGrpSpPr/>
          <p:nvPr/>
        </p:nvGrpSpPr>
        <p:grpSpPr>
          <a:xfrm>
            <a:off x="2951683" y="1988684"/>
            <a:ext cx="3480825" cy="615553"/>
            <a:chOff x="4393052" y="1559562"/>
            <a:chExt cx="3480825" cy="615553"/>
          </a:xfrm>
        </p:grpSpPr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11196FB0-CC9C-4642-8C6D-5423B63E4EC6}"/>
                </a:ext>
              </a:extLst>
            </p:cNvPr>
            <p:cNvSpPr txBox="1"/>
            <p:nvPr/>
          </p:nvSpPr>
          <p:spPr>
            <a:xfrm>
              <a:off x="5105364" y="1559562"/>
              <a:ext cx="2768513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Scrubbing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Pause first, then slide down.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1A471C11-AC9D-4629-AE9C-099A34E808B5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60" name="椭圆 59">
                <a:extLst>
                  <a:ext uri="{FF2B5EF4-FFF2-40B4-BE49-F238E27FC236}">
                    <a16:creationId xmlns:a16="http://schemas.microsoft.com/office/drawing/2014/main" id="{9B193BF6-C4D2-4FF1-B0F8-588DEC7CCA01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1" name="椭圆 60">
                <a:extLst>
                  <a:ext uri="{FF2B5EF4-FFF2-40B4-BE49-F238E27FC236}">
                    <a16:creationId xmlns:a16="http://schemas.microsoft.com/office/drawing/2014/main" id="{9A188C48-C55D-419A-8359-8CAECFF6EF9D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2" name="文本框 61">
                <a:extLst>
                  <a:ext uri="{FF2B5EF4-FFF2-40B4-BE49-F238E27FC236}">
                    <a16:creationId xmlns:a16="http://schemas.microsoft.com/office/drawing/2014/main" id="{CC3F4B74-F8F5-4D40-8CF8-50D5D47F973E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01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63" name="组合 62">
            <a:extLst>
              <a:ext uri="{FF2B5EF4-FFF2-40B4-BE49-F238E27FC236}">
                <a16:creationId xmlns:a16="http://schemas.microsoft.com/office/drawing/2014/main" id="{561CB0F7-4148-4506-B181-28D6BE6A6A55}"/>
              </a:ext>
            </a:extLst>
          </p:cNvPr>
          <p:cNvGrpSpPr/>
          <p:nvPr/>
        </p:nvGrpSpPr>
        <p:grpSpPr>
          <a:xfrm>
            <a:off x="2951990" y="3018197"/>
            <a:ext cx="3822448" cy="615553"/>
            <a:chOff x="4393052" y="1559562"/>
            <a:chExt cx="3822448" cy="615553"/>
          </a:xfrm>
        </p:grpSpPr>
        <p:sp>
          <p:nvSpPr>
            <p:cNvPr id="64" name="文本框 63">
              <a:extLst>
                <a:ext uri="{FF2B5EF4-FFF2-40B4-BE49-F238E27FC236}">
                  <a16:creationId xmlns:a16="http://schemas.microsoft.com/office/drawing/2014/main" id="{DD6DFFA1-CF09-422B-8436-3A427238E9E5}"/>
                </a:ext>
              </a:extLst>
            </p:cNvPr>
            <p:cNvSpPr txBox="1"/>
            <p:nvPr/>
          </p:nvSpPr>
          <p:spPr>
            <a:xfrm>
              <a:off x="5105364" y="1559562"/>
              <a:ext cx="3110136" cy="61555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dirty="0">
                  <a:solidFill>
                    <a:srgbClr val="F4B860"/>
                  </a:solidFill>
                  <a:latin typeface="Nunito" panose="02000503030000020003" pitchFamily="2" charset="0"/>
                </a:rPr>
                <a:t>Wipes only</a:t>
              </a:r>
            </a:p>
            <a:p>
              <a:r>
                <a:rPr lang="en-US" altLang="zh-CN" sz="1400" dirty="0">
                  <a:solidFill>
                    <a:srgbClr val="FFF6EC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Fine in a pinch; cleanse full wear.</a:t>
              </a:r>
              <a:endParaRPr lang="zh-CN" altLang="en-US" sz="1400" dirty="0">
                <a:solidFill>
                  <a:srgbClr val="FFF6EC"/>
                </a:solidFill>
              </a:endParaRPr>
            </a:p>
          </p:txBody>
        </p:sp>
        <p:grpSp>
          <p:nvGrpSpPr>
            <p:cNvPr id="65" name="组合 64">
              <a:extLst>
                <a:ext uri="{FF2B5EF4-FFF2-40B4-BE49-F238E27FC236}">
                  <a16:creationId xmlns:a16="http://schemas.microsoft.com/office/drawing/2014/main" id="{D1948204-BD5F-46F3-BFD7-629847DF888D}"/>
                </a:ext>
              </a:extLst>
            </p:cNvPr>
            <p:cNvGrpSpPr/>
            <p:nvPr/>
          </p:nvGrpSpPr>
          <p:grpSpPr>
            <a:xfrm>
              <a:off x="4393052" y="1579029"/>
              <a:ext cx="576618" cy="576618"/>
              <a:chOff x="946639" y="1438748"/>
              <a:chExt cx="794863" cy="794863"/>
            </a:xfrm>
          </p:grpSpPr>
          <p:sp>
            <p:nvSpPr>
              <p:cNvPr id="66" name="椭圆 65">
                <a:extLst>
                  <a:ext uri="{FF2B5EF4-FFF2-40B4-BE49-F238E27FC236}">
                    <a16:creationId xmlns:a16="http://schemas.microsoft.com/office/drawing/2014/main" id="{6167BBB5-7FD9-49F1-9DD9-90E99D75CC02}"/>
                  </a:ext>
                </a:extLst>
              </p:cNvPr>
              <p:cNvSpPr/>
              <p:nvPr/>
            </p:nvSpPr>
            <p:spPr>
              <a:xfrm>
                <a:off x="946639" y="1438748"/>
                <a:ext cx="794863" cy="794863"/>
              </a:xfrm>
              <a:prstGeom prst="ellipse">
                <a:avLst/>
              </a:prstGeom>
              <a:solidFill>
                <a:srgbClr val="E264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7" name="椭圆 66">
                <a:extLst>
                  <a:ext uri="{FF2B5EF4-FFF2-40B4-BE49-F238E27FC236}">
                    <a16:creationId xmlns:a16="http://schemas.microsoft.com/office/drawing/2014/main" id="{D23331D7-ACB7-40C9-8F7B-1E38B5B767C8}"/>
                  </a:ext>
                </a:extLst>
              </p:cNvPr>
              <p:cNvSpPr/>
              <p:nvPr/>
            </p:nvSpPr>
            <p:spPr>
              <a:xfrm>
                <a:off x="1040570" y="1530021"/>
                <a:ext cx="612318" cy="612318"/>
              </a:xfrm>
              <a:prstGeom prst="ellipse">
                <a:avLst/>
              </a:prstGeom>
              <a:noFill/>
              <a:ln w="12700">
                <a:solidFill>
                  <a:srgbClr val="EEE2DE"/>
                </a:solidFill>
                <a:prstDash val="dashDot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E2641F"/>
                  </a:solidFill>
                </a:endParaRPr>
              </a:p>
            </p:txBody>
          </p: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EB1D0C72-1658-43DD-B463-73D63386238E}"/>
                  </a:ext>
                </a:extLst>
              </p:cNvPr>
              <p:cNvSpPr txBox="1"/>
              <p:nvPr/>
            </p:nvSpPr>
            <p:spPr>
              <a:xfrm>
                <a:off x="946639" y="1574276"/>
                <a:ext cx="794863" cy="551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rPr>
                  <a:t>03</a:t>
                </a:r>
                <a:endParaRPr lang="zh-CN" altLang="en-US" sz="2000" b="1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  <a:cs typeface="Arial" panose="020B0604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886446706"/>
      </p:ext>
    </p:extLst>
  </p:cSld>
  <p:clrMapOvr>
    <a:masterClrMapping/>
  </p:clrMapOvr>
  <p:transition spd="slow" advClick="0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矩形 38">
            <a:extLst>
              <a:ext uri="{FF2B5EF4-FFF2-40B4-BE49-F238E27FC236}">
                <a16:creationId xmlns:a16="http://schemas.microsoft.com/office/drawing/2014/main" id="{B395D710-A61C-448F-AF2F-80F671B3AC23}"/>
              </a:ext>
            </a:extLst>
          </p:cNvPr>
          <p:cNvSpPr/>
          <p:nvPr/>
        </p:nvSpPr>
        <p:spPr>
          <a:xfrm>
            <a:off x="0" y="0"/>
            <a:ext cx="2526984" cy="6858000"/>
          </a:xfrm>
          <a:prstGeom prst="rect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2" name="TextBox 2">
            <a:extLst>
              <a:ext uri="{FF2B5EF4-FFF2-40B4-BE49-F238E27FC236}">
                <a16:creationId xmlns:a16="http://schemas.microsoft.com/office/drawing/2014/main" id="{CD78D246-C23A-4ADF-9A19-60C2F4D6BF22}"/>
              </a:ext>
            </a:extLst>
          </p:cNvPr>
          <p:cNvSpPr txBox="1"/>
          <p:nvPr/>
        </p:nvSpPr>
        <p:spPr>
          <a:xfrm>
            <a:off x="855040" y="397655"/>
            <a:ext cx="1644885" cy="259505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600"/>
              </a:lnSpc>
              <a:spcAft>
                <a:spcPts val="0"/>
              </a:spcAft>
            </a:pPr>
            <a:r>
              <a: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rPr>
              <a:t>CONTENTS</a:t>
            </a:r>
          </a:p>
        </p:txBody>
      </p:sp>
      <p:sp>
        <p:nvSpPr>
          <p:cNvPr id="53" name="Rectangle 4">
            <a:extLst>
              <a:ext uri="{FF2B5EF4-FFF2-40B4-BE49-F238E27FC236}">
                <a16:creationId xmlns:a16="http://schemas.microsoft.com/office/drawing/2014/main" id="{F05C1A4A-354F-401E-9B30-959FB2B1345E}"/>
              </a:ext>
            </a:extLst>
          </p:cNvPr>
          <p:cNvSpPr/>
          <p:nvPr/>
        </p:nvSpPr>
        <p:spPr>
          <a:xfrm>
            <a:off x="877817" y="659275"/>
            <a:ext cx="1645920" cy="25400"/>
          </a:xfrm>
          <a:prstGeom prst="rect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>
              <a:solidFill>
                <a:schemeClr val="bg1"/>
              </a:solidFill>
            </a:endParaRPr>
          </a:p>
        </p:txBody>
      </p:sp>
      <p:sp>
        <p:nvSpPr>
          <p:cNvPr id="54" name="TextBox 3">
            <a:extLst>
              <a:ext uri="{FF2B5EF4-FFF2-40B4-BE49-F238E27FC236}">
                <a16:creationId xmlns:a16="http://schemas.microsoft.com/office/drawing/2014/main" id="{E9F06EFF-07CB-4025-8E9A-F48DDA46A35A}"/>
              </a:ext>
            </a:extLst>
          </p:cNvPr>
          <p:cNvSpPr txBox="1"/>
          <p:nvPr/>
        </p:nvSpPr>
        <p:spPr>
          <a:xfrm>
            <a:off x="854005" y="790072"/>
            <a:ext cx="3129280" cy="516240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4100"/>
              </a:lnSpc>
              <a:spcAft>
                <a:spcPts val="0"/>
              </a:spcAft>
            </a:pPr>
            <a:r>
              <a:rPr sz="3600" i="0" dirty="0">
                <a:solidFill>
                  <a:schemeClr val="bg1"/>
                </a:solidFill>
                <a:latin typeface="Playfair Display Black" panose="00000A00000000000000" pitchFamily="2" charset="0"/>
                <a:ea typeface="Calibri"/>
              </a:rPr>
              <a:t>What's </a:t>
            </a:r>
            <a:r>
              <a:rPr lang="en-US" sz="3600" i="0" dirty="0">
                <a:solidFill>
                  <a:schemeClr val="bg1"/>
                </a:solidFill>
                <a:latin typeface="Playfair Display Black" panose="00000A00000000000000" pitchFamily="2" charset="0"/>
                <a:ea typeface="Calibri"/>
              </a:rPr>
              <a:t> </a:t>
            </a:r>
            <a:r>
              <a:rPr sz="3600" i="0" dirty="0">
                <a:solidFill>
                  <a:schemeClr val="bg1"/>
                </a:solidFill>
                <a:latin typeface="Playfair Display Black" panose="00000A00000000000000" pitchFamily="2" charset="0"/>
                <a:ea typeface="Calibri"/>
              </a:rPr>
              <a:t>Inside</a:t>
            </a: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6803D458-3545-4BD0-9C79-5CF9F6B9548D}"/>
              </a:ext>
            </a:extLst>
          </p:cNvPr>
          <p:cNvGrpSpPr/>
          <p:nvPr/>
        </p:nvGrpSpPr>
        <p:grpSpPr>
          <a:xfrm>
            <a:off x="2224124" y="1642759"/>
            <a:ext cx="9281530" cy="4007746"/>
            <a:chOff x="2219362" y="1957084"/>
            <a:chExt cx="9281530" cy="4007746"/>
          </a:xfrm>
        </p:grpSpPr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1C8B2BE7-1AC3-43F0-9C7D-E4831072AF54}"/>
                </a:ext>
              </a:extLst>
            </p:cNvPr>
            <p:cNvSpPr/>
            <p:nvPr/>
          </p:nvSpPr>
          <p:spPr>
            <a:xfrm>
              <a:off x="7475065" y="1961711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3" name="矩形 122">
              <a:extLst>
                <a:ext uri="{FF2B5EF4-FFF2-40B4-BE49-F238E27FC236}">
                  <a16:creationId xmlns:a16="http://schemas.microsoft.com/office/drawing/2014/main" id="{D8F40AD6-2D8F-4694-A75C-179A8E3C424A}"/>
                </a:ext>
              </a:extLst>
            </p:cNvPr>
            <p:cNvSpPr/>
            <p:nvPr/>
          </p:nvSpPr>
          <p:spPr>
            <a:xfrm>
              <a:off x="7475065" y="3117411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4" name="矩形 123">
              <a:extLst>
                <a:ext uri="{FF2B5EF4-FFF2-40B4-BE49-F238E27FC236}">
                  <a16:creationId xmlns:a16="http://schemas.microsoft.com/office/drawing/2014/main" id="{A4F29246-043B-476A-9BEA-35E510427DC6}"/>
                </a:ext>
              </a:extLst>
            </p:cNvPr>
            <p:cNvSpPr/>
            <p:nvPr/>
          </p:nvSpPr>
          <p:spPr>
            <a:xfrm>
              <a:off x="7475065" y="4265150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F6311E61-A823-49C4-AB14-FB44E2EDD0B7}"/>
                </a:ext>
              </a:extLst>
            </p:cNvPr>
            <p:cNvSpPr/>
            <p:nvPr/>
          </p:nvSpPr>
          <p:spPr>
            <a:xfrm>
              <a:off x="2526984" y="4283564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9" name="矩形 118">
              <a:extLst>
                <a:ext uri="{FF2B5EF4-FFF2-40B4-BE49-F238E27FC236}">
                  <a16:creationId xmlns:a16="http://schemas.microsoft.com/office/drawing/2014/main" id="{A7B703D0-220B-4B14-9CAD-E0620EB6082D}"/>
                </a:ext>
              </a:extLst>
            </p:cNvPr>
            <p:cNvSpPr/>
            <p:nvPr/>
          </p:nvSpPr>
          <p:spPr>
            <a:xfrm>
              <a:off x="2526984" y="3146867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8" name="矩形 117">
              <a:extLst>
                <a:ext uri="{FF2B5EF4-FFF2-40B4-BE49-F238E27FC236}">
                  <a16:creationId xmlns:a16="http://schemas.microsoft.com/office/drawing/2014/main" id="{D9B4CA45-B680-4CA2-B3A4-69A8D8B3A8AE}"/>
                </a:ext>
              </a:extLst>
            </p:cNvPr>
            <p:cNvSpPr/>
            <p:nvPr/>
          </p:nvSpPr>
          <p:spPr>
            <a:xfrm>
              <a:off x="2526984" y="1983242"/>
              <a:ext cx="4017280" cy="598838"/>
            </a:xfrm>
            <a:prstGeom prst="rect">
              <a:avLst/>
            </a:prstGeom>
            <a:solidFill>
              <a:srgbClr val="E2641F">
                <a:alpha val="29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3" name="组合 2">
              <a:extLst>
                <a:ext uri="{FF2B5EF4-FFF2-40B4-BE49-F238E27FC236}">
                  <a16:creationId xmlns:a16="http://schemas.microsoft.com/office/drawing/2014/main" id="{5B48A3B8-984E-4659-AAEC-FC91A5B056E2}"/>
                </a:ext>
              </a:extLst>
            </p:cNvPr>
            <p:cNvGrpSpPr/>
            <p:nvPr/>
          </p:nvGrpSpPr>
          <p:grpSpPr>
            <a:xfrm>
              <a:off x="2219362" y="3129127"/>
              <a:ext cx="4324902" cy="603018"/>
              <a:chOff x="6834759" y="2073730"/>
              <a:chExt cx="4324902" cy="603018"/>
            </a:xfrm>
          </p:grpSpPr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B3B7DFC5-5CF1-428A-9EB7-FD8DDF5837BF}"/>
                  </a:ext>
                </a:extLst>
              </p:cNvPr>
              <p:cNvSpPr txBox="1"/>
              <p:nvPr/>
            </p:nvSpPr>
            <p:spPr>
              <a:xfrm>
                <a:off x="7609570" y="2082606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Skin + Look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9B651CED-6070-4278-A2F5-864AE68C6FF6}"/>
                  </a:ext>
                </a:extLst>
              </p:cNvPr>
              <p:cNvGrpSpPr/>
              <p:nvPr/>
            </p:nvGrpSpPr>
            <p:grpSpPr>
              <a:xfrm>
                <a:off x="6834759" y="2073730"/>
                <a:ext cx="598838" cy="598838"/>
                <a:chOff x="856343" y="2627086"/>
                <a:chExt cx="2044659" cy="2044659"/>
              </a:xfrm>
            </p:grpSpPr>
            <p:sp>
              <p:nvSpPr>
                <p:cNvPr id="61" name="椭圆 60">
                  <a:extLst>
                    <a:ext uri="{FF2B5EF4-FFF2-40B4-BE49-F238E27FC236}">
                      <a16:creationId xmlns:a16="http://schemas.microsoft.com/office/drawing/2014/main" id="{179F2255-2B7C-4630-979A-FB39494E20A7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2" name="椭圆 61">
                  <a:extLst>
                    <a:ext uri="{FF2B5EF4-FFF2-40B4-BE49-F238E27FC236}">
                      <a16:creationId xmlns:a16="http://schemas.microsoft.com/office/drawing/2014/main" id="{340761A6-5DAE-4292-8384-D17C82CE3B38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60" name="文本框 59">
                <a:extLst>
                  <a:ext uri="{FF2B5EF4-FFF2-40B4-BE49-F238E27FC236}">
                    <a16:creationId xmlns:a16="http://schemas.microsoft.com/office/drawing/2014/main" id="{8B4569E1-3E49-4DA4-86C4-A00E40EA316A}"/>
                  </a:ext>
                </a:extLst>
              </p:cNvPr>
              <p:cNvSpPr txBox="1"/>
              <p:nvPr/>
            </p:nvSpPr>
            <p:spPr>
              <a:xfrm>
                <a:off x="6881149" y="2160095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02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0C58922E-94B6-4AA0-8348-A485567F6EA8}"/>
                  </a:ext>
                </a:extLst>
              </p:cNvPr>
              <p:cNvSpPr txBox="1"/>
              <p:nvPr/>
            </p:nvSpPr>
            <p:spPr>
              <a:xfrm>
                <a:off x="7609570" y="2399749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Styles, skin classifications &amp; care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2" name="组合 1">
              <a:extLst>
                <a:ext uri="{FF2B5EF4-FFF2-40B4-BE49-F238E27FC236}">
                  <a16:creationId xmlns:a16="http://schemas.microsoft.com/office/drawing/2014/main" id="{3D667784-2579-4599-893F-E861E2EDCD8B}"/>
                </a:ext>
              </a:extLst>
            </p:cNvPr>
            <p:cNvGrpSpPr/>
            <p:nvPr/>
          </p:nvGrpSpPr>
          <p:grpSpPr>
            <a:xfrm>
              <a:off x="2226313" y="5358783"/>
              <a:ext cx="4324902" cy="606047"/>
              <a:chOff x="7175990" y="803051"/>
              <a:chExt cx="4324902" cy="606047"/>
            </a:xfrm>
          </p:grpSpPr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597FA2E7-3596-495E-A98E-EFCE01967BE7}"/>
                  </a:ext>
                </a:extLst>
              </p:cNvPr>
              <p:cNvSpPr/>
              <p:nvPr/>
            </p:nvSpPr>
            <p:spPr>
              <a:xfrm>
                <a:off x="7475065" y="810260"/>
                <a:ext cx="4017280" cy="598838"/>
              </a:xfrm>
              <a:prstGeom prst="rect">
                <a:avLst/>
              </a:prstGeom>
              <a:solidFill>
                <a:srgbClr val="E2641F">
                  <a:alpha val="29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grpSp>
            <p:nvGrpSpPr>
              <p:cNvPr id="111" name="组合 110">
                <a:extLst>
                  <a:ext uri="{FF2B5EF4-FFF2-40B4-BE49-F238E27FC236}">
                    <a16:creationId xmlns:a16="http://schemas.microsoft.com/office/drawing/2014/main" id="{B0B168BA-A3D0-496F-8F74-E69FDB84D0D9}"/>
                  </a:ext>
                </a:extLst>
              </p:cNvPr>
              <p:cNvGrpSpPr/>
              <p:nvPr/>
            </p:nvGrpSpPr>
            <p:grpSpPr>
              <a:xfrm>
                <a:off x="7175990" y="803051"/>
                <a:ext cx="4324902" cy="603018"/>
                <a:chOff x="6611672" y="1999604"/>
                <a:chExt cx="4324902" cy="603018"/>
              </a:xfrm>
            </p:grpSpPr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934CF693-4057-47D7-9B2F-86B4EF8D2E87}"/>
                    </a:ext>
                  </a:extLst>
                </p:cNvPr>
                <p:cNvSpPr txBox="1"/>
                <p:nvPr/>
              </p:nvSpPr>
              <p:spPr>
                <a:xfrm>
                  <a:off x="7386483" y="2008480"/>
                  <a:ext cx="355009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b="1" dirty="0">
                      <a:solidFill>
                        <a:schemeClr val="bg1"/>
                      </a:solidFill>
                      <a:latin typeface="Playfair Display" panose="00000500000000000000" pitchFamily="2" charset="0"/>
                      <a:ea typeface="微软雅黑" panose="020B0503020204020204" pitchFamily="34" charset="-122"/>
                    </a:rPr>
                    <a:t>Build the base</a:t>
                  </a:r>
                  <a:endParaRPr lang="zh-CN" altLang="en-US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endParaRPr>
                </a:p>
              </p:txBody>
            </p:sp>
            <p:grpSp>
              <p:nvGrpSpPr>
                <p:cNvPr id="73" name="组合 72">
                  <a:extLst>
                    <a:ext uri="{FF2B5EF4-FFF2-40B4-BE49-F238E27FC236}">
                      <a16:creationId xmlns:a16="http://schemas.microsoft.com/office/drawing/2014/main" id="{099036AB-E6D3-41C9-BD3B-99A370708120}"/>
                    </a:ext>
                  </a:extLst>
                </p:cNvPr>
                <p:cNvGrpSpPr/>
                <p:nvPr/>
              </p:nvGrpSpPr>
              <p:grpSpPr>
                <a:xfrm>
                  <a:off x="6611672" y="1999604"/>
                  <a:ext cx="598838" cy="598838"/>
                  <a:chOff x="856343" y="2627086"/>
                  <a:chExt cx="2044659" cy="2044659"/>
                </a:xfrm>
              </p:grpSpPr>
              <p:sp>
                <p:nvSpPr>
                  <p:cNvPr id="76" name="椭圆 75">
                    <a:extLst>
                      <a:ext uri="{FF2B5EF4-FFF2-40B4-BE49-F238E27FC236}">
                        <a16:creationId xmlns:a16="http://schemas.microsoft.com/office/drawing/2014/main" id="{10583843-590D-4459-A584-4258E04A2638}"/>
                      </a:ext>
                    </a:extLst>
                  </p:cNvPr>
                  <p:cNvSpPr/>
                  <p:nvPr/>
                </p:nvSpPr>
                <p:spPr>
                  <a:xfrm>
                    <a:off x="856343" y="2627086"/>
                    <a:ext cx="2044659" cy="2044659"/>
                  </a:xfrm>
                  <a:prstGeom prst="ellipse">
                    <a:avLst/>
                  </a:prstGeom>
                  <a:solidFill>
                    <a:srgbClr val="E2641F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  <p:sp>
                <p:nvSpPr>
                  <p:cNvPr id="77" name="椭圆 76">
                    <a:extLst>
                      <a:ext uri="{FF2B5EF4-FFF2-40B4-BE49-F238E27FC236}">
                        <a16:creationId xmlns:a16="http://schemas.microsoft.com/office/drawing/2014/main" id="{166EAE39-3EE3-4051-A39E-69EF551A8C11}"/>
                      </a:ext>
                    </a:extLst>
                  </p:cNvPr>
                  <p:cNvSpPr/>
                  <p:nvPr/>
                </p:nvSpPr>
                <p:spPr>
                  <a:xfrm>
                    <a:off x="1097965" y="2861869"/>
                    <a:ext cx="1575090" cy="1575090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bg1"/>
                    </a:solidFill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</p:grpSp>
            <p:sp>
              <p:nvSpPr>
                <p:cNvPr id="74" name="文本框 73">
                  <a:extLst>
                    <a:ext uri="{FF2B5EF4-FFF2-40B4-BE49-F238E27FC236}">
                      <a16:creationId xmlns:a16="http://schemas.microsoft.com/office/drawing/2014/main" id="{ABBCF2D9-AFB0-4ED6-8ED1-5F282D689DBC}"/>
                    </a:ext>
                  </a:extLst>
                </p:cNvPr>
                <p:cNvSpPr txBox="1"/>
                <p:nvPr/>
              </p:nvSpPr>
              <p:spPr>
                <a:xfrm>
                  <a:off x="6658062" y="2085969"/>
                  <a:ext cx="506059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</a:rPr>
                    <a:t>04</a:t>
                  </a:r>
                  <a:endParaRPr lang="zh-CN" altLang="en-US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endParaRPr>
                </a:p>
              </p:txBody>
            </p:sp>
            <p:sp>
              <p:nvSpPr>
                <p:cNvPr id="75" name="文本框 74">
                  <a:extLst>
                    <a:ext uri="{FF2B5EF4-FFF2-40B4-BE49-F238E27FC236}">
                      <a16:creationId xmlns:a16="http://schemas.microsoft.com/office/drawing/2014/main" id="{E64FA048-FA67-45E7-83A1-3FC8813B5C9B}"/>
                    </a:ext>
                  </a:extLst>
                </p:cNvPr>
                <p:cNvSpPr txBox="1"/>
                <p:nvPr/>
              </p:nvSpPr>
              <p:spPr>
                <a:xfrm>
                  <a:off x="7386483" y="2325623"/>
                  <a:ext cx="3158581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1200" dirty="0">
                      <a:solidFill>
                        <a:srgbClr val="F4B860"/>
                      </a:solidFill>
                    </a:rPr>
                    <a:t>An introduction to a dresser</a:t>
                  </a:r>
                  <a:endParaRPr lang="zh-CN" altLang="en-US" sz="1200" dirty="0">
                    <a:solidFill>
                      <a:srgbClr val="F4B860"/>
                    </a:solidFill>
                  </a:endParaRPr>
                </a:p>
              </p:txBody>
            </p:sp>
          </p:grpSp>
        </p:grpSp>
        <p:grpSp>
          <p:nvGrpSpPr>
            <p:cNvPr id="110" name="组合 109">
              <a:extLst>
                <a:ext uri="{FF2B5EF4-FFF2-40B4-BE49-F238E27FC236}">
                  <a16:creationId xmlns:a16="http://schemas.microsoft.com/office/drawing/2014/main" id="{ADFA8941-8B49-439C-9D0D-D0CFCED97102}"/>
                </a:ext>
              </a:extLst>
            </p:cNvPr>
            <p:cNvGrpSpPr/>
            <p:nvPr/>
          </p:nvGrpSpPr>
          <p:grpSpPr>
            <a:xfrm>
              <a:off x="7175990" y="3111117"/>
              <a:ext cx="4324902" cy="603018"/>
              <a:chOff x="6611672" y="3165010"/>
              <a:chExt cx="4324902" cy="603018"/>
            </a:xfrm>
          </p:grpSpPr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F9719D73-423E-4E03-8671-ED5A65646A28}"/>
                  </a:ext>
                </a:extLst>
              </p:cNvPr>
              <p:cNvSpPr txBox="1"/>
              <p:nvPr/>
            </p:nvSpPr>
            <p:spPr>
              <a:xfrm>
                <a:off x="7386483" y="3173886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Makeup Application Steps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8" name="组合 87">
                <a:extLst>
                  <a:ext uri="{FF2B5EF4-FFF2-40B4-BE49-F238E27FC236}">
                    <a16:creationId xmlns:a16="http://schemas.microsoft.com/office/drawing/2014/main" id="{68B85AE2-4FD6-4A1B-8A32-A34E8E11CA83}"/>
                  </a:ext>
                </a:extLst>
              </p:cNvPr>
              <p:cNvGrpSpPr/>
              <p:nvPr/>
            </p:nvGrpSpPr>
            <p:grpSpPr>
              <a:xfrm>
                <a:off x="6611672" y="3165010"/>
                <a:ext cx="598838" cy="598838"/>
                <a:chOff x="856343" y="2627086"/>
                <a:chExt cx="2044659" cy="2044659"/>
              </a:xfrm>
            </p:grpSpPr>
            <p:sp>
              <p:nvSpPr>
                <p:cNvPr id="91" name="椭圆 90">
                  <a:extLst>
                    <a:ext uri="{FF2B5EF4-FFF2-40B4-BE49-F238E27FC236}">
                      <a16:creationId xmlns:a16="http://schemas.microsoft.com/office/drawing/2014/main" id="{D2E8D8BF-5AC6-4B89-856C-DA8BF4015E2B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92" name="椭圆 91">
                  <a:extLst>
                    <a:ext uri="{FF2B5EF4-FFF2-40B4-BE49-F238E27FC236}">
                      <a16:creationId xmlns:a16="http://schemas.microsoft.com/office/drawing/2014/main" id="{7E443228-D310-4700-A12A-1491D7D9E96C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89" name="文本框 88">
                <a:extLst>
                  <a:ext uri="{FF2B5EF4-FFF2-40B4-BE49-F238E27FC236}">
                    <a16:creationId xmlns:a16="http://schemas.microsoft.com/office/drawing/2014/main" id="{A40362C5-3D97-475A-A104-5357E927BAD9}"/>
                  </a:ext>
                </a:extLst>
              </p:cNvPr>
              <p:cNvSpPr txBox="1"/>
              <p:nvPr/>
            </p:nvSpPr>
            <p:spPr>
              <a:xfrm>
                <a:off x="6658062" y="3251375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06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3B508457-C984-43D0-866A-CA820E991B11}"/>
                  </a:ext>
                </a:extLst>
              </p:cNvPr>
              <p:cNvSpPr txBox="1"/>
              <p:nvPr/>
            </p:nvSpPr>
            <p:spPr>
              <a:xfrm>
                <a:off x="7386483" y="3491029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Brows, eyes, shadow &amp; liner techniques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114" name="组合 113">
              <a:extLst>
                <a:ext uri="{FF2B5EF4-FFF2-40B4-BE49-F238E27FC236}">
                  <a16:creationId xmlns:a16="http://schemas.microsoft.com/office/drawing/2014/main" id="{72AE7B3D-9A4B-4351-A032-0DE30091CA6E}"/>
                </a:ext>
              </a:extLst>
            </p:cNvPr>
            <p:cNvGrpSpPr/>
            <p:nvPr/>
          </p:nvGrpSpPr>
          <p:grpSpPr>
            <a:xfrm>
              <a:off x="2219362" y="1974366"/>
              <a:ext cx="3800968" cy="603746"/>
              <a:chOff x="2219362" y="1974366"/>
              <a:chExt cx="3800968" cy="603746"/>
            </a:xfrm>
          </p:grpSpPr>
          <p:sp>
            <p:nvSpPr>
              <p:cNvPr id="29" name="文本框 28"/>
              <p:cNvSpPr txBox="1"/>
              <p:nvPr/>
            </p:nvSpPr>
            <p:spPr>
              <a:xfrm>
                <a:off x="2994174" y="1983242"/>
                <a:ext cx="3026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The Purpose of Makeup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26" name="组合 25">
                <a:extLst>
                  <a:ext uri="{FF2B5EF4-FFF2-40B4-BE49-F238E27FC236}">
                    <a16:creationId xmlns:a16="http://schemas.microsoft.com/office/drawing/2014/main" id="{125B2CF2-7316-4ED0-8657-5953362459DB}"/>
                  </a:ext>
                </a:extLst>
              </p:cNvPr>
              <p:cNvGrpSpPr/>
              <p:nvPr/>
            </p:nvGrpSpPr>
            <p:grpSpPr>
              <a:xfrm>
                <a:off x="2219362" y="1974366"/>
                <a:ext cx="598838" cy="598838"/>
                <a:chOff x="894805" y="1617238"/>
                <a:chExt cx="598838" cy="598838"/>
              </a:xfrm>
            </p:grpSpPr>
            <p:grpSp>
              <p:nvGrpSpPr>
                <p:cNvPr id="7" name="组合 6"/>
                <p:cNvGrpSpPr/>
                <p:nvPr/>
              </p:nvGrpSpPr>
              <p:grpSpPr>
                <a:xfrm>
                  <a:off x="894805" y="1617238"/>
                  <a:ext cx="598838" cy="598838"/>
                  <a:chOff x="856343" y="2627086"/>
                  <a:chExt cx="2044659" cy="2044659"/>
                </a:xfrm>
              </p:grpSpPr>
              <p:sp>
                <p:nvSpPr>
                  <p:cNvPr id="5" name="椭圆 4"/>
                  <p:cNvSpPr/>
                  <p:nvPr/>
                </p:nvSpPr>
                <p:spPr>
                  <a:xfrm>
                    <a:off x="856343" y="2627086"/>
                    <a:ext cx="2044659" cy="2044659"/>
                  </a:xfrm>
                  <a:prstGeom prst="ellipse">
                    <a:avLst/>
                  </a:prstGeom>
                  <a:solidFill>
                    <a:srgbClr val="E2641F">
                      <a:alpha val="50000"/>
                    </a:srgb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  <p:sp>
                <p:nvSpPr>
                  <p:cNvPr id="6" name="椭圆 5"/>
                  <p:cNvSpPr/>
                  <p:nvPr/>
                </p:nvSpPr>
                <p:spPr>
                  <a:xfrm>
                    <a:off x="1097965" y="2861869"/>
                    <a:ext cx="1575090" cy="1575090"/>
                  </a:xfrm>
                  <a:prstGeom prst="ellipse">
                    <a:avLst/>
                  </a:prstGeom>
                  <a:noFill/>
                  <a:ln w="12700">
                    <a:solidFill>
                      <a:schemeClr val="bg1"/>
                    </a:solidFill>
                    <a:prstDash val="dashDot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solidFill>
                        <a:srgbClr val="E2641F"/>
                      </a:solidFill>
                    </a:endParaRPr>
                  </a:p>
                </p:txBody>
              </p:sp>
            </p:grpSp>
            <p:sp>
              <p:nvSpPr>
                <p:cNvPr id="30" name="文本框 29"/>
                <p:cNvSpPr txBox="1"/>
                <p:nvPr/>
              </p:nvSpPr>
              <p:spPr>
                <a:xfrm>
                  <a:off x="964706" y="1716602"/>
                  <a:ext cx="459036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</a:rPr>
                    <a:t>01</a:t>
                  </a:r>
                  <a:endParaRPr lang="zh-CN" altLang="en-US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endParaRPr>
                </a:p>
              </p:txBody>
            </p:sp>
          </p:grpSp>
          <p:sp>
            <p:nvSpPr>
              <p:cNvPr id="37" name="文本框 36"/>
              <p:cNvSpPr txBox="1"/>
              <p:nvPr/>
            </p:nvSpPr>
            <p:spPr>
              <a:xfrm>
                <a:off x="3027594" y="2301113"/>
                <a:ext cx="268377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Why we wear makeup &amp; what it does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4" name="组合 3">
              <a:extLst>
                <a:ext uri="{FF2B5EF4-FFF2-40B4-BE49-F238E27FC236}">
                  <a16:creationId xmlns:a16="http://schemas.microsoft.com/office/drawing/2014/main" id="{33299364-A790-4454-AB03-05855A2CF5BF}"/>
                </a:ext>
              </a:extLst>
            </p:cNvPr>
            <p:cNvGrpSpPr/>
            <p:nvPr/>
          </p:nvGrpSpPr>
          <p:grpSpPr>
            <a:xfrm>
              <a:off x="2219362" y="4283160"/>
              <a:ext cx="3800968" cy="603746"/>
              <a:chOff x="2211814" y="3030910"/>
              <a:chExt cx="3800968" cy="603746"/>
            </a:xfrm>
          </p:grpSpPr>
          <p:sp>
            <p:nvSpPr>
              <p:cNvPr id="64" name="文本框 63">
                <a:extLst>
                  <a:ext uri="{FF2B5EF4-FFF2-40B4-BE49-F238E27FC236}">
                    <a16:creationId xmlns:a16="http://schemas.microsoft.com/office/drawing/2014/main" id="{FB5C5516-ADEB-4474-82E2-524AFD740ACC}"/>
                  </a:ext>
                </a:extLst>
              </p:cNvPr>
              <p:cNvSpPr txBox="1"/>
              <p:nvPr/>
            </p:nvSpPr>
            <p:spPr>
              <a:xfrm>
                <a:off x="2986626" y="3039786"/>
                <a:ext cx="30261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>
                  <a:spcBef>
                    <a:spcPct val="0"/>
                  </a:spcBef>
                </a:pPr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Build my </a:t>
                </a:r>
                <a:r>
                  <a:rPr lang="en-US" altLang="zh-CN" sz="1800" spc="300" dirty="0">
                    <a:solidFill>
                      <a:schemeClr val="bg1"/>
                    </a:solidFill>
                    <a:latin typeface="Playfair Display Black" panose="00000A00000000000000" pitchFamily="2" charset="0"/>
                    <a:ea typeface="微软雅黑" panose="020B0503020204020204" pitchFamily="34" charset="-122"/>
                  </a:rPr>
                  <a:t>KIT</a:t>
                </a:r>
                <a:endParaRPr lang="zh-CN" altLang="en-US" sz="1800" spc="300" dirty="0">
                  <a:solidFill>
                    <a:schemeClr val="bg1"/>
                  </a:solidFill>
                  <a:latin typeface="Playfair Display Black" panose="00000A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67" name="组合 66">
                <a:extLst>
                  <a:ext uri="{FF2B5EF4-FFF2-40B4-BE49-F238E27FC236}">
                    <a16:creationId xmlns:a16="http://schemas.microsoft.com/office/drawing/2014/main" id="{4443AA4B-F38B-4168-8A74-85F083DF0178}"/>
                  </a:ext>
                </a:extLst>
              </p:cNvPr>
              <p:cNvGrpSpPr/>
              <p:nvPr/>
            </p:nvGrpSpPr>
            <p:grpSpPr>
              <a:xfrm>
                <a:off x="2211814" y="3030910"/>
                <a:ext cx="598838" cy="598838"/>
                <a:chOff x="856343" y="2627086"/>
                <a:chExt cx="2044659" cy="2044659"/>
              </a:xfrm>
            </p:grpSpPr>
            <p:sp>
              <p:nvSpPr>
                <p:cNvPr id="69" name="椭圆 68">
                  <a:extLst>
                    <a:ext uri="{FF2B5EF4-FFF2-40B4-BE49-F238E27FC236}">
                      <a16:creationId xmlns:a16="http://schemas.microsoft.com/office/drawing/2014/main" id="{D448D5F8-C3BD-4117-87C0-9DC72899C6FE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37244C9C-5DF3-4FEA-866F-493E98B2CF70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C6EB17C5-20BD-41BB-A809-398B3E9B87EC}"/>
                  </a:ext>
                </a:extLst>
              </p:cNvPr>
              <p:cNvSpPr txBox="1"/>
              <p:nvPr/>
            </p:nvSpPr>
            <p:spPr>
              <a:xfrm>
                <a:off x="2211814" y="3130274"/>
                <a:ext cx="59171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03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66" name="文本框 65">
                <a:extLst>
                  <a:ext uri="{FF2B5EF4-FFF2-40B4-BE49-F238E27FC236}">
                    <a16:creationId xmlns:a16="http://schemas.microsoft.com/office/drawing/2014/main" id="{01D75F0B-3D16-4984-93FA-709CCC626479}"/>
                  </a:ext>
                </a:extLst>
              </p:cNvPr>
              <p:cNvSpPr txBox="1"/>
              <p:nvPr/>
            </p:nvSpPr>
            <p:spPr>
              <a:xfrm>
                <a:off x="3020046" y="3357657"/>
                <a:ext cx="287116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The importance of bottom makeup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113" name="组合 112">
              <a:extLst>
                <a:ext uri="{FF2B5EF4-FFF2-40B4-BE49-F238E27FC236}">
                  <a16:creationId xmlns:a16="http://schemas.microsoft.com/office/drawing/2014/main" id="{67996187-138D-4055-B8CB-CB864D73380D}"/>
                </a:ext>
              </a:extLst>
            </p:cNvPr>
            <p:cNvGrpSpPr/>
            <p:nvPr/>
          </p:nvGrpSpPr>
          <p:grpSpPr>
            <a:xfrm>
              <a:off x="7175990" y="1957084"/>
              <a:ext cx="4324902" cy="603018"/>
              <a:chOff x="2219362" y="4305178"/>
              <a:chExt cx="4324902" cy="603018"/>
            </a:xfrm>
          </p:grpSpPr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89F81120-9E9C-4A2A-B3AB-CC3DD53F7BC7}"/>
                  </a:ext>
                </a:extLst>
              </p:cNvPr>
              <p:cNvSpPr txBox="1"/>
              <p:nvPr/>
            </p:nvSpPr>
            <p:spPr>
              <a:xfrm>
                <a:off x="2994173" y="4314054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Skin prep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81" name="组合 80">
                <a:extLst>
                  <a:ext uri="{FF2B5EF4-FFF2-40B4-BE49-F238E27FC236}">
                    <a16:creationId xmlns:a16="http://schemas.microsoft.com/office/drawing/2014/main" id="{CD0710CE-3E6B-46CC-82AF-EA25C0BA0F6F}"/>
                  </a:ext>
                </a:extLst>
              </p:cNvPr>
              <p:cNvGrpSpPr/>
              <p:nvPr/>
            </p:nvGrpSpPr>
            <p:grpSpPr>
              <a:xfrm>
                <a:off x="2219362" y="4305178"/>
                <a:ext cx="598838" cy="598838"/>
                <a:chOff x="856343" y="2627086"/>
                <a:chExt cx="2044659" cy="2044659"/>
              </a:xfrm>
            </p:grpSpPr>
            <p:sp>
              <p:nvSpPr>
                <p:cNvPr id="84" name="椭圆 83">
                  <a:extLst>
                    <a:ext uri="{FF2B5EF4-FFF2-40B4-BE49-F238E27FC236}">
                      <a16:creationId xmlns:a16="http://schemas.microsoft.com/office/drawing/2014/main" id="{C6863D01-9CE3-4450-98AF-237F0EC772D7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85" name="椭圆 84">
                  <a:extLst>
                    <a:ext uri="{FF2B5EF4-FFF2-40B4-BE49-F238E27FC236}">
                      <a16:creationId xmlns:a16="http://schemas.microsoft.com/office/drawing/2014/main" id="{66D6DF7D-70CF-41F1-BBE7-CD4EC06D0C44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82" name="文本框 81">
                <a:extLst>
                  <a:ext uri="{FF2B5EF4-FFF2-40B4-BE49-F238E27FC236}">
                    <a16:creationId xmlns:a16="http://schemas.microsoft.com/office/drawing/2014/main" id="{4AFF39D9-D6FA-44EC-B0B6-737445F77537}"/>
                  </a:ext>
                </a:extLst>
              </p:cNvPr>
              <p:cNvSpPr txBox="1"/>
              <p:nvPr/>
            </p:nvSpPr>
            <p:spPr>
              <a:xfrm>
                <a:off x="2265752" y="4391543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05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83" name="文本框 82">
                <a:extLst>
                  <a:ext uri="{FF2B5EF4-FFF2-40B4-BE49-F238E27FC236}">
                    <a16:creationId xmlns:a16="http://schemas.microsoft.com/office/drawing/2014/main" id="{AE63D88F-72F4-4D54-AF86-D701BB00766A}"/>
                  </a:ext>
                </a:extLst>
              </p:cNvPr>
              <p:cNvSpPr txBox="1"/>
              <p:nvPr/>
            </p:nvSpPr>
            <p:spPr>
              <a:xfrm>
                <a:off x="2994173" y="4631197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Morning &amp; night routines for healthy skin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A8F2C00A-FE24-471F-A6F6-2D1F314ECD56}"/>
                </a:ext>
              </a:extLst>
            </p:cNvPr>
            <p:cNvGrpSpPr/>
            <p:nvPr/>
          </p:nvGrpSpPr>
          <p:grpSpPr>
            <a:xfrm>
              <a:off x="7175990" y="4265150"/>
              <a:ext cx="4324902" cy="603018"/>
              <a:chOff x="2219362" y="5469856"/>
              <a:chExt cx="4324902" cy="603018"/>
            </a:xfrm>
          </p:grpSpPr>
          <p:sp>
            <p:nvSpPr>
              <p:cNvPr id="94" name="文本框 93">
                <a:extLst>
                  <a:ext uri="{FF2B5EF4-FFF2-40B4-BE49-F238E27FC236}">
                    <a16:creationId xmlns:a16="http://schemas.microsoft.com/office/drawing/2014/main" id="{64119A05-B420-493F-8E28-44005EB84171}"/>
                  </a:ext>
                </a:extLst>
              </p:cNvPr>
              <p:cNvSpPr txBox="1"/>
              <p:nvPr/>
            </p:nvSpPr>
            <p:spPr>
              <a:xfrm>
                <a:off x="2994173" y="5478732"/>
                <a:ext cx="35500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b="1" dirty="0">
                    <a:solidFill>
                      <a:schemeClr val="bg1"/>
                    </a:solidFill>
                    <a:latin typeface="Playfair Display" panose="00000500000000000000" pitchFamily="2" charset="0"/>
                    <a:ea typeface="微软雅黑" panose="020B0503020204020204" pitchFamily="34" charset="-122"/>
                  </a:rPr>
                  <a:t>Makeup Looks and Skin Types</a:t>
                </a:r>
                <a:endParaRPr lang="zh-CN" altLang="en-US" b="1" dirty="0">
                  <a:solidFill>
                    <a:schemeClr val="bg1"/>
                  </a:solidFill>
                  <a:latin typeface="Playfair Display" panose="00000500000000000000" pitchFamily="2" charset="0"/>
                  <a:ea typeface="微软雅黑" panose="020B0503020204020204" pitchFamily="34" charset="-122"/>
                </a:endParaRPr>
              </a:p>
            </p:txBody>
          </p:sp>
          <p:grpSp>
            <p:nvGrpSpPr>
              <p:cNvPr id="95" name="组合 94">
                <a:extLst>
                  <a:ext uri="{FF2B5EF4-FFF2-40B4-BE49-F238E27FC236}">
                    <a16:creationId xmlns:a16="http://schemas.microsoft.com/office/drawing/2014/main" id="{FE5667AF-AB5D-4E5B-9648-F112662BE147}"/>
                  </a:ext>
                </a:extLst>
              </p:cNvPr>
              <p:cNvGrpSpPr/>
              <p:nvPr/>
            </p:nvGrpSpPr>
            <p:grpSpPr>
              <a:xfrm>
                <a:off x="2219362" y="5469856"/>
                <a:ext cx="598838" cy="598838"/>
                <a:chOff x="856343" y="2627086"/>
                <a:chExt cx="2044659" cy="2044659"/>
              </a:xfrm>
            </p:grpSpPr>
            <p:sp>
              <p:nvSpPr>
                <p:cNvPr id="98" name="椭圆 97">
                  <a:extLst>
                    <a:ext uri="{FF2B5EF4-FFF2-40B4-BE49-F238E27FC236}">
                      <a16:creationId xmlns:a16="http://schemas.microsoft.com/office/drawing/2014/main" id="{C8979420-94A3-4981-9A20-7A1BC5D5405C}"/>
                    </a:ext>
                  </a:extLst>
                </p:cNvPr>
                <p:cNvSpPr/>
                <p:nvPr/>
              </p:nvSpPr>
              <p:spPr>
                <a:xfrm>
                  <a:off x="856343" y="2627086"/>
                  <a:ext cx="2044659" cy="2044659"/>
                </a:xfrm>
                <a:prstGeom prst="ellipse">
                  <a:avLst/>
                </a:prstGeom>
                <a:solidFill>
                  <a:srgbClr val="E2641F">
                    <a:alpha val="50000"/>
                  </a:srgb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99" name="椭圆 98">
                  <a:extLst>
                    <a:ext uri="{FF2B5EF4-FFF2-40B4-BE49-F238E27FC236}">
                      <a16:creationId xmlns:a16="http://schemas.microsoft.com/office/drawing/2014/main" id="{5980729F-B52E-41A3-B5BF-AAB0E9D2BE4A}"/>
                    </a:ext>
                  </a:extLst>
                </p:cNvPr>
                <p:cNvSpPr/>
                <p:nvPr/>
              </p:nvSpPr>
              <p:spPr>
                <a:xfrm>
                  <a:off x="1097965" y="2861869"/>
                  <a:ext cx="1575090" cy="1575090"/>
                </a:xfrm>
                <a:prstGeom prst="ellipse">
                  <a:avLst/>
                </a:prstGeom>
                <a:noFill/>
                <a:ln w="12700">
                  <a:solidFill>
                    <a:schemeClr val="bg1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</p:grpSp>
          <p:sp>
            <p:nvSpPr>
              <p:cNvPr id="96" name="文本框 95">
                <a:extLst>
                  <a:ext uri="{FF2B5EF4-FFF2-40B4-BE49-F238E27FC236}">
                    <a16:creationId xmlns:a16="http://schemas.microsoft.com/office/drawing/2014/main" id="{A777B793-26A8-4C23-9007-E50E8F788552}"/>
                  </a:ext>
                </a:extLst>
              </p:cNvPr>
              <p:cNvSpPr txBox="1"/>
              <p:nvPr/>
            </p:nvSpPr>
            <p:spPr>
              <a:xfrm>
                <a:off x="2265752" y="5556221"/>
                <a:ext cx="506059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000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</a:rPr>
                  <a:t>07</a:t>
                </a:r>
                <a:endParaRPr lang="zh-CN" altLang="en-US" sz="2000" dirty="0">
                  <a:solidFill>
                    <a:schemeClr val="bg1"/>
                  </a:solidFill>
                  <a:latin typeface="Nunito" panose="02000503030000020003" pitchFamily="2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97" name="文本框 96">
                <a:extLst>
                  <a:ext uri="{FF2B5EF4-FFF2-40B4-BE49-F238E27FC236}">
                    <a16:creationId xmlns:a16="http://schemas.microsoft.com/office/drawing/2014/main" id="{B4967588-DADB-4493-9277-DA080B6A87E7}"/>
                  </a:ext>
                </a:extLst>
              </p:cNvPr>
              <p:cNvSpPr txBox="1"/>
              <p:nvPr/>
            </p:nvSpPr>
            <p:spPr>
              <a:xfrm>
                <a:off x="2994173" y="5795875"/>
                <a:ext cx="315858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1200" dirty="0">
                    <a:solidFill>
                      <a:srgbClr val="F4B860"/>
                    </a:solidFill>
                  </a:rPr>
                  <a:t>Take off formal dress and ornaments</a:t>
                </a:r>
                <a:endParaRPr lang="zh-CN" altLang="en-US" sz="1200" dirty="0">
                  <a:solidFill>
                    <a:srgbClr val="F4B860"/>
                  </a:solidFill>
                </a:endParaRPr>
              </a:p>
            </p:txBody>
          </p:sp>
        </p:grpSp>
      </p:grpSp>
      <p:sp>
        <p:nvSpPr>
          <p:cNvPr id="125" name="TextBox 28">
            <a:extLst>
              <a:ext uri="{FF2B5EF4-FFF2-40B4-BE49-F238E27FC236}">
                <a16:creationId xmlns:a16="http://schemas.microsoft.com/office/drawing/2014/main" id="{D471689F-6D1B-47A3-B117-C2D4C74584C5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</p:spTree>
  </p:cSld>
  <p:clrMapOvr>
    <a:masterClrMapping/>
  </p:clrMapOvr>
  <p:transition spd="slow" advClick="0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>
            <a:extLst>
              <a:ext uri="{FF2B5EF4-FFF2-40B4-BE49-F238E27FC236}">
                <a16:creationId xmlns:a16="http://schemas.microsoft.com/office/drawing/2014/main" id="{3E7133E2-86A9-4D51-9EB9-6BA42B4D6E74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81E823F9-9936-4470-AE95-12DCA9581674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C602A7B-693D-4878-9E67-CD7DEC7E72D3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5B04FD74-7358-4C70-91F9-2B73AAD01BA1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3217DA7B-0217-4FFD-838F-FB0E3EA00EC4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F8B73B3B-308E-47DB-A5EE-A1010971AF1E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8" name="Oval 143">
              <a:extLst>
                <a:ext uri="{FF2B5EF4-FFF2-40B4-BE49-F238E27FC236}">
                  <a16:creationId xmlns:a16="http://schemas.microsoft.com/office/drawing/2014/main" id="{E6AA1957-071A-44E5-A6D2-A570E70B2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Oval 144">
              <a:extLst>
                <a:ext uri="{FF2B5EF4-FFF2-40B4-BE49-F238E27FC236}">
                  <a16:creationId xmlns:a16="http://schemas.microsoft.com/office/drawing/2014/main" id="{2C799AA9-F627-4653-BDA7-E189E92BD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Oval 145">
              <a:extLst>
                <a:ext uri="{FF2B5EF4-FFF2-40B4-BE49-F238E27FC236}">
                  <a16:creationId xmlns:a16="http://schemas.microsoft.com/office/drawing/2014/main" id="{AAE382DE-93E6-4D3F-A45A-FA7475CB7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146">
              <a:extLst>
                <a:ext uri="{FF2B5EF4-FFF2-40B4-BE49-F238E27FC236}">
                  <a16:creationId xmlns:a16="http://schemas.microsoft.com/office/drawing/2014/main" id="{EC6697B0-84F5-4DF4-9F49-AF065FB5D6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6F9BC803-1DA0-4289-AD37-27AE250B61DA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33CA1DB-47B7-4375-BE9C-93030AF114CA}"/>
              </a:ext>
            </a:extLst>
          </p:cNvPr>
          <p:cNvGrpSpPr/>
          <p:nvPr/>
        </p:nvGrpSpPr>
        <p:grpSpPr>
          <a:xfrm>
            <a:off x="264568" y="2414142"/>
            <a:ext cx="1563039" cy="785544"/>
            <a:chOff x="264568" y="2414142"/>
            <a:chExt cx="1563039" cy="785544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C78B750A-9892-4B14-8B5A-182FF0A1C7A2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34CBB7C7-D4C8-4FAD-9D60-AEE22E3DAC5F}"/>
                </a:ext>
              </a:extLst>
            </p:cNvPr>
            <p:cNvSpPr txBox="1"/>
            <p:nvPr/>
          </p:nvSpPr>
          <p:spPr>
            <a:xfrm>
              <a:off x="289098" y="2481541"/>
              <a:ext cx="1533843" cy="7181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TIRED-NIGHT MINIMUM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FE1A27E-19E4-4524-AA3C-73BDED6A5FB5}"/>
              </a:ext>
            </a:extLst>
          </p:cNvPr>
          <p:cNvGrpSpPr/>
          <p:nvPr/>
        </p:nvGrpSpPr>
        <p:grpSpPr>
          <a:xfrm>
            <a:off x="2737032" y="171689"/>
            <a:ext cx="7181391" cy="841557"/>
            <a:chOff x="2163181" y="235390"/>
            <a:chExt cx="7181391" cy="84155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6788396A-BC00-4C7C-BF4E-9D788224FF15}"/>
                </a:ext>
              </a:extLst>
            </p:cNvPr>
            <p:cNvGrpSpPr/>
            <p:nvPr/>
          </p:nvGrpSpPr>
          <p:grpSpPr>
            <a:xfrm>
              <a:off x="2919415" y="239888"/>
              <a:ext cx="6425157" cy="811815"/>
              <a:chOff x="3671888" y="294042"/>
              <a:chExt cx="6354299" cy="811815"/>
            </a:xfrm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1034117E-57B9-45DB-BC3C-8E848FE3DA86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35429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The tired-night minimum</a:t>
                </a:r>
                <a:endParaRPr lang="zh-CN" altLang="en-US" spc="0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BBBDB39C-994B-4184-B4A1-C2D3C945D8B4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435566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TAKE IT OFF</a:t>
                </a: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A59DECFC-B4B9-4BA2-AA74-133A03B1361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69" name="文本框 68">
            <a:extLst>
              <a:ext uri="{FF2B5EF4-FFF2-40B4-BE49-F238E27FC236}">
                <a16:creationId xmlns:a16="http://schemas.microsoft.com/office/drawing/2014/main" id="{2F482512-D67B-4A57-9C72-2153F182A1BF}"/>
              </a:ext>
            </a:extLst>
          </p:cNvPr>
          <p:cNvSpPr txBox="1"/>
          <p:nvPr/>
        </p:nvSpPr>
        <p:spPr>
          <a:xfrm>
            <a:off x="2737032" y="1194119"/>
            <a:ext cx="87351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FFC000"/>
                </a:solidFill>
              </a:rPr>
              <a:t>You do not need ten steps tonight. Remove, cleanse, moisturize, done.</a:t>
            </a:r>
          </a:p>
        </p:txBody>
      </p:sp>
      <p:sp>
        <p:nvSpPr>
          <p:cNvPr id="98" name="矩形: 圆角 97">
            <a:extLst>
              <a:ext uri="{FF2B5EF4-FFF2-40B4-BE49-F238E27FC236}">
                <a16:creationId xmlns:a16="http://schemas.microsoft.com/office/drawing/2014/main" id="{981F11B2-6960-4835-B622-F784144F0842}"/>
              </a:ext>
            </a:extLst>
          </p:cNvPr>
          <p:cNvSpPr/>
          <p:nvPr/>
        </p:nvSpPr>
        <p:spPr>
          <a:xfrm>
            <a:off x="3011275" y="1941066"/>
            <a:ext cx="3418095" cy="535021"/>
          </a:xfrm>
          <a:prstGeom prst="roundRect">
            <a:avLst>
              <a:gd name="adj" fmla="val 13648"/>
            </a:avLst>
          </a:prstGeom>
          <a:solidFill>
            <a:srgbClr val="FFF6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9" name="文本框 98">
            <a:extLst>
              <a:ext uri="{FF2B5EF4-FFF2-40B4-BE49-F238E27FC236}">
                <a16:creationId xmlns:a16="http://schemas.microsoft.com/office/drawing/2014/main" id="{B553A790-06D2-4520-A316-47112C356299}"/>
              </a:ext>
            </a:extLst>
          </p:cNvPr>
          <p:cNvSpPr txBox="1"/>
          <p:nvPr/>
        </p:nvSpPr>
        <p:spPr>
          <a:xfrm>
            <a:off x="3459850" y="1941066"/>
            <a:ext cx="28456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Prep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Wash hands and tie hair back.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grpSp>
        <p:nvGrpSpPr>
          <p:cNvPr id="100" name="组合 99">
            <a:extLst>
              <a:ext uri="{FF2B5EF4-FFF2-40B4-BE49-F238E27FC236}">
                <a16:creationId xmlns:a16="http://schemas.microsoft.com/office/drawing/2014/main" id="{7CC8975D-8B5F-4D63-97C4-2859C14AF3EB}"/>
              </a:ext>
            </a:extLst>
          </p:cNvPr>
          <p:cNvGrpSpPr/>
          <p:nvPr/>
        </p:nvGrpSpPr>
        <p:grpSpPr>
          <a:xfrm>
            <a:off x="2828937" y="1951314"/>
            <a:ext cx="613804" cy="506516"/>
            <a:chOff x="3250352" y="2533402"/>
            <a:chExt cx="691059" cy="570267"/>
          </a:xfrm>
        </p:grpSpPr>
        <p:sp>
          <p:nvSpPr>
            <p:cNvPr id="101" name="椭圆 100">
              <a:extLst>
                <a:ext uri="{FF2B5EF4-FFF2-40B4-BE49-F238E27FC236}">
                  <a16:creationId xmlns:a16="http://schemas.microsoft.com/office/drawing/2014/main" id="{CD573A38-5A3C-48F5-8347-A24DF33BDA1C}"/>
                </a:ext>
              </a:extLst>
            </p:cNvPr>
            <p:cNvSpPr/>
            <p:nvPr/>
          </p:nvSpPr>
          <p:spPr>
            <a:xfrm>
              <a:off x="3307681" y="2533402"/>
              <a:ext cx="568395" cy="570267"/>
            </a:xfrm>
            <a:prstGeom prst="ellipse">
              <a:avLst/>
            </a:prstGeom>
            <a:gradFill>
              <a:gsLst>
                <a:gs pos="100000">
                  <a:srgbClr val="FFFFFF"/>
                </a:gs>
                <a:gs pos="0">
                  <a:srgbClr val="D9D9D9"/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rgbClr val="FFFFFF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dirty="0">
                <a:solidFill>
                  <a:srgbClr val="E2641F"/>
                </a:solidFill>
                <a:latin typeface="Nunito" panose="02000503030000020003" pitchFamily="2" charset="0"/>
                <a:ea typeface="苹方 中等" panose="020B0400000000000000" pitchFamily="34" charset="-122"/>
              </a:endParaRPr>
            </a:p>
          </p:txBody>
        </p:sp>
        <p:sp>
          <p:nvSpPr>
            <p:cNvPr id="102" name="文本框 101">
              <a:extLst>
                <a:ext uri="{FF2B5EF4-FFF2-40B4-BE49-F238E27FC236}">
                  <a16:creationId xmlns:a16="http://schemas.microsoft.com/office/drawing/2014/main" id="{4F753EB1-5438-4556-B0A3-62F73285AD43}"/>
                </a:ext>
              </a:extLst>
            </p:cNvPr>
            <p:cNvSpPr txBox="1"/>
            <p:nvPr/>
          </p:nvSpPr>
          <p:spPr>
            <a:xfrm>
              <a:off x="3250352" y="2626903"/>
              <a:ext cx="691059" cy="381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01</a:t>
              </a:r>
              <a:endParaRPr lang="en-US" altLang="zh-CN" sz="1600" dirty="0">
                <a:solidFill>
                  <a:srgbClr val="E2641F"/>
                </a:solidFill>
                <a:latin typeface="苹方 粗体" panose="020B0600000000000000" pitchFamily="34" charset="-122"/>
                <a:ea typeface="苹方 粗体" panose="020B0600000000000000" pitchFamily="34" charset="-122"/>
              </a:endParaRPr>
            </a:p>
          </p:txBody>
        </p:sp>
      </p:grpSp>
      <p:sp>
        <p:nvSpPr>
          <p:cNvPr id="93" name="矩形: 圆角 92">
            <a:extLst>
              <a:ext uri="{FF2B5EF4-FFF2-40B4-BE49-F238E27FC236}">
                <a16:creationId xmlns:a16="http://schemas.microsoft.com/office/drawing/2014/main" id="{B4874EA6-B047-43AC-AFF4-2B16CB44A7D8}"/>
              </a:ext>
            </a:extLst>
          </p:cNvPr>
          <p:cNvSpPr/>
          <p:nvPr/>
        </p:nvSpPr>
        <p:spPr>
          <a:xfrm>
            <a:off x="3011275" y="4481583"/>
            <a:ext cx="3418095" cy="535021"/>
          </a:xfrm>
          <a:prstGeom prst="roundRect">
            <a:avLst>
              <a:gd name="adj" fmla="val 13648"/>
            </a:avLst>
          </a:prstGeom>
          <a:solidFill>
            <a:srgbClr val="FFF6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4" name="文本框 93">
            <a:extLst>
              <a:ext uri="{FF2B5EF4-FFF2-40B4-BE49-F238E27FC236}">
                <a16:creationId xmlns:a16="http://schemas.microsoft.com/office/drawing/2014/main" id="{8BE04465-3ADF-4A61-9211-CC181DAC5E1D}"/>
              </a:ext>
            </a:extLst>
          </p:cNvPr>
          <p:cNvSpPr txBox="1"/>
          <p:nvPr/>
        </p:nvSpPr>
        <p:spPr>
          <a:xfrm>
            <a:off x="3459850" y="4481583"/>
            <a:ext cx="28837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Cleanse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Rinse well; do not repeat.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grpSp>
        <p:nvGrpSpPr>
          <p:cNvPr id="95" name="组合 94">
            <a:extLst>
              <a:ext uri="{FF2B5EF4-FFF2-40B4-BE49-F238E27FC236}">
                <a16:creationId xmlns:a16="http://schemas.microsoft.com/office/drawing/2014/main" id="{2FB6EC1F-542D-4043-A290-DFC5D0507ED8}"/>
              </a:ext>
            </a:extLst>
          </p:cNvPr>
          <p:cNvGrpSpPr/>
          <p:nvPr/>
        </p:nvGrpSpPr>
        <p:grpSpPr>
          <a:xfrm>
            <a:off x="2828937" y="4491831"/>
            <a:ext cx="613804" cy="506516"/>
            <a:chOff x="3250352" y="2533402"/>
            <a:chExt cx="691059" cy="570267"/>
          </a:xfrm>
        </p:grpSpPr>
        <p:sp>
          <p:nvSpPr>
            <p:cNvPr id="96" name="椭圆 95">
              <a:extLst>
                <a:ext uri="{FF2B5EF4-FFF2-40B4-BE49-F238E27FC236}">
                  <a16:creationId xmlns:a16="http://schemas.microsoft.com/office/drawing/2014/main" id="{CA0CAC2B-CD2B-42EC-A984-139AB13D1095}"/>
                </a:ext>
              </a:extLst>
            </p:cNvPr>
            <p:cNvSpPr/>
            <p:nvPr/>
          </p:nvSpPr>
          <p:spPr>
            <a:xfrm>
              <a:off x="3307681" y="2533402"/>
              <a:ext cx="568395" cy="570267"/>
            </a:xfrm>
            <a:prstGeom prst="ellipse">
              <a:avLst/>
            </a:prstGeom>
            <a:gradFill>
              <a:gsLst>
                <a:gs pos="100000">
                  <a:srgbClr val="FFFFFF"/>
                </a:gs>
                <a:gs pos="0">
                  <a:srgbClr val="D9D9D9"/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rgbClr val="FFFFFF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dirty="0">
                <a:solidFill>
                  <a:srgbClr val="E2641F"/>
                </a:solidFill>
                <a:latin typeface="Nunito" panose="02000503030000020003" pitchFamily="2" charset="0"/>
                <a:ea typeface="苹方 中等" panose="020B0400000000000000" pitchFamily="34" charset="-122"/>
              </a:endParaRPr>
            </a:p>
          </p:txBody>
        </p:sp>
        <p:sp>
          <p:nvSpPr>
            <p:cNvPr id="97" name="文本框 96">
              <a:extLst>
                <a:ext uri="{FF2B5EF4-FFF2-40B4-BE49-F238E27FC236}">
                  <a16:creationId xmlns:a16="http://schemas.microsoft.com/office/drawing/2014/main" id="{C700E9D4-EE23-4582-A539-19F8FF2E1197}"/>
                </a:ext>
              </a:extLst>
            </p:cNvPr>
            <p:cNvSpPr txBox="1"/>
            <p:nvPr/>
          </p:nvSpPr>
          <p:spPr>
            <a:xfrm>
              <a:off x="3250352" y="2626903"/>
              <a:ext cx="691059" cy="381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04</a:t>
              </a:r>
              <a:endParaRPr lang="en-US" altLang="zh-CN" sz="1600" dirty="0">
                <a:solidFill>
                  <a:srgbClr val="E2641F"/>
                </a:solidFill>
                <a:latin typeface="苹方 粗体" panose="020B0600000000000000" pitchFamily="34" charset="-122"/>
                <a:ea typeface="苹方 粗体" panose="020B0600000000000000" pitchFamily="34" charset="-122"/>
              </a:endParaRPr>
            </a:p>
          </p:txBody>
        </p:sp>
      </p:grpSp>
      <p:sp>
        <p:nvSpPr>
          <p:cNvPr id="88" name="矩形: 圆角 87">
            <a:extLst>
              <a:ext uri="{FF2B5EF4-FFF2-40B4-BE49-F238E27FC236}">
                <a16:creationId xmlns:a16="http://schemas.microsoft.com/office/drawing/2014/main" id="{5503EAFE-42AD-4B08-B7BF-C9D92664B46A}"/>
              </a:ext>
            </a:extLst>
          </p:cNvPr>
          <p:cNvSpPr/>
          <p:nvPr/>
        </p:nvSpPr>
        <p:spPr>
          <a:xfrm>
            <a:off x="3011275" y="5358619"/>
            <a:ext cx="3418095" cy="535021"/>
          </a:xfrm>
          <a:prstGeom prst="roundRect">
            <a:avLst>
              <a:gd name="adj" fmla="val 13648"/>
            </a:avLst>
          </a:prstGeom>
          <a:solidFill>
            <a:srgbClr val="FFF6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9" name="文本框 88">
            <a:extLst>
              <a:ext uri="{FF2B5EF4-FFF2-40B4-BE49-F238E27FC236}">
                <a16:creationId xmlns:a16="http://schemas.microsoft.com/office/drawing/2014/main" id="{1461738B-D93E-41BB-8BF6-1A523B72B765}"/>
              </a:ext>
            </a:extLst>
          </p:cNvPr>
          <p:cNvSpPr txBox="1"/>
          <p:nvPr/>
        </p:nvSpPr>
        <p:spPr>
          <a:xfrm>
            <a:off x="3459850" y="5358619"/>
            <a:ext cx="28837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Moisturize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One simple layer, then bed.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grpSp>
        <p:nvGrpSpPr>
          <p:cNvPr id="90" name="组合 89">
            <a:extLst>
              <a:ext uri="{FF2B5EF4-FFF2-40B4-BE49-F238E27FC236}">
                <a16:creationId xmlns:a16="http://schemas.microsoft.com/office/drawing/2014/main" id="{8B0396F0-B337-4EF9-BEA3-8463134EE3A5}"/>
              </a:ext>
            </a:extLst>
          </p:cNvPr>
          <p:cNvGrpSpPr/>
          <p:nvPr/>
        </p:nvGrpSpPr>
        <p:grpSpPr>
          <a:xfrm>
            <a:off x="2828937" y="5368867"/>
            <a:ext cx="613804" cy="506516"/>
            <a:chOff x="3250352" y="2533402"/>
            <a:chExt cx="691059" cy="570267"/>
          </a:xfrm>
        </p:grpSpPr>
        <p:sp>
          <p:nvSpPr>
            <p:cNvPr id="91" name="椭圆 90">
              <a:extLst>
                <a:ext uri="{FF2B5EF4-FFF2-40B4-BE49-F238E27FC236}">
                  <a16:creationId xmlns:a16="http://schemas.microsoft.com/office/drawing/2014/main" id="{3E7EE891-F49B-4E79-A557-5F654BD69351}"/>
                </a:ext>
              </a:extLst>
            </p:cNvPr>
            <p:cNvSpPr/>
            <p:nvPr/>
          </p:nvSpPr>
          <p:spPr>
            <a:xfrm>
              <a:off x="3307681" y="2533402"/>
              <a:ext cx="568395" cy="570267"/>
            </a:xfrm>
            <a:prstGeom prst="ellipse">
              <a:avLst/>
            </a:prstGeom>
            <a:gradFill>
              <a:gsLst>
                <a:gs pos="100000">
                  <a:srgbClr val="FFFFFF"/>
                </a:gs>
                <a:gs pos="0">
                  <a:srgbClr val="D9D9D9"/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rgbClr val="FFFFFF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dirty="0">
                <a:solidFill>
                  <a:srgbClr val="E2641F"/>
                </a:solidFill>
                <a:latin typeface="Nunito" panose="02000503030000020003" pitchFamily="2" charset="0"/>
                <a:ea typeface="苹方 中等" panose="020B0400000000000000" pitchFamily="34" charset="-122"/>
              </a:endParaRPr>
            </a:p>
          </p:txBody>
        </p:sp>
        <p:sp>
          <p:nvSpPr>
            <p:cNvPr id="92" name="文本框 91">
              <a:extLst>
                <a:ext uri="{FF2B5EF4-FFF2-40B4-BE49-F238E27FC236}">
                  <a16:creationId xmlns:a16="http://schemas.microsoft.com/office/drawing/2014/main" id="{590B2AD3-1702-4135-9242-E0D04F55A031}"/>
                </a:ext>
              </a:extLst>
            </p:cNvPr>
            <p:cNvSpPr txBox="1"/>
            <p:nvPr/>
          </p:nvSpPr>
          <p:spPr>
            <a:xfrm>
              <a:off x="3250352" y="2626903"/>
              <a:ext cx="691059" cy="381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05</a:t>
              </a:r>
              <a:endParaRPr lang="en-US" altLang="zh-CN" sz="1600" dirty="0">
                <a:solidFill>
                  <a:srgbClr val="E2641F"/>
                </a:solidFill>
                <a:latin typeface="苹方 粗体" panose="020B0600000000000000" pitchFamily="34" charset="-122"/>
                <a:ea typeface="苹方 粗体" panose="020B0600000000000000" pitchFamily="34" charset="-122"/>
              </a:endParaRPr>
            </a:p>
          </p:txBody>
        </p:sp>
      </p:grpSp>
      <p:sp>
        <p:nvSpPr>
          <p:cNvPr id="83" name="矩形: 圆角 82">
            <a:extLst>
              <a:ext uri="{FF2B5EF4-FFF2-40B4-BE49-F238E27FC236}">
                <a16:creationId xmlns:a16="http://schemas.microsoft.com/office/drawing/2014/main" id="{9495303F-3742-4088-84C2-492A9E424467}"/>
              </a:ext>
            </a:extLst>
          </p:cNvPr>
          <p:cNvSpPr/>
          <p:nvPr/>
        </p:nvSpPr>
        <p:spPr>
          <a:xfrm>
            <a:off x="3011275" y="3644905"/>
            <a:ext cx="3418095" cy="535021"/>
          </a:xfrm>
          <a:prstGeom prst="roundRect">
            <a:avLst>
              <a:gd name="adj" fmla="val 13648"/>
            </a:avLst>
          </a:prstGeom>
          <a:solidFill>
            <a:srgbClr val="FFF6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4" name="文本框 83">
            <a:extLst>
              <a:ext uri="{FF2B5EF4-FFF2-40B4-BE49-F238E27FC236}">
                <a16:creationId xmlns:a16="http://schemas.microsoft.com/office/drawing/2014/main" id="{D026151E-D84A-4F4B-BD9A-4F357C29AA66}"/>
              </a:ext>
            </a:extLst>
          </p:cNvPr>
          <p:cNvSpPr txBox="1"/>
          <p:nvPr/>
        </p:nvSpPr>
        <p:spPr>
          <a:xfrm>
            <a:off x="3459850" y="3644905"/>
            <a:ext cx="28456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Melt base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Use one oil or balm step.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grpSp>
        <p:nvGrpSpPr>
          <p:cNvPr id="85" name="组合 84">
            <a:extLst>
              <a:ext uri="{FF2B5EF4-FFF2-40B4-BE49-F238E27FC236}">
                <a16:creationId xmlns:a16="http://schemas.microsoft.com/office/drawing/2014/main" id="{BD5F37EA-74BB-4AB0-A055-7679CCF9685C}"/>
              </a:ext>
            </a:extLst>
          </p:cNvPr>
          <p:cNvGrpSpPr/>
          <p:nvPr/>
        </p:nvGrpSpPr>
        <p:grpSpPr>
          <a:xfrm>
            <a:off x="2828937" y="3655153"/>
            <a:ext cx="613804" cy="506516"/>
            <a:chOff x="3250352" y="2533402"/>
            <a:chExt cx="691059" cy="570267"/>
          </a:xfrm>
        </p:grpSpPr>
        <p:sp>
          <p:nvSpPr>
            <p:cNvPr id="86" name="椭圆 85">
              <a:extLst>
                <a:ext uri="{FF2B5EF4-FFF2-40B4-BE49-F238E27FC236}">
                  <a16:creationId xmlns:a16="http://schemas.microsoft.com/office/drawing/2014/main" id="{9455FDB4-BDF5-4619-A515-2EFC279D3C19}"/>
                </a:ext>
              </a:extLst>
            </p:cNvPr>
            <p:cNvSpPr/>
            <p:nvPr/>
          </p:nvSpPr>
          <p:spPr>
            <a:xfrm>
              <a:off x="3307681" y="2533402"/>
              <a:ext cx="568395" cy="570267"/>
            </a:xfrm>
            <a:prstGeom prst="ellipse">
              <a:avLst/>
            </a:prstGeom>
            <a:gradFill>
              <a:gsLst>
                <a:gs pos="100000">
                  <a:srgbClr val="FFFFFF"/>
                </a:gs>
                <a:gs pos="0">
                  <a:srgbClr val="D9D9D9"/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rgbClr val="FFFFFF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dirty="0">
                <a:solidFill>
                  <a:srgbClr val="E2641F"/>
                </a:solidFill>
                <a:latin typeface="Nunito" panose="02000503030000020003" pitchFamily="2" charset="0"/>
                <a:ea typeface="苹方 中等" panose="020B0400000000000000" pitchFamily="34" charset="-122"/>
              </a:endParaRPr>
            </a:p>
          </p:txBody>
        </p:sp>
        <p:sp>
          <p:nvSpPr>
            <p:cNvPr id="87" name="文本框 86">
              <a:extLst>
                <a:ext uri="{FF2B5EF4-FFF2-40B4-BE49-F238E27FC236}">
                  <a16:creationId xmlns:a16="http://schemas.microsoft.com/office/drawing/2014/main" id="{9347DAAF-A19B-475D-9596-070293434B14}"/>
                </a:ext>
              </a:extLst>
            </p:cNvPr>
            <p:cNvSpPr txBox="1"/>
            <p:nvPr/>
          </p:nvSpPr>
          <p:spPr>
            <a:xfrm>
              <a:off x="3250352" y="2626903"/>
              <a:ext cx="691059" cy="381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03</a:t>
              </a:r>
              <a:endParaRPr lang="en-US" altLang="zh-CN" sz="1600" dirty="0">
                <a:solidFill>
                  <a:srgbClr val="E2641F"/>
                </a:solidFill>
                <a:latin typeface="苹方 粗体" panose="020B0600000000000000" pitchFamily="34" charset="-122"/>
                <a:ea typeface="苹方 粗体" panose="020B0600000000000000" pitchFamily="34" charset="-122"/>
              </a:endParaRPr>
            </a:p>
          </p:txBody>
        </p:sp>
      </p:grpSp>
      <p:sp>
        <p:nvSpPr>
          <p:cNvPr id="78" name="矩形: 圆角 77">
            <a:extLst>
              <a:ext uri="{FF2B5EF4-FFF2-40B4-BE49-F238E27FC236}">
                <a16:creationId xmlns:a16="http://schemas.microsoft.com/office/drawing/2014/main" id="{CD50E6D5-E9DE-4048-8FB2-62EE0612C1E7}"/>
              </a:ext>
            </a:extLst>
          </p:cNvPr>
          <p:cNvSpPr/>
          <p:nvPr/>
        </p:nvSpPr>
        <p:spPr>
          <a:xfrm>
            <a:off x="3011275" y="2829951"/>
            <a:ext cx="3418095" cy="535021"/>
          </a:xfrm>
          <a:prstGeom prst="roundRect">
            <a:avLst>
              <a:gd name="adj" fmla="val 13648"/>
            </a:avLst>
          </a:prstGeom>
          <a:solidFill>
            <a:srgbClr val="FFF6EC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9" name="文本框 78">
            <a:extLst>
              <a:ext uri="{FF2B5EF4-FFF2-40B4-BE49-F238E27FC236}">
                <a16:creationId xmlns:a16="http://schemas.microsoft.com/office/drawing/2014/main" id="{0BD23967-4DFD-4FFF-8721-5EBCAE34EF78}"/>
              </a:ext>
            </a:extLst>
          </p:cNvPr>
          <p:cNvSpPr txBox="1"/>
          <p:nvPr/>
        </p:nvSpPr>
        <p:spPr>
          <a:xfrm>
            <a:off x="3459850" y="2829951"/>
            <a:ext cx="28456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b="1" dirty="0">
                <a:solidFill>
                  <a:srgbClr val="FFC000"/>
                </a:solidFill>
                <a:latin typeface="苹方 粗体" panose="020B0600000000000000" pitchFamily="34" charset="-122"/>
                <a:ea typeface="苹方 粗体" panose="020B0600000000000000" pitchFamily="34" charset="-122"/>
              </a:rPr>
              <a:t>Eyes + lips</a:t>
            </a:r>
          </a:p>
          <a:p>
            <a:r>
              <a:rPr lang="en-US" altLang="zh-CN" sz="1200" dirty="0">
                <a:solidFill>
                  <a:srgbClr val="FFF6EC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rial" panose="020B0604020202020204" pitchFamily="34" charset="0"/>
              </a:rPr>
              <a:t>Pause, then wipe gently.</a:t>
            </a:r>
            <a:endParaRPr lang="zh-CN" altLang="en-US" sz="1200" dirty="0">
              <a:solidFill>
                <a:srgbClr val="FFF6EC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grpSp>
        <p:nvGrpSpPr>
          <p:cNvPr id="80" name="组合 79">
            <a:extLst>
              <a:ext uri="{FF2B5EF4-FFF2-40B4-BE49-F238E27FC236}">
                <a16:creationId xmlns:a16="http://schemas.microsoft.com/office/drawing/2014/main" id="{4144E8B9-F79A-4314-8FFA-A7DCD49966E8}"/>
              </a:ext>
            </a:extLst>
          </p:cNvPr>
          <p:cNvGrpSpPr/>
          <p:nvPr/>
        </p:nvGrpSpPr>
        <p:grpSpPr>
          <a:xfrm>
            <a:off x="2828937" y="2840199"/>
            <a:ext cx="613804" cy="506516"/>
            <a:chOff x="3250352" y="2533402"/>
            <a:chExt cx="691059" cy="570267"/>
          </a:xfrm>
        </p:grpSpPr>
        <p:sp>
          <p:nvSpPr>
            <p:cNvPr id="81" name="椭圆 80">
              <a:extLst>
                <a:ext uri="{FF2B5EF4-FFF2-40B4-BE49-F238E27FC236}">
                  <a16:creationId xmlns:a16="http://schemas.microsoft.com/office/drawing/2014/main" id="{FC782DD5-43EF-4468-95D0-9CA827C200B1}"/>
                </a:ext>
              </a:extLst>
            </p:cNvPr>
            <p:cNvSpPr/>
            <p:nvPr/>
          </p:nvSpPr>
          <p:spPr>
            <a:xfrm>
              <a:off x="3307681" y="2533402"/>
              <a:ext cx="568395" cy="570267"/>
            </a:xfrm>
            <a:prstGeom prst="ellipse">
              <a:avLst/>
            </a:prstGeom>
            <a:gradFill>
              <a:gsLst>
                <a:gs pos="100000">
                  <a:srgbClr val="FFFFFF"/>
                </a:gs>
                <a:gs pos="0">
                  <a:srgbClr val="D9D9D9"/>
                </a:gs>
              </a:gsLst>
              <a:lin ang="2700000" scaled="1"/>
            </a:gradFill>
            <a:ln w="31750">
              <a:gradFill flip="none" rotWithShape="1">
                <a:gsLst>
                  <a:gs pos="0">
                    <a:srgbClr val="FFFFFF"/>
                  </a:gs>
                  <a:gs pos="100000">
                    <a:srgbClr val="D9D9D9"/>
                  </a:gs>
                </a:gsLst>
                <a:lin ang="2700000" scaled="1"/>
                <a:tileRect/>
              </a:gradFill>
            </a:ln>
            <a:effectLst>
              <a:outerShdw blurRad="254000" dist="1016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dirty="0">
                <a:solidFill>
                  <a:srgbClr val="E2641F"/>
                </a:solidFill>
                <a:latin typeface="Nunito" panose="02000503030000020003" pitchFamily="2" charset="0"/>
                <a:ea typeface="苹方 中等" panose="020B0400000000000000" pitchFamily="34" charset="-122"/>
              </a:endParaRPr>
            </a:p>
          </p:txBody>
        </p:sp>
        <p:sp>
          <p:nvSpPr>
            <p:cNvPr id="82" name="文本框 81">
              <a:extLst>
                <a:ext uri="{FF2B5EF4-FFF2-40B4-BE49-F238E27FC236}">
                  <a16:creationId xmlns:a16="http://schemas.microsoft.com/office/drawing/2014/main" id="{36A6CA13-CD37-4F82-91AF-9709201F6685}"/>
                </a:ext>
              </a:extLst>
            </p:cNvPr>
            <p:cNvSpPr txBox="1"/>
            <p:nvPr/>
          </p:nvSpPr>
          <p:spPr>
            <a:xfrm>
              <a:off x="3250352" y="2626903"/>
              <a:ext cx="691059" cy="3811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b="1" dirty="0">
                  <a:solidFill>
                    <a:srgbClr val="E2641F"/>
                  </a:solidFill>
                  <a:latin typeface="苹方 粗体" panose="020B0600000000000000" pitchFamily="34" charset="-122"/>
                  <a:ea typeface="苹方 粗体" panose="020B0600000000000000" pitchFamily="34" charset="-122"/>
                </a:rPr>
                <a:t>02</a:t>
              </a:r>
              <a:endParaRPr lang="en-US" altLang="zh-CN" sz="1600" dirty="0">
                <a:solidFill>
                  <a:srgbClr val="E2641F"/>
                </a:solidFill>
                <a:latin typeface="苹方 粗体" panose="020B0600000000000000" pitchFamily="34" charset="-122"/>
                <a:ea typeface="苹方 粗体" panose="020B0600000000000000" pitchFamily="34" charset="-122"/>
              </a:endParaRPr>
            </a:p>
          </p:txBody>
        </p:sp>
      </p:grpSp>
      <p:pic>
        <p:nvPicPr>
          <p:cNvPr id="103" name="图片 102">
            <a:extLst>
              <a:ext uri="{FF2B5EF4-FFF2-40B4-BE49-F238E27FC236}">
                <a16:creationId xmlns:a16="http://schemas.microsoft.com/office/drawing/2014/main" id="{9D6FC53B-08A7-48BB-8CE9-133129FA709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844" y="1906667"/>
            <a:ext cx="4626044" cy="4022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008107"/>
      </p:ext>
    </p:extLst>
  </p:cSld>
  <p:clrMapOvr>
    <a:masterClrMapping/>
  </p:clrMapOvr>
  <p:transition spd="slow" advClick="0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8">
            <a:extLst>
              <a:ext uri="{FF2B5EF4-FFF2-40B4-BE49-F238E27FC236}">
                <a16:creationId xmlns:a16="http://schemas.microsoft.com/office/drawing/2014/main" id="{C254ED7E-BFDE-45F6-8BF0-541BBD4E02A6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7CA485FA-402D-401F-AC60-7B85AD2C157E}"/>
              </a:ext>
            </a:extLst>
          </p:cNvPr>
          <p:cNvGrpSpPr/>
          <p:nvPr/>
        </p:nvGrpSpPr>
        <p:grpSpPr>
          <a:xfrm>
            <a:off x="1993582" y="176292"/>
            <a:ext cx="8558370" cy="841557"/>
            <a:chOff x="2163181" y="235390"/>
            <a:chExt cx="8558370" cy="841557"/>
          </a:xfrm>
        </p:grpSpPr>
        <p:grpSp>
          <p:nvGrpSpPr>
            <p:cNvPr id="18" name="组合 17">
              <a:extLst>
                <a:ext uri="{FF2B5EF4-FFF2-40B4-BE49-F238E27FC236}">
                  <a16:creationId xmlns:a16="http://schemas.microsoft.com/office/drawing/2014/main" id="{B55F2EB0-AEB9-4D97-B03C-AE9468BA56FB}"/>
                </a:ext>
              </a:extLst>
            </p:cNvPr>
            <p:cNvGrpSpPr/>
            <p:nvPr/>
          </p:nvGrpSpPr>
          <p:grpSpPr>
            <a:xfrm>
              <a:off x="2919415" y="239888"/>
              <a:ext cx="7802136" cy="811815"/>
              <a:chOff x="3671888" y="294042"/>
              <a:chExt cx="7716093" cy="811815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0B79E33-A2A5-4C82-B865-ED37F7656ABA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77160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What clean skin should feel like</a:t>
                </a:r>
                <a:endParaRPr lang="zh-CN" altLang="en-US" spc="0" dirty="0"/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CE9BE9E1-8DA0-46AE-9125-6FA2B1E7A4D7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4355664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FINISH CHECK</a:t>
                </a:r>
              </a:p>
            </p:txBody>
          </p:sp>
        </p:grpSp>
        <p:pic>
          <p:nvPicPr>
            <p:cNvPr id="19" name="图片 18">
              <a:extLst>
                <a:ext uri="{FF2B5EF4-FFF2-40B4-BE49-F238E27FC236}">
                  <a16:creationId xmlns:a16="http://schemas.microsoft.com/office/drawing/2014/main" id="{5543FB38-8064-465D-9607-E732A4FC03D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24" name="文本框 23">
            <a:extLst>
              <a:ext uri="{FF2B5EF4-FFF2-40B4-BE49-F238E27FC236}">
                <a16:creationId xmlns:a16="http://schemas.microsoft.com/office/drawing/2014/main" id="{BE81EB4D-5B3A-4244-95C9-0380E03C8F52}"/>
              </a:ext>
            </a:extLst>
          </p:cNvPr>
          <p:cNvSpPr txBox="1"/>
          <p:nvPr/>
        </p:nvSpPr>
        <p:spPr>
          <a:xfrm>
            <a:off x="2749816" y="1280047"/>
            <a:ext cx="78021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Clean skin is free of visible makeup, but it should not feel rubbed raw or painfully tight.</a:t>
            </a:r>
          </a:p>
        </p:txBody>
      </p:sp>
      <p:sp>
        <p:nvSpPr>
          <p:cNvPr id="25" name="TextBox 7">
            <a:extLst>
              <a:ext uri="{FF2B5EF4-FFF2-40B4-BE49-F238E27FC236}">
                <a16:creationId xmlns:a16="http://schemas.microsoft.com/office/drawing/2014/main" id="{53D3B742-38A3-439C-94CA-E1E76BFF973C}"/>
              </a:ext>
            </a:extLst>
          </p:cNvPr>
          <p:cNvSpPr>
            <a:spLocks noGrp="1"/>
          </p:cNvSpPr>
          <p:nvPr/>
        </p:nvSpPr>
        <p:spPr>
          <a:xfrm>
            <a:off x="2853463" y="2240493"/>
            <a:ext cx="5689006" cy="331676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0000"/>
              </a:lnSpc>
              <a:buNone/>
            </a:pPr>
            <a:r>
              <a:rPr lang="en-US" sz="2400" b="1" i="0" dirty="0">
                <a:solidFill>
                  <a:srgbClr val="FFF6EC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"/>
              </a:rPr>
              <a:t>LOOK FOR THIS</a:t>
            </a:r>
            <a:endParaRPr sz="2400" b="1" i="0" dirty="0">
              <a:solidFill>
                <a:srgbClr val="FFF6EC"/>
              </a:solidFill>
              <a:latin typeface="苹方 特粗" panose="020B0800000000000000" pitchFamily="34" charset="-122"/>
              <a:ea typeface="苹方 特粗" panose="020B0800000000000000" pitchFamily="34" charset="-122"/>
              <a:cs typeface="Aptos"/>
            </a:endParaRPr>
          </a:p>
        </p:txBody>
      </p:sp>
      <p:sp>
        <p:nvSpPr>
          <p:cNvPr id="26" name="Oval 8">
            <a:extLst>
              <a:ext uri="{FF2B5EF4-FFF2-40B4-BE49-F238E27FC236}">
                <a16:creationId xmlns:a16="http://schemas.microsoft.com/office/drawing/2014/main" id="{DFC82F6F-235C-4E3B-9E13-43207B2423A6}"/>
              </a:ext>
            </a:extLst>
          </p:cNvPr>
          <p:cNvSpPr>
            <a:spLocks noGrp="1"/>
          </p:cNvSpPr>
          <p:nvPr/>
        </p:nvSpPr>
        <p:spPr>
          <a:xfrm>
            <a:off x="2922538" y="2863034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C22D0909-43AB-4F2E-AC5F-A3050F1C85ED}"/>
              </a:ext>
            </a:extLst>
          </p:cNvPr>
          <p:cNvSpPr>
            <a:spLocks noGrp="1"/>
          </p:cNvSpPr>
          <p:nvPr/>
        </p:nvSpPr>
        <p:spPr>
          <a:xfrm>
            <a:off x="3095892" y="2774865"/>
            <a:ext cx="5446577" cy="278130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8000"/>
              </a:lnSpc>
              <a:buNone/>
            </a:pPr>
            <a:r>
              <a:rPr lang="en-US" sz="1600" b="0" i="0" dirty="0">
                <a:solidFill>
                  <a:srgbClr val="F4B860"/>
                </a:solidFill>
                <a:latin typeface="Arial" panose="020B0604020202020204" pitchFamily="34" charset="0"/>
                <a:ea typeface="Aptos"/>
                <a:cs typeface="Arial" panose="020B0604020202020204" pitchFamily="34" charset="0"/>
              </a:rPr>
              <a:t>No base pigment at hairline, nose, or jaw.</a:t>
            </a:r>
            <a:endParaRPr sz="1600" b="0" i="0" dirty="0">
              <a:solidFill>
                <a:srgbClr val="F4B860"/>
              </a:solidFill>
              <a:latin typeface="Arial" panose="020B0604020202020204" pitchFamily="34" charset="0"/>
              <a:ea typeface="Aptos"/>
              <a:cs typeface="Arial" panose="020B0604020202020204" pitchFamily="34" charset="0"/>
            </a:endParaRPr>
          </a:p>
        </p:txBody>
      </p:sp>
      <p:sp>
        <p:nvSpPr>
          <p:cNvPr id="28" name="Oval 10">
            <a:extLst>
              <a:ext uri="{FF2B5EF4-FFF2-40B4-BE49-F238E27FC236}">
                <a16:creationId xmlns:a16="http://schemas.microsoft.com/office/drawing/2014/main" id="{8D7886A2-6777-48D0-8DE1-7354FE802461}"/>
              </a:ext>
            </a:extLst>
          </p:cNvPr>
          <p:cNvSpPr>
            <a:spLocks noGrp="1"/>
          </p:cNvSpPr>
          <p:nvPr/>
        </p:nvSpPr>
        <p:spPr>
          <a:xfrm>
            <a:off x="2922538" y="3270705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29" name="TextBox 11">
            <a:extLst>
              <a:ext uri="{FF2B5EF4-FFF2-40B4-BE49-F238E27FC236}">
                <a16:creationId xmlns:a16="http://schemas.microsoft.com/office/drawing/2014/main" id="{5D3E68B1-1DAF-4ADE-AE03-2D47A9781313}"/>
              </a:ext>
            </a:extLst>
          </p:cNvPr>
          <p:cNvSpPr>
            <a:spLocks noGrp="1"/>
          </p:cNvSpPr>
          <p:nvPr/>
        </p:nvSpPr>
        <p:spPr>
          <a:xfrm>
            <a:off x="3095891" y="3192497"/>
            <a:ext cx="6273666" cy="30062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Lash line and lip lines look clean.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Oval 12">
            <a:extLst>
              <a:ext uri="{FF2B5EF4-FFF2-40B4-BE49-F238E27FC236}">
                <a16:creationId xmlns:a16="http://schemas.microsoft.com/office/drawing/2014/main" id="{25E21284-F102-4FEC-B7FA-8708FC29E92A}"/>
              </a:ext>
            </a:extLst>
          </p:cNvPr>
          <p:cNvSpPr>
            <a:spLocks noGrp="1"/>
          </p:cNvSpPr>
          <p:nvPr/>
        </p:nvSpPr>
        <p:spPr>
          <a:xfrm>
            <a:off x="2922538" y="3684454"/>
            <a:ext cx="82296" cy="82296"/>
          </a:xfrm>
          <a:prstGeom prst="ellipse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>
              <a:solidFill>
                <a:srgbClr val="FFFF00"/>
              </a:solidFill>
            </a:endParaRPr>
          </a:p>
        </p:txBody>
      </p:sp>
      <p:sp>
        <p:nvSpPr>
          <p:cNvPr id="31" name="TextBox 13">
            <a:extLst>
              <a:ext uri="{FF2B5EF4-FFF2-40B4-BE49-F238E27FC236}">
                <a16:creationId xmlns:a16="http://schemas.microsoft.com/office/drawing/2014/main" id="{86366BD7-336B-4665-AC35-C5FA40936BF5}"/>
              </a:ext>
            </a:extLst>
          </p:cNvPr>
          <p:cNvSpPr>
            <a:spLocks noGrp="1"/>
          </p:cNvSpPr>
          <p:nvPr/>
        </p:nvSpPr>
        <p:spPr>
          <a:xfrm>
            <a:off x="3095892" y="3610131"/>
            <a:ext cx="5676845" cy="262622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8000"/>
              </a:lnSpc>
            </a:pPr>
            <a:r>
              <a:rPr lang="en-US" sz="1600" dirty="0">
                <a:solidFill>
                  <a:srgbClr val="F4B8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Skin does not keep burning, stinging, or pulling tight.</a:t>
            </a:r>
            <a:endParaRPr sz="1600" dirty="0">
              <a:solidFill>
                <a:srgbClr val="F4B8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14">
            <a:extLst>
              <a:ext uri="{FF2B5EF4-FFF2-40B4-BE49-F238E27FC236}">
                <a16:creationId xmlns:a16="http://schemas.microsoft.com/office/drawing/2014/main" id="{BB78FD9B-A846-47EC-967A-84841946BE9D}"/>
              </a:ext>
            </a:extLst>
          </p:cNvPr>
          <p:cNvSpPr>
            <a:spLocks noGrp="1"/>
          </p:cNvSpPr>
          <p:nvPr/>
        </p:nvSpPr>
        <p:spPr>
          <a:xfrm>
            <a:off x="2853462" y="4172758"/>
            <a:ext cx="6836769" cy="2781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l">
              <a:lnSpc>
                <a:spcPct val="105000"/>
              </a:lnSpc>
              <a:buNone/>
            </a:pPr>
            <a:r>
              <a:rPr lang="en-US" b="1" i="1" dirty="0">
                <a:solidFill>
                  <a:srgbClr val="FFF6EC"/>
                </a:solidFill>
                <a:latin typeface="苹方 粗体" panose="020B0600000000000000" pitchFamily="34" charset="-122"/>
                <a:ea typeface="苹方 粗体" panose="020B0600000000000000" pitchFamily="34" charset="-122"/>
                <a:cs typeface="Aptos"/>
              </a:rPr>
              <a:t>Final effect: clean, soft, calm, and ready for bed.</a:t>
            </a:r>
            <a:endParaRPr b="1" i="1" dirty="0">
              <a:solidFill>
                <a:srgbClr val="FFF6EC"/>
              </a:solidFill>
              <a:latin typeface="苹方 粗体" panose="020B0600000000000000" pitchFamily="34" charset="-122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88ECD446-3069-4661-A95F-C19750F3BDC2}"/>
              </a:ext>
            </a:extLst>
          </p:cNvPr>
          <p:cNvGrpSpPr/>
          <p:nvPr/>
        </p:nvGrpSpPr>
        <p:grpSpPr>
          <a:xfrm>
            <a:off x="5299639" y="4904180"/>
            <a:ext cx="5252313" cy="1192047"/>
            <a:chOff x="2853462" y="4801244"/>
            <a:chExt cx="5252313" cy="1192047"/>
          </a:xfrm>
        </p:grpSpPr>
        <p:sp>
          <p:nvSpPr>
            <p:cNvPr id="34" name="矩形: 圆角 33">
              <a:extLst>
                <a:ext uri="{FF2B5EF4-FFF2-40B4-BE49-F238E27FC236}">
                  <a16:creationId xmlns:a16="http://schemas.microsoft.com/office/drawing/2014/main" id="{3B4CFFB3-9572-4334-8BD5-F3DE088A4E62}"/>
                </a:ext>
              </a:extLst>
            </p:cNvPr>
            <p:cNvSpPr/>
            <p:nvPr/>
          </p:nvSpPr>
          <p:spPr>
            <a:xfrm>
              <a:off x="2853462" y="4801244"/>
              <a:ext cx="5252313" cy="1192047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1EB91746-868A-4DC7-A2B7-F864D6E7C9CD}"/>
                </a:ext>
              </a:extLst>
            </p:cNvPr>
            <p:cNvSpPr txBox="1"/>
            <p:nvPr/>
          </p:nvSpPr>
          <p:spPr>
            <a:xfrm>
              <a:off x="3421851" y="5206420"/>
              <a:ext cx="4502949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Stop the product and seek appropriate care for persistent swelling, pain, or vision changes.</a:t>
              </a:r>
            </a:p>
          </p:txBody>
        </p:sp>
        <p:grpSp>
          <p:nvGrpSpPr>
            <p:cNvPr id="36" name="组合 35">
              <a:extLst>
                <a:ext uri="{FF2B5EF4-FFF2-40B4-BE49-F238E27FC236}">
                  <a16:creationId xmlns:a16="http://schemas.microsoft.com/office/drawing/2014/main" id="{77D1EE39-1AF2-4F3D-809D-7639559060C6}"/>
                </a:ext>
              </a:extLst>
            </p:cNvPr>
            <p:cNvGrpSpPr/>
            <p:nvPr/>
          </p:nvGrpSpPr>
          <p:grpSpPr>
            <a:xfrm>
              <a:off x="3025157" y="4988067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38" name="Freeform 189">
                <a:extLst>
                  <a:ext uri="{FF2B5EF4-FFF2-40B4-BE49-F238E27FC236}">
                    <a16:creationId xmlns:a16="http://schemas.microsoft.com/office/drawing/2014/main" id="{F4860B43-7FCD-4686-B4F5-B39FF2CB18F1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39" name="Freeform 190">
                <a:extLst>
                  <a:ext uri="{FF2B5EF4-FFF2-40B4-BE49-F238E27FC236}">
                    <a16:creationId xmlns:a16="http://schemas.microsoft.com/office/drawing/2014/main" id="{FE1927C2-8F38-41E4-B2A2-DFEB755E7FBF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40" name="Freeform 191">
                <a:extLst>
                  <a:ext uri="{FF2B5EF4-FFF2-40B4-BE49-F238E27FC236}">
                    <a16:creationId xmlns:a16="http://schemas.microsoft.com/office/drawing/2014/main" id="{D1EF0D70-18BE-420F-B405-A21DBBDDD3F3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20CA4234-D64C-4EDC-9340-76B75993386C}"/>
                </a:ext>
              </a:extLst>
            </p:cNvPr>
            <p:cNvSpPr txBox="1"/>
            <p:nvPr/>
          </p:nvSpPr>
          <p:spPr>
            <a:xfrm>
              <a:off x="3426221" y="4889947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  <p:sp>
        <p:nvSpPr>
          <p:cNvPr id="41" name="矩形 40">
            <a:extLst>
              <a:ext uri="{FF2B5EF4-FFF2-40B4-BE49-F238E27FC236}">
                <a16:creationId xmlns:a16="http://schemas.microsoft.com/office/drawing/2014/main" id="{FD33FEA7-F5FA-4147-B505-494A73315418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3" name="组合 42">
            <a:extLst>
              <a:ext uri="{FF2B5EF4-FFF2-40B4-BE49-F238E27FC236}">
                <a16:creationId xmlns:a16="http://schemas.microsoft.com/office/drawing/2014/main" id="{EC878B3E-3D1B-47CD-8787-E5091B6D493C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44" name="TextBox 2">
              <a:extLst>
                <a:ext uri="{FF2B5EF4-FFF2-40B4-BE49-F238E27FC236}">
                  <a16:creationId xmlns:a16="http://schemas.microsoft.com/office/drawing/2014/main" id="{90F785EC-F8C8-4AE1-8E71-A13193BC441D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45" name="直接连接符 44">
              <a:extLst>
                <a:ext uri="{FF2B5EF4-FFF2-40B4-BE49-F238E27FC236}">
                  <a16:creationId xmlns:a16="http://schemas.microsoft.com/office/drawing/2014/main" id="{030F971A-F243-4DBB-AA72-0DF34F57D8E1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组合 45">
            <a:extLst>
              <a:ext uri="{FF2B5EF4-FFF2-40B4-BE49-F238E27FC236}">
                <a16:creationId xmlns:a16="http://schemas.microsoft.com/office/drawing/2014/main" id="{109CBB05-4067-41BB-9FBD-76B7B2F35B4C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47" name="Oval 143">
              <a:extLst>
                <a:ext uri="{FF2B5EF4-FFF2-40B4-BE49-F238E27FC236}">
                  <a16:creationId xmlns:a16="http://schemas.microsoft.com/office/drawing/2014/main" id="{BA83C2FD-AAE0-4FD3-ADFC-EECA7AF7B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8" name="Oval 144">
              <a:extLst>
                <a:ext uri="{FF2B5EF4-FFF2-40B4-BE49-F238E27FC236}">
                  <a16:creationId xmlns:a16="http://schemas.microsoft.com/office/drawing/2014/main" id="{E8234922-052D-45C3-8F4A-E29BB64F2D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49" name="Oval 145">
              <a:extLst>
                <a:ext uri="{FF2B5EF4-FFF2-40B4-BE49-F238E27FC236}">
                  <a16:creationId xmlns:a16="http://schemas.microsoft.com/office/drawing/2014/main" id="{1EA27FC4-0EF2-41EF-93F1-D00C8C116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50" name="Freeform 146">
              <a:extLst>
                <a:ext uri="{FF2B5EF4-FFF2-40B4-BE49-F238E27FC236}">
                  <a16:creationId xmlns:a16="http://schemas.microsoft.com/office/drawing/2014/main" id="{235319BF-8AD7-41DF-A493-658EF0ED3B2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51" name="文本框 50">
            <a:extLst>
              <a:ext uri="{FF2B5EF4-FFF2-40B4-BE49-F238E27FC236}">
                <a16:creationId xmlns:a16="http://schemas.microsoft.com/office/drawing/2014/main" id="{6C53CEFD-511D-47F2-9AD8-982A97620EA1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761187EF-2604-4EF5-AC68-135733B0378D}"/>
              </a:ext>
            </a:extLst>
          </p:cNvPr>
          <p:cNvGrpSpPr/>
          <p:nvPr/>
        </p:nvGrpSpPr>
        <p:grpSpPr>
          <a:xfrm>
            <a:off x="264568" y="2414142"/>
            <a:ext cx="1584552" cy="782050"/>
            <a:chOff x="264568" y="2414142"/>
            <a:chExt cx="1584552" cy="782050"/>
          </a:xfrm>
        </p:grpSpPr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44981CA0-A8AA-4240-8CEC-9EDAD23F57D6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110BC580-083D-4984-9DD8-A95EEE544C4D}"/>
                </a:ext>
              </a:extLst>
            </p:cNvPr>
            <p:cNvSpPr txBox="1"/>
            <p:nvPr/>
          </p:nvSpPr>
          <p:spPr>
            <a:xfrm>
              <a:off x="315277" y="2572169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FINISH CHECK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1088593"/>
      </p:ext>
    </p:extLst>
  </p:cSld>
  <p:clrMapOvr>
    <a:masterClrMapping/>
  </p:clrMapOvr>
  <p:transition spd="slow" advClick="0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8BC728C-03D3-4092-90D1-9E94795C5C8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5229" y="19211"/>
            <a:ext cx="10406534" cy="6838789"/>
          </a:xfrm>
          <a:prstGeom prst="rect">
            <a:avLst/>
          </a:prstGeom>
        </p:spPr>
      </p:pic>
      <p:sp>
        <p:nvSpPr>
          <p:cNvPr id="15" name="TextBox 28">
            <a:extLst>
              <a:ext uri="{FF2B5EF4-FFF2-40B4-BE49-F238E27FC236}">
                <a16:creationId xmlns:a16="http://schemas.microsoft.com/office/drawing/2014/main" id="{A8ABAD34-9AAE-4E79-81BA-40E920A91AC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7323F27-629F-4B67-8F6E-6EC8FE840DE9}"/>
              </a:ext>
            </a:extLst>
          </p:cNvPr>
          <p:cNvGrpSpPr/>
          <p:nvPr/>
        </p:nvGrpSpPr>
        <p:grpSpPr>
          <a:xfrm>
            <a:off x="2563667" y="228423"/>
            <a:ext cx="8922252" cy="841557"/>
            <a:chOff x="2163181" y="235390"/>
            <a:chExt cx="8922252" cy="841557"/>
          </a:xfrm>
        </p:grpSpPr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B2EC6A20-C1F5-48C0-A72F-948E68D48475}"/>
                </a:ext>
              </a:extLst>
            </p:cNvPr>
            <p:cNvGrpSpPr/>
            <p:nvPr/>
          </p:nvGrpSpPr>
          <p:grpSpPr>
            <a:xfrm>
              <a:off x="2919415" y="239888"/>
              <a:ext cx="8166018" cy="811815"/>
              <a:chOff x="3671888" y="294042"/>
              <a:chExt cx="8075962" cy="811815"/>
            </a:xfrm>
          </p:grpSpPr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64BE0EA5-4A74-4994-9679-4114E9614112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8075962" cy="590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z="3600" spc="0" dirty="0"/>
                  <a:t>Remover brand ideas, not must-buys</a:t>
                </a:r>
                <a:endParaRPr lang="zh-CN" altLang="en-US" sz="3600" spc="0" dirty="0"/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9090DE13-2D41-4A76-9C00-BE2C9A277B2C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7949378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Choose by makeup type, comfort, and how easy the formula is to control. </a:t>
                </a:r>
              </a:p>
            </p:txBody>
          </p:sp>
        </p:grpSp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5F4F701A-39E2-41AD-9F09-B5EABDFD6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74" name="文本框 73">
            <a:extLst>
              <a:ext uri="{FF2B5EF4-FFF2-40B4-BE49-F238E27FC236}">
                <a16:creationId xmlns:a16="http://schemas.microsoft.com/office/drawing/2014/main" id="{3DAF5ECE-FA8E-47BE-8A39-6C0AA4AEB01A}"/>
              </a:ext>
            </a:extLst>
          </p:cNvPr>
          <p:cNvSpPr txBox="1"/>
          <p:nvPr/>
        </p:nvSpPr>
        <p:spPr>
          <a:xfrm>
            <a:off x="2863378" y="5380491"/>
            <a:ext cx="84552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E2641F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The right pick works fast, feels comfortable, and fits your routine.</a:t>
            </a:r>
            <a:endParaRPr lang="zh-CN" altLang="en-US" sz="2000" b="1" dirty="0">
              <a:solidFill>
                <a:srgbClr val="E2641F"/>
              </a:solidFill>
              <a:latin typeface="苹方 中等" panose="020B0400000000000000" pitchFamily="34" charset="-122"/>
              <a:ea typeface="苹方 中等" panose="020B0400000000000000" pitchFamily="34" charset="-122"/>
            </a:endParaRPr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A6BAA4EF-E330-4B11-8E41-4143AEBBC615}"/>
              </a:ext>
            </a:extLst>
          </p:cNvPr>
          <p:cNvGrpSpPr/>
          <p:nvPr/>
        </p:nvGrpSpPr>
        <p:grpSpPr>
          <a:xfrm>
            <a:off x="2457795" y="1649680"/>
            <a:ext cx="9266428" cy="3125867"/>
            <a:chOff x="2409587" y="2591937"/>
            <a:chExt cx="9266428" cy="3125867"/>
          </a:xfrm>
        </p:grpSpPr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47B6089F-89A7-48F7-B2F2-AB421202C3AF}"/>
                </a:ext>
              </a:extLst>
            </p:cNvPr>
            <p:cNvGrpSpPr/>
            <p:nvPr/>
          </p:nvGrpSpPr>
          <p:grpSpPr>
            <a:xfrm>
              <a:off x="2428683" y="4594985"/>
              <a:ext cx="4012969" cy="455548"/>
              <a:chOff x="2166938" y="5434004"/>
              <a:chExt cx="4012969" cy="455548"/>
            </a:xfrm>
          </p:grpSpPr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E123D167-6FC8-43EB-A062-2C576A29C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文本框 107">
                <a:extLst>
                  <a:ext uri="{FF2B5EF4-FFF2-40B4-BE49-F238E27FC236}">
                    <a16:creationId xmlns:a16="http://schemas.microsoft.com/office/drawing/2014/main" id="{EC89B896-6FE9-4582-98A5-273FE1DF7940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04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Eye/lip: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Lancôme · NIVEA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D64DCAFB-9FD0-4C5B-AEF4-0B2C915417B9}"/>
                </a:ext>
              </a:extLst>
            </p:cNvPr>
            <p:cNvGrpSpPr/>
            <p:nvPr/>
          </p:nvGrpSpPr>
          <p:grpSpPr>
            <a:xfrm>
              <a:off x="2409587" y="2591937"/>
              <a:ext cx="4012969" cy="455548"/>
              <a:chOff x="2166938" y="5434004"/>
              <a:chExt cx="4012969" cy="455548"/>
            </a:xfrm>
          </p:grpSpPr>
          <p:cxnSp>
            <p:nvCxnSpPr>
              <p:cNvPr id="105" name="直接连接符 104">
                <a:extLst>
                  <a:ext uri="{FF2B5EF4-FFF2-40B4-BE49-F238E27FC236}">
                    <a16:creationId xmlns:a16="http://schemas.microsoft.com/office/drawing/2014/main" id="{AFE2E620-03A1-43C8-BC5B-C4E28B1A0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文本框 105">
                <a:extLst>
                  <a:ext uri="{FF2B5EF4-FFF2-40B4-BE49-F238E27FC236}">
                    <a16:creationId xmlns:a16="http://schemas.microsoft.com/office/drawing/2014/main" id="{BEB56E6B-8726-4B64-8BF9-0A8DA10E21B9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01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Micellar: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Bioderma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Garnier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8" name="组合 77">
              <a:extLst>
                <a:ext uri="{FF2B5EF4-FFF2-40B4-BE49-F238E27FC236}">
                  <a16:creationId xmlns:a16="http://schemas.microsoft.com/office/drawing/2014/main" id="{A78EB282-296B-4FB2-A055-BEF5E81448F5}"/>
                </a:ext>
              </a:extLst>
            </p:cNvPr>
            <p:cNvGrpSpPr/>
            <p:nvPr/>
          </p:nvGrpSpPr>
          <p:grpSpPr>
            <a:xfrm>
              <a:off x="2428683" y="3261849"/>
              <a:ext cx="4012969" cy="455548"/>
              <a:chOff x="2166938" y="5434004"/>
              <a:chExt cx="4012969" cy="455548"/>
            </a:xfrm>
          </p:grpSpPr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CBB69B76-0961-41FD-A7F1-51642C58B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03AB1E14-73EA-4875-A461-ABD64530BF45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02   </a:t>
                </a:r>
                <a:r>
                  <a:rPr lang="fr-FR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Balm: </a:t>
                </a:r>
                <a:r>
                  <a:rPr lang="fr-FR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Clinique · Farmacy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83C61985-3FDE-45EB-A7B4-45FF5A6010C4}"/>
                </a:ext>
              </a:extLst>
            </p:cNvPr>
            <p:cNvGrpSpPr/>
            <p:nvPr/>
          </p:nvGrpSpPr>
          <p:grpSpPr>
            <a:xfrm>
              <a:off x="2409587" y="3928417"/>
              <a:ext cx="4012969" cy="455548"/>
              <a:chOff x="2166938" y="5434004"/>
              <a:chExt cx="4012969" cy="455548"/>
            </a:xfrm>
          </p:grpSpPr>
          <p:cxnSp>
            <p:nvCxnSpPr>
              <p:cNvPr id="101" name="直接连接符 100">
                <a:extLst>
                  <a:ext uri="{FF2B5EF4-FFF2-40B4-BE49-F238E27FC236}">
                    <a16:creationId xmlns:a16="http://schemas.microsoft.com/office/drawing/2014/main" id="{585EE1A8-1FAE-4CFE-A252-7CB7C4722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文本框 101">
                <a:extLst>
                  <a:ext uri="{FF2B5EF4-FFF2-40B4-BE49-F238E27FC236}">
                    <a16:creationId xmlns:a16="http://schemas.microsoft.com/office/drawing/2014/main" id="{5FDF10C4-E3A7-47A1-9F1A-3935BB97D30F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03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Oil: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Bobbi Brown · MAC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0" name="组合 79">
              <a:extLst>
                <a:ext uri="{FF2B5EF4-FFF2-40B4-BE49-F238E27FC236}">
                  <a16:creationId xmlns:a16="http://schemas.microsoft.com/office/drawing/2014/main" id="{B6BF8668-A186-46A2-8F81-0F8A97F367D9}"/>
                </a:ext>
              </a:extLst>
            </p:cNvPr>
            <p:cNvGrpSpPr/>
            <p:nvPr/>
          </p:nvGrpSpPr>
          <p:grpSpPr>
            <a:xfrm>
              <a:off x="2428683" y="5261552"/>
              <a:ext cx="4012969" cy="455548"/>
              <a:chOff x="2166938" y="5434004"/>
              <a:chExt cx="4012969" cy="455548"/>
            </a:xfrm>
          </p:grpSpPr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0499A4D0-92D4-4086-804E-C6EAC2F40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B599CA70-3C21-42F1-8C27-C563F7E49E89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05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Sensitive: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Avène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Vanicream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1" name="组合 80">
              <a:extLst>
                <a:ext uri="{FF2B5EF4-FFF2-40B4-BE49-F238E27FC236}">
                  <a16:creationId xmlns:a16="http://schemas.microsoft.com/office/drawing/2014/main" id="{BC44C5A6-73F2-46B0-9625-6A9D101C48A3}"/>
                </a:ext>
              </a:extLst>
            </p:cNvPr>
            <p:cNvGrpSpPr/>
            <p:nvPr/>
          </p:nvGrpSpPr>
          <p:grpSpPr>
            <a:xfrm>
              <a:off x="7182081" y="5262256"/>
              <a:ext cx="4012969" cy="455548"/>
              <a:chOff x="7182081" y="5262256"/>
              <a:chExt cx="4012969" cy="455548"/>
            </a:xfrm>
          </p:grpSpPr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F79598FC-E0FA-4B47-9D41-63E132B50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571780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文本框 97">
                <a:extLst>
                  <a:ext uri="{FF2B5EF4-FFF2-40B4-BE49-F238E27FC236}">
                    <a16:creationId xmlns:a16="http://schemas.microsoft.com/office/drawing/2014/main" id="{B27EFA3B-93E4-43C5-A3DF-1069AD80C364}"/>
                  </a:ext>
                </a:extLst>
              </p:cNvPr>
              <p:cNvSpPr txBox="1"/>
              <p:nvPr/>
            </p:nvSpPr>
            <p:spPr>
              <a:xfrm>
                <a:off x="7182081" y="5262256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10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Gentle: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Bioderma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Simple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2" name="组合 81">
              <a:extLst>
                <a:ext uri="{FF2B5EF4-FFF2-40B4-BE49-F238E27FC236}">
                  <a16:creationId xmlns:a16="http://schemas.microsoft.com/office/drawing/2014/main" id="{7826FE0A-92C0-4FBB-9587-36B169FFB0D1}"/>
                </a:ext>
              </a:extLst>
            </p:cNvPr>
            <p:cNvGrpSpPr/>
            <p:nvPr/>
          </p:nvGrpSpPr>
          <p:grpSpPr>
            <a:xfrm>
              <a:off x="7182080" y="4633214"/>
              <a:ext cx="4493935" cy="490100"/>
              <a:chOff x="7182080" y="4633214"/>
              <a:chExt cx="4493935" cy="490100"/>
            </a:xfrm>
          </p:grpSpPr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A82769AB-390F-48CE-B500-6BDD15CF1222}"/>
                  </a:ext>
                </a:extLst>
              </p:cNvPr>
              <p:cNvSpPr txBox="1"/>
              <p:nvPr/>
            </p:nvSpPr>
            <p:spPr>
              <a:xfrm>
                <a:off x="7182080" y="4633214"/>
                <a:ext cx="449393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09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Fragrance-free: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CeraVe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Vanicream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6" name="直接连接符 95">
                <a:extLst>
                  <a:ext uri="{FF2B5EF4-FFF2-40B4-BE49-F238E27FC236}">
                    <a16:creationId xmlns:a16="http://schemas.microsoft.com/office/drawing/2014/main" id="{DDF310CE-BEA7-4288-866A-8A222BED9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0" y="512331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组合 82">
              <a:extLst>
                <a:ext uri="{FF2B5EF4-FFF2-40B4-BE49-F238E27FC236}">
                  <a16:creationId xmlns:a16="http://schemas.microsoft.com/office/drawing/2014/main" id="{42567098-2890-438D-96BC-337573E1C434}"/>
                </a:ext>
              </a:extLst>
            </p:cNvPr>
            <p:cNvGrpSpPr/>
            <p:nvPr/>
          </p:nvGrpSpPr>
          <p:grpSpPr>
            <a:xfrm>
              <a:off x="7182081" y="3965810"/>
              <a:ext cx="4001577" cy="455548"/>
              <a:chOff x="7182081" y="3965810"/>
              <a:chExt cx="4001577" cy="455548"/>
            </a:xfrm>
          </p:grpSpPr>
          <p:cxnSp>
            <p:nvCxnSpPr>
              <p:cNvPr id="92" name="直接连接符 91">
                <a:extLst>
                  <a:ext uri="{FF2B5EF4-FFF2-40B4-BE49-F238E27FC236}">
                    <a16:creationId xmlns:a16="http://schemas.microsoft.com/office/drawing/2014/main" id="{3E70C98F-B66F-4666-A3BD-92B3EBF890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4421358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C1A43E8F-2A91-4758-BAAF-2DA38E860663}"/>
                  </a:ext>
                </a:extLst>
              </p:cNvPr>
              <p:cNvSpPr txBox="1"/>
              <p:nvPr/>
            </p:nvSpPr>
            <p:spPr>
              <a:xfrm>
                <a:off x="7182081" y="3965810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08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Travel: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Garnier · Simple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4" name="直接连接符 93">
                <a:extLst>
                  <a:ext uri="{FF2B5EF4-FFF2-40B4-BE49-F238E27FC236}">
                    <a16:creationId xmlns:a16="http://schemas.microsoft.com/office/drawing/2014/main" id="{44CD30C8-FD2E-40A4-A604-9DFE8DADD2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9" y="4421358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EE1895FF-92C5-4298-BA00-1C5E8EF30F20}"/>
                </a:ext>
              </a:extLst>
            </p:cNvPr>
            <p:cNvGrpSpPr/>
            <p:nvPr/>
          </p:nvGrpSpPr>
          <p:grpSpPr>
            <a:xfrm>
              <a:off x="7182081" y="3298406"/>
              <a:ext cx="4001576" cy="455548"/>
              <a:chOff x="7182081" y="3298406"/>
              <a:chExt cx="4001576" cy="455548"/>
            </a:xfrm>
          </p:grpSpPr>
          <p:cxnSp>
            <p:nvCxnSpPr>
              <p:cNvPr id="89" name="直接连接符 88">
                <a:extLst>
                  <a:ext uri="{FF2B5EF4-FFF2-40B4-BE49-F238E27FC236}">
                    <a16:creationId xmlns:a16="http://schemas.microsoft.com/office/drawing/2014/main" id="{16ED2ADD-DF24-4ED1-A5FA-805BF5B856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753954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1F9EFDB0-16E3-45C1-A4AC-024E9E99D58F}"/>
                  </a:ext>
                </a:extLst>
              </p:cNvPr>
              <p:cNvSpPr txBox="1"/>
              <p:nvPr/>
            </p:nvSpPr>
            <p:spPr>
              <a:xfrm>
                <a:off x="7182081" y="3298406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07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Waterproof: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Clinique · Lancôme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1" name="直接连接符 90">
                <a:extLst>
                  <a:ext uri="{FF2B5EF4-FFF2-40B4-BE49-F238E27FC236}">
                    <a16:creationId xmlns:a16="http://schemas.microsoft.com/office/drawing/2014/main" id="{07266057-3257-4F35-BE3E-D5E24AC29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8" y="37539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9140C8CA-312B-4CAD-9DC9-1C6382AE2607}"/>
                </a:ext>
              </a:extLst>
            </p:cNvPr>
            <p:cNvGrpSpPr/>
            <p:nvPr/>
          </p:nvGrpSpPr>
          <p:grpSpPr>
            <a:xfrm>
              <a:off x="7182081" y="2631002"/>
              <a:ext cx="4012969" cy="456652"/>
              <a:chOff x="7182081" y="2631002"/>
              <a:chExt cx="4012969" cy="456652"/>
            </a:xfrm>
          </p:grpSpPr>
          <p:cxnSp>
            <p:nvCxnSpPr>
              <p:cNvPr id="86" name="直接连接符 85">
                <a:extLst>
                  <a:ext uri="{FF2B5EF4-FFF2-40B4-BE49-F238E27FC236}">
                    <a16:creationId xmlns:a16="http://schemas.microsoft.com/office/drawing/2014/main" id="{09C078CB-7760-44E3-A2C6-22858B8AC1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086550"/>
                <a:ext cx="39177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EADA8F2D-B6EE-43FC-ADB3-153F95239AF1}"/>
                  </a:ext>
                </a:extLst>
              </p:cNvPr>
              <p:cNvSpPr txBox="1"/>
              <p:nvPr/>
            </p:nvSpPr>
            <p:spPr>
              <a:xfrm>
                <a:off x="7182081" y="2631002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06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Cleanser: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CeraVe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Vanicream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88" name="直接连接符 87">
                <a:extLst>
                  <a:ext uri="{FF2B5EF4-FFF2-40B4-BE49-F238E27FC236}">
                    <a16:creationId xmlns:a16="http://schemas.microsoft.com/office/drawing/2014/main" id="{C5E0E5CB-8FEA-44BF-8DD5-FDAF6F9B3F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8721" y="30876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矩形 108">
            <a:extLst>
              <a:ext uri="{FF2B5EF4-FFF2-40B4-BE49-F238E27FC236}">
                <a16:creationId xmlns:a16="http://schemas.microsoft.com/office/drawing/2014/main" id="{9D2810B3-864B-4BA1-83EE-24026CD1EA6A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C09BAD02-BAAB-4F22-BD3A-08C039DB8991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11" name="TextBox 2">
              <a:extLst>
                <a:ext uri="{FF2B5EF4-FFF2-40B4-BE49-F238E27FC236}">
                  <a16:creationId xmlns:a16="http://schemas.microsoft.com/office/drawing/2014/main" id="{8BD77F58-6E90-459C-856E-A0FA9478A779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12" name="直接连接符 111">
              <a:extLst>
                <a:ext uri="{FF2B5EF4-FFF2-40B4-BE49-F238E27FC236}">
                  <a16:creationId xmlns:a16="http://schemas.microsoft.com/office/drawing/2014/main" id="{687C07CA-E97B-464D-8DDE-B80ADB56E249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210A495E-7935-4792-B529-87F17E93BAED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114" name="Oval 143">
              <a:extLst>
                <a:ext uri="{FF2B5EF4-FFF2-40B4-BE49-F238E27FC236}">
                  <a16:creationId xmlns:a16="http://schemas.microsoft.com/office/drawing/2014/main" id="{41E04665-0FD1-434D-B182-3588C3203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Oval 144">
              <a:extLst>
                <a:ext uri="{FF2B5EF4-FFF2-40B4-BE49-F238E27FC236}">
                  <a16:creationId xmlns:a16="http://schemas.microsoft.com/office/drawing/2014/main" id="{48A7F3DA-DFF3-414B-8E6D-79A70C616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Oval 145">
              <a:extLst>
                <a:ext uri="{FF2B5EF4-FFF2-40B4-BE49-F238E27FC236}">
                  <a16:creationId xmlns:a16="http://schemas.microsoft.com/office/drawing/2014/main" id="{4CCD2974-3444-43CA-A87E-BD6448F28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146">
              <a:extLst>
                <a:ext uri="{FF2B5EF4-FFF2-40B4-BE49-F238E27FC236}">
                  <a16:creationId xmlns:a16="http://schemas.microsoft.com/office/drawing/2014/main" id="{C2EA79EE-68E6-456B-BFC7-91324FEC8B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18" name="文本框 117">
            <a:extLst>
              <a:ext uri="{FF2B5EF4-FFF2-40B4-BE49-F238E27FC236}">
                <a16:creationId xmlns:a16="http://schemas.microsoft.com/office/drawing/2014/main" id="{FBB147CF-2B8E-4EEF-AE95-627AA4B755C9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6F080AF-2B71-4FBF-BDB4-90DB61C77B16}"/>
              </a:ext>
            </a:extLst>
          </p:cNvPr>
          <p:cNvGrpSpPr/>
          <p:nvPr/>
        </p:nvGrpSpPr>
        <p:grpSpPr>
          <a:xfrm>
            <a:off x="264568" y="2414142"/>
            <a:ext cx="1584552" cy="782050"/>
            <a:chOff x="264568" y="2414142"/>
            <a:chExt cx="1584552" cy="782050"/>
          </a:xfrm>
        </p:grpSpPr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FA055DB6-9237-4760-BBD8-108812D1DCD2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9EFA8AF1-576A-42F0-9C49-A9888221597E}"/>
                </a:ext>
              </a:extLst>
            </p:cNvPr>
            <p:cNvSpPr txBox="1"/>
            <p:nvPr/>
          </p:nvSpPr>
          <p:spPr>
            <a:xfrm>
              <a:off x="315277" y="2572169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REMOVER BRANDS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9953282"/>
      </p:ext>
    </p:extLst>
  </p:cSld>
  <p:clrMapOvr>
    <a:masterClrMapping/>
  </p:clrMapOvr>
  <p:transition spd="slow" advClick="0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8">
            <a:extLst>
              <a:ext uri="{FF2B5EF4-FFF2-40B4-BE49-F238E27FC236}">
                <a16:creationId xmlns:a16="http://schemas.microsoft.com/office/drawing/2014/main" id="{A8ABAD34-9AAE-4E79-81BA-40E920A91AC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7323F27-629F-4B67-8F6E-6EC8FE840DE9}"/>
              </a:ext>
            </a:extLst>
          </p:cNvPr>
          <p:cNvGrpSpPr/>
          <p:nvPr/>
        </p:nvGrpSpPr>
        <p:grpSpPr>
          <a:xfrm>
            <a:off x="3867151" y="202476"/>
            <a:ext cx="5663348" cy="841557"/>
            <a:chOff x="2163181" y="235390"/>
            <a:chExt cx="5663348" cy="841557"/>
          </a:xfrm>
        </p:grpSpPr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B2EC6A20-C1F5-48C0-A72F-948E68D48475}"/>
                </a:ext>
              </a:extLst>
            </p:cNvPr>
            <p:cNvGrpSpPr/>
            <p:nvPr/>
          </p:nvGrpSpPr>
          <p:grpSpPr>
            <a:xfrm>
              <a:off x="2919415" y="239888"/>
              <a:ext cx="4907114" cy="811815"/>
              <a:chOff x="3671888" y="294042"/>
              <a:chExt cx="4852998" cy="811815"/>
            </a:xfrm>
          </p:grpSpPr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64BE0EA5-4A74-4994-9679-4114E9614112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4852997" cy="5909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z="3600" spc="0" dirty="0"/>
                  <a:t>Keep aftercare simple</a:t>
                </a:r>
                <a:endParaRPr lang="zh-CN" altLang="en-US" sz="3600" spc="0" dirty="0"/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9090DE13-2D41-4A76-9C00-BE2C9A277B2C}"/>
                  </a:ext>
                </a:extLst>
              </p:cNvPr>
              <p:cNvSpPr txBox="1"/>
              <p:nvPr/>
            </p:nvSpPr>
            <p:spPr>
              <a:xfrm>
                <a:off x="3687083" y="875025"/>
                <a:ext cx="4837803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AFTERCARE BRANDS. </a:t>
                </a:r>
              </a:p>
            </p:txBody>
          </p:sp>
        </p:grpSp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5F4F701A-39E2-41AD-9F09-B5EABDFD6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74" name="文本框 73">
            <a:extLst>
              <a:ext uri="{FF2B5EF4-FFF2-40B4-BE49-F238E27FC236}">
                <a16:creationId xmlns:a16="http://schemas.microsoft.com/office/drawing/2014/main" id="{3DAF5ECE-FA8E-47BE-8A39-6C0AA4AEB01A}"/>
              </a:ext>
            </a:extLst>
          </p:cNvPr>
          <p:cNvSpPr txBox="1"/>
          <p:nvPr/>
        </p:nvSpPr>
        <p:spPr>
          <a:xfrm>
            <a:off x="2462823" y="1298945"/>
            <a:ext cx="84552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E2641F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One comfortable moisturizer is more useful than a crowded shelf.</a:t>
            </a:r>
            <a:endParaRPr lang="zh-CN" altLang="en-US" sz="2000" b="1" dirty="0">
              <a:solidFill>
                <a:srgbClr val="E2641F"/>
              </a:solidFill>
              <a:latin typeface="苹方 中等" panose="020B0400000000000000" pitchFamily="34" charset="-122"/>
              <a:ea typeface="苹方 中等" panose="020B0400000000000000" pitchFamily="34" charset="-122"/>
            </a:endParaRPr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A6BAA4EF-E330-4B11-8E41-4143AEBBC615}"/>
              </a:ext>
            </a:extLst>
          </p:cNvPr>
          <p:cNvGrpSpPr/>
          <p:nvPr/>
        </p:nvGrpSpPr>
        <p:grpSpPr>
          <a:xfrm>
            <a:off x="2443727" y="1802406"/>
            <a:ext cx="9266428" cy="3125867"/>
            <a:chOff x="2409587" y="2591937"/>
            <a:chExt cx="9266428" cy="3125867"/>
          </a:xfrm>
        </p:grpSpPr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47B6089F-89A7-48F7-B2F2-AB421202C3AF}"/>
                </a:ext>
              </a:extLst>
            </p:cNvPr>
            <p:cNvGrpSpPr/>
            <p:nvPr/>
          </p:nvGrpSpPr>
          <p:grpSpPr>
            <a:xfrm>
              <a:off x="2428683" y="4594985"/>
              <a:ext cx="4012969" cy="455548"/>
              <a:chOff x="2166938" y="5434004"/>
              <a:chExt cx="4012969" cy="455548"/>
            </a:xfrm>
          </p:grpSpPr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E123D167-6FC8-43EB-A062-2C576A29C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文本框 107">
                <a:extLst>
                  <a:ext uri="{FF2B5EF4-FFF2-40B4-BE49-F238E27FC236}">
                    <a16:creationId xmlns:a16="http://schemas.microsoft.com/office/drawing/2014/main" id="{EC89B896-6FE9-4582-98A5-273FE1DF7940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04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Eye cream: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Clinique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Kiehl's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D64DCAFB-9FD0-4C5B-AEF4-0B2C915417B9}"/>
                </a:ext>
              </a:extLst>
            </p:cNvPr>
            <p:cNvGrpSpPr/>
            <p:nvPr/>
          </p:nvGrpSpPr>
          <p:grpSpPr>
            <a:xfrm>
              <a:off x="2409587" y="2591937"/>
              <a:ext cx="4012969" cy="455548"/>
              <a:chOff x="2166938" y="5434004"/>
              <a:chExt cx="4012969" cy="455548"/>
            </a:xfrm>
          </p:grpSpPr>
          <p:cxnSp>
            <p:nvCxnSpPr>
              <p:cNvPr id="105" name="直接连接符 104">
                <a:extLst>
                  <a:ext uri="{FF2B5EF4-FFF2-40B4-BE49-F238E27FC236}">
                    <a16:creationId xmlns:a16="http://schemas.microsoft.com/office/drawing/2014/main" id="{AFE2E620-03A1-43C8-BC5B-C4E28B1A0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文本框 105">
                <a:extLst>
                  <a:ext uri="{FF2B5EF4-FFF2-40B4-BE49-F238E27FC236}">
                    <a16:creationId xmlns:a16="http://schemas.microsoft.com/office/drawing/2014/main" id="{BEB56E6B-8726-4B64-8BF9-0A8DA10E21B9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01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Lotion: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CeraVe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Clinique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8" name="组合 77">
              <a:extLst>
                <a:ext uri="{FF2B5EF4-FFF2-40B4-BE49-F238E27FC236}">
                  <a16:creationId xmlns:a16="http://schemas.microsoft.com/office/drawing/2014/main" id="{A78EB282-296B-4FB2-A055-BEF5E81448F5}"/>
                </a:ext>
              </a:extLst>
            </p:cNvPr>
            <p:cNvGrpSpPr/>
            <p:nvPr/>
          </p:nvGrpSpPr>
          <p:grpSpPr>
            <a:xfrm>
              <a:off x="2428683" y="3261849"/>
              <a:ext cx="4012969" cy="455548"/>
              <a:chOff x="2166938" y="5434004"/>
              <a:chExt cx="4012969" cy="455548"/>
            </a:xfrm>
          </p:grpSpPr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CBB69B76-0961-41FD-A7F1-51642C58B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03AB1E14-73EA-4875-A461-ABD64530BF45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02   </a:t>
                </a:r>
                <a:r>
                  <a:rPr lang="fr-FR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Cream: </a:t>
                </a:r>
                <a:r>
                  <a:rPr lang="fr-FR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Kiehl's · Eucerin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83C61985-3FDE-45EB-A7B4-45FF5A6010C4}"/>
                </a:ext>
              </a:extLst>
            </p:cNvPr>
            <p:cNvGrpSpPr/>
            <p:nvPr/>
          </p:nvGrpSpPr>
          <p:grpSpPr>
            <a:xfrm>
              <a:off x="2409587" y="3928417"/>
              <a:ext cx="4012969" cy="455548"/>
              <a:chOff x="2166938" y="5434004"/>
              <a:chExt cx="4012969" cy="455548"/>
            </a:xfrm>
          </p:grpSpPr>
          <p:cxnSp>
            <p:nvCxnSpPr>
              <p:cNvPr id="101" name="直接连接符 100">
                <a:extLst>
                  <a:ext uri="{FF2B5EF4-FFF2-40B4-BE49-F238E27FC236}">
                    <a16:creationId xmlns:a16="http://schemas.microsoft.com/office/drawing/2014/main" id="{585EE1A8-1FAE-4CFE-A252-7CB7C4722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文本框 101">
                <a:extLst>
                  <a:ext uri="{FF2B5EF4-FFF2-40B4-BE49-F238E27FC236}">
                    <a16:creationId xmlns:a16="http://schemas.microsoft.com/office/drawing/2014/main" id="{5FDF10C4-E3A7-47A1-9F1A-3935BB97D30F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03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Lip balm: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Aquaphor · Vaseline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0" name="组合 79">
              <a:extLst>
                <a:ext uri="{FF2B5EF4-FFF2-40B4-BE49-F238E27FC236}">
                  <a16:creationId xmlns:a16="http://schemas.microsoft.com/office/drawing/2014/main" id="{B6BF8668-A186-46A2-8F81-0F8A97F367D9}"/>
                </a:ext>
              </a:extLst>
            </p:cNvPr>
            <p:cNvGrpSpPr/>
            <p:nvPr/>
          </p:nvGrpSpPr>
          <p:grpSpPr>
            <a:xfrm>
              <a:off x="2428683" y="5261552"/>
              <a:ext cx="4012969" cy="455548"/>
              <a:chOff x="2166938" y="5434004"/>
              <a:chExt cx="4012969" cy="455548"/>
            </a:xfrm>
          </p:grpSpPr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0499A4D0-92D4-4086-804E-C6EAC2F40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B599CA70-3C21-42F1-8C27-C563F7E49E89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05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Sensitive: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Avène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Vanicream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1" name="组合 80">
              <a:extLst>
                <a:ext uri="{FF2B5EF4-FFF2-40B4-BE49-F238E27FC236}">
                  <a16:creationId xmlns:a16="http://schemas.microsoft.com/office/drawing/2014/main" id="{BC44C5A6-73F2-46B0-9625-6A9D101C48A3}"/>
                </a:ext>
              </a:extLst>
            </p:cNvPr>
            <p:cNvGrpSpPr/>
            <p:nvPr/>
          </p:nvGrpSpPr>
          <p:grpSpPr>
            <a:xfrm>
              <a:off x="7182081" y="5262256"/>
              <a:ext cx="4012969" cy="455548"/>
              <a:chOff x="7182081" y="5262256"/>
              <a:chExt cx="4012969" cy="455548"/>
            </a:xfrm>
          </p:grpSpPr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F79598FC-E0FA-4B47-9D41-63E132B50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571780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文本框 97">
                <a:extLst>
                  <a:ext uri="{FF2B5EF4-FFF2-40B4-BE49-F238E27FC236}">
                    <a16:creationId xmlns:a16="http://schemas.microsoft.com/office/drawing/2014/main" id="{B27EFA3B-93E4-43C5-A3DF-1069AD80C364}"/>
                  </a:ext>
                </a:extLst>
              </p:cNvPr>
              <p:cNvSpPr txBox="1"/>
              <p:nvPr/>
            </p:nvSpPr>
            <p:spPr>
              <a:xfrm>
                <a:off x="7182081" y="5262256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10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SPF: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EltaMD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Supergoop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!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2" name="组合 81">
              <a:extLst>
                <a:ext uri="{FF2B5EF4-FFF2-40B4-BE49-F238E27FC236}">
                  <a16:creationId xmlns:a16="http://schemas.microsoft.com/office/drawing/2014/main" id="{7826FE0A-92C0-4FBB-9587-36B169FFB0D1}"/>
                </a:ext>
              </a:extLst>
            </p:cNvPr>
            <p:cNvGrpSpPr/>
            <p:nvPr/>
          </p:nvGrpSpPr>
          <p:grpSpPr>
            <a:xfrm>
              <a:off x="7182080" y="4633214"/>
              <a:ext cx="4493935" cy="490100"/>
              <a:chOff x="7182080" y="4633214"/>
              <a:chExt cx="4493935" cy="490100"/>
            </a:xfrm>
          </p:grpSpPr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A82769AB-390F-48CE-B500-6BDD15CF1222}"/>
                  </a:ext>
                </a:extLst>
              </p:cNvPr>
              <p:cNvSpPr txBox="1"/>
              <p:nvPr/>
            </p:nvSpPr>
            <p:spPr>
              <a:xfrm>
                <a:off x="7182080" y="4633214"/>
                <a:ext cx="4493935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09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Cloth: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MakeUp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Eraser · Garnier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6" name="直接连接符 95">
                <a:extLst>
                  <a:ext uri="{FF2B5EF4-FFF2-40B4-BE49-F238E27FC236}">
                    <a16:creationId xmlns:a16="http://schemas.microsoft.com/office/drawing/2014/main" id="{DDF310CE-BEA7-4288-866A-8A222BED9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0" y="512331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组合 82">
              <a:extLst>
                <a:ext uri="{FF2B5EF4-FFF2-40B4-BE49-F238E27FC236}">
                  <a16:creationId xmlns:a16="http://schemas.microsoft.com/office/drawing/2014/main" id="{42567098-2890-438D-96BC-337573E1C434}"/>
                </a:ext>
              </a:extLst>
            </p:cNvPr>
            <p:cNvGrpSpPr/>
            <p:nvPr/>
          </p:nvGrpSpPr>
          <p:grpSpPr>
            <a:xfrm>
              <a:off x="7182081" y="3965810"/>
              <a:ext cx="4001577" cy="455548"/>
              <a:chOff x="7182081" y="3965810"/>
              <a:chExt cx="4001577" cy="455548"/>
            </a:xfrm>
          </p:grpSpPr>
          <p:cxnSp>
            <p:nvCxnSpPr>
              <p:cNvPr id="92" name="直接连接符 91">
                <a:extLst>
                  <a:ext uri="{FF2B5EF4-FFF2-40B4-BE49-F238E27FC236}">
                    <a16:creationId xmlns:a16="http://schemas.microsoft.com/office/drawing/2014/main" id="{3E70C98F-B66F-4666-A3BD-92B3EBF890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4421358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C1A43E8F-2A91-4758-BAAF-2DA38E860663}"/>
                  </a:ext>
                </a:extLst>
              </p:cNvPr>
              <p:cNvSpPr txBox="1"/>
              <p:nvPr/>
            </p:nvSpPr>
            <p:spPr>
              <a:xfrm>
                <a:off x="7182081" y="3965810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08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Barrier: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Avène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La Roche-Posay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4" name="直接连接符 93">
                <a:extLst>
                  <a:ext uri="{FF2B5EF4-FFF2-40B4-BE49-F238E27FC236}">
                    <a16:creationId xmlns:a16="http://schemas.microsoft.com/office/drawing/2014/main" id="{44CD30C8-FD2E-40A4-A604-9DFE8DADD2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9" y="4421358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EE1895FF-92C5-4298-BA00-1C5E8EF30F20}"/>
                </a:ext>
              </a:extLst>
            </p:cNvPr>
            <p:cNvGrpSpPr/>
            <p:nvPr/>
          </p:nvGrpSpPr>
          <p:grpSpPr>
            <a:xfrm>
              <a:off x="7182081" y="3298406"/>
              <a:ext cx="4001576" cy="455548"/>
              <a:chOff x="7182081" y="3298406"/>
              <a:chExt cx="4001576" cy="455548"/>
            </a:xfrm>
          </p:grpSpPr>
          <p:cxnSp>
            <p:nvCxnSpPr>
              <p:cNvPr id="89" name="直接连接符 88">
                <a:extLst>
                  <a:ext uri="{FF2B5EF4-FFF2-40B4-BE49-F238E27FC236}">
                    <a16:creationId xmlns:a16="http://schemas.microsoft.com/office/drawing/2014/main" id="{16ED2ADD-DF24-4ED1-A5FA-805BF5B856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753954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1F9EFDB0-16E3-45C1-A4AC-024E9E99D58F}"/>
                  </a:ext>
                </a:extLst>
              </p:cNvPr>
              <p:cNvSpPr txBox="1"/>
              <p:nvPr/>
            </p:nvSpPr>
            <p:spPr>
              <a:xfrm>
                <a:off x="7182081" y="3298406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07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Dry: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Eucerin ·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CeraVe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1" name="直接连接符 90">
                <a:extLst>
                  <a:ext uri="{FF2B5EF4-FFF2-40B4-BE49-F238E27FC236}">
                    <a16:creationId xmlns:a16="http://schemas.microsoft.com/office/drawing/2014/main" id="{07266057-3257-4F35-BE3E-D5E24AC29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8" y="37539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9140C8CA-312B-4CAD-9DC9-1C6382AE2607}"/>
                </a:ext>
              </a:extLst>
            </p:cNvPr>
            <p:cNvGrpSpPr/>
            <p:nvPr/>
          </p:nvGrpSpPr>
          <p:grpSpPr>
            <a:xfrm>
              <a:off x="7182081" y="2631002"/>
              <a:ext cx="4012969" cy="456652"/>
              <a:chOff x="7182081" y="2631002"/>
              <a:chExt cx="4012969" cy="456652"/>
            </a:xfrm>
          </p:grpSpPr>
          <p:cxnSp>
            <p:nvCxnSpPr>
              <p:cNvPr id="86" name="直接连接符 85">
                <a:extLst>
                  <a:ext uri="{FF2B5EF4-FFF2-40B4-BE49-F238E27FC236}">
                    <a16:creationId xmlns:a16="http://schemas.microsoft.com/office/drawing/2014/main" id="{09C078CB-7760-44E3-A2C6-22858B8AC1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086550"/>
                <a:ext cx="39177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EADA8F2D-B6EE-43FC-ADB3-153F95239AF1}"/>
                  </a:ext>
                </a:extLst>
              </p:cNvPr>
              <p:cNvSpPr txBox="1"/>
              <p:nvPr/>
            </p:nvSpPr>
            <p:spPr>
              <a:xfrm>
                <a:off x="7182081" y="2631002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06   </a:t>
                </a:r>
                <a:r>
                  <a:rPr lang="en-US" altLang="zh-CN" b="1" dirty="0">
                    <a:solidFill>
                      <a:srgbClr val="FFC000"/>
                    </a:solidFill>
                    <a:latin typeface="Nunito" panose="02000503030000020003" pitchFamily="2" charset="0"/>
                  </a:rPr>
                  <a:t>Oily: </a:t>
                </a:r>
                <a:r>
                  <a:rPr lang="en-US" altLang="zh-CN" dirty="0" err="1">
                    <a:solidFill>
                      <a:schemeClr val="bg1"/>
                    </a:solidFill>
                    <a:latin typeface="Nunito" panose="02000503030000020003" pitchFamily="2" charset="0"/>
                  </a:rPr>
                  <a:t>CeraVe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 · Neutrogena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88" name="直接连接符 87">
                <a:extLst>
                  <a:ext uri="{FF2B5EF4-FFF2-40B4-BE49-F238E27FC236}">
                    <a16:creationId xmlns:a16="http://schemas.microsoft.com/office/drawing/2014/main" id="{C5E0E5CB-8FEA-44BF-8DD5-FDAF6F9B3F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8721" y="30876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9" name="矩形 108">
            <a:extLst>
              <a:ext uri="{FF2B5EF4-FFF2-40B4-BE49-F238E27FC236}">
                <a16:creationId xmlns:a16="http://schemas.microsoft.com/office/drawing/2014/main" id="{9D2810B3-864B-4BA1-83EE-24026CD1EA6A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0" name="组合 109">
            <a:extLst>
              <a:ext uri="{FF2B5EF4-FFF2-40B4-BE49-F238E27FC236}">
                <a16:creationId xmlns:a16="http://schemas.microsoft.com/office/drawing/2014/main" id="{C09BAD02-BAAB-4F22-BD3A-08C039DB8991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11" name="TextBox 2">
              <a:extLst>
                <a:ext uri="{FF2B5EF4-FFF2-40B4-BE49-F238E27FC236}">
                  <a16:creationId xmlns:a16="http://schemas.microsoft.com/office/drawing/2014/main" id="{8BD77F58-6E90-459C-856E-A0FA9478A779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12" name="直接连接符 111">
              <a:extLst>
                <a:ext uri="{FF2B5EF4-FFF2-40B4-BE49-F238E27FC236}">
                  <a16:creationId xmlns:a16="http://schemas.microsoft.com/office/drawing/2014/main" id="{687C07CA-E97B-464D-8DDE-B80ADB56E249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组合 112">
            <a:extLst>
              <a:ext uri="{FF2B5EF4-FFF2-40B4-BE49-F238E27FC236}">
                <a16:creationId xmlns:a16="http://schemas.microsoft.com/office/drawing/2014/main" id="{210A495E-7935-4792-B529-87F17E93BAED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114" name="Oval 143">
              <a:extLst>
                <a:ext uri="{FF2B5EF4-FFF2-40B4-BE49-F238E27FC236}">
                  <a16:creationId xmlns:a16="http://schemas.microsoft.com/office/drawing/2014/main" id="{41E04665-0FD1-434D-B182-3588C3203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5" name="Oval 144">
              <a:extLst>
                <a:ext uri="{FF2B5EF4-FFF2-40B4-BE49-F238E27FC236}">
                  <a16:creationId xmlns:a16="http://schemas.microsoft.com/office/drawing/2014/main" id="{48A7F3DA-DFF3-414B-8E6D-79A70C616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6" name="Oval 145">
              <a:extLst>
                <a:ext uri="{FF2B5EF4-FFF2-40B4-BE49-F238E27FC236}">
                  <a16:creationId xmlns:a16="http://schemas.microsoft.com/office/drawing/2014/main" id="{4CCD2974-3444-43CA-A87E-BD6448F28B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7" name="Freeform 146">
              <a:extLst>
                <a:ext uri="{FF2B5EF4-FFF2-40B4-BE49-F238E27FC236}">
                  <a16:creationId xmlns:a16="http://schemas.microsoft.com/office/drawing/2014/main" id="{C2EA79EE-68E6-456B-BFC7-91324FEC8B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18" name="文本框 117">
            <a:extLst>
              <a:ext uri="{FF2B5EF4-FFF2-40B4-BE49-F238E27FC236}">
                <a16:creationId xmlns:a16="http://schemas.microsoft.com/office/drawing/2014/main" id="{FBB147CF-2B8E-4EEF-AE95-627AA4B755C9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19" name="组合 118">
            <a:extLst>
              <a:ext uri="{FF2B5EF4-FFF2-40B4-BE49-F238E27FC236}">
                <a16:creationId xmlns:a16="http://schemas.microsoft.com/office/drawing/2014/main" id="{66F080AF-2B71-4FBF-BDB4-90DB61C77B16}"/>
              </a:ext>
            </a:extLst>
          </p:cNvPr>
          <p:cNvGrpSpPr/>
          <p:nvPr/>
        </p:nvGrpSpPr>
        <p:grpSpPr>
          <a:xfrm>
            <a:off x="264568" y="2414142"/>
            <a:ext cx="1584552" cy="782050"/>
            <a:chOff x="264568" y="2414142"/>
            <a:chExt cx="1584552" cy="782050"/>
          </a:xfrm>
        </p:grpSpPr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FA055DB6-9237-4760-BBD8-108812D1DCD2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1" name="文本框 120">
              <a:extLst>
                <a:ext uri="{FF2B5EF4-FFF2-40B4-BE49-F238E27FC236}">
                  <a16:creationId xmlns:a16="http://schemas.microsoft.com/office/drawing/2014/main" id="{9EFA8AF1-576A-42F0-9C49-A9888221597E}"/>
                </a:ext>
              </a:extLst>
            </p:cNvPr>
            <p:cNvSpPr txBox="1"/>
            <p:nvPr/>
          </p:nvSpPr>
          <p:spPr>
            <a:xfrm>
              <a:off x="315277" y="2572169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AFTERCARE BRANDS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4" name="组合 3">
            <a:extLst>
              <a:ext uri="{FF2B5EF4-FFF2-40B4-BE49-F238E27FC236}">
                <a16:creationId xmlns:a16="http://schemas.microsoft.com/office/drawing/2014/main" id="{4993CE84-1AED-4324-A101-A9FB4B243AA4}"/>
              </a:ext>
            </a:extLst>
          </p:cNvPr>
          <p:cNvGrpSpPr/>
          <p:nvPr/>
        </p:nvGrpSpPr>
        <p:grpSpPr>
          <a:xfrm>
            <a:off x="2519925" y="5198463"/>
            <a:ext cx="8795773" cy="795042"/>
            <a:chOff x="2538977" y="5391311"/>
            <a:chExt cx="8795773" cy="795042"/>
          </a:xfrm>
        </p:grpSpPr>
        <p:sp>
          <p:nvSpPr>
            <p:cNvPr id="2" name="矩形: 圆角 1">
              <a:extLst>
                <a:ext uri="{FF2B5EF4-FFF2-40B4-BE49-F238E27FC236}">
                  <a16:creationId xmlns:a16="http://schemas.microsoft.com/office/drawing/2014/main" id="{2A22F383-4FF7-45CA-9019-A4E5868A387E}"/>
                </a:ext>
              </a:extLst>
            </p:cNvPr>
            <p:cNvSpPr/>
            <p:nvPr/>
          </p:nvSpPr>
          <p:spPr>
            <a:xfrm>
              <a:off x="2538977" y="5391311"/>
              <a:ext cx="8795773" cy="795042"/>
            </a:xfrm>
            <a:prstGeom prst="roundRect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7" name="文本框 56">
              <a:extLst>
                <a:ext uri="{FF2B5EF4-FFF2-40B4-BE49-F238E27FC236}">
                  <a16:creationId xmlns:a16="http://schemas.microsoft.com/office/drawing/2014/main" id="{F2E64BF0-6D71-4E65-ACE6-FBA329341756}"/>
                </a:ext>
              </a:extLst>
            </p:cNvPr>
            <p:cNvSpPr txBox="1"/>
            <p:nvPr/>
          </p:nvSpPr>
          <p:spPr>
            <a:xfrm>
              <a:off x="2753290" y="5465667"/>
              <a:ext cx="8314762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zh-CN"/>
              </a:defPPr>
              <a:lvl1pPr>
                <a:defRPr sz="2000" b="1">
                  <a:solidFill>
                    <a:srgbClr val="F4B86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</a:defRPr>
              </a:lvl1pPr>
            </a:lstStyle>
            <a:p>
              <a:pPr algn="just"/>
              <a:r>
                <a:rPr lang="en-US" altLang="zh-CN" sz="1800" dirty="0">
                  <a:solidFill>
                    <a:srgbClr val="2E2722"/>
                  </a:solidFill>
                </a:rPr>
                <a:t>Start with one cleanser and one moisturizer; add more only after the basics feel steady.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4952926"/>
      </p:ext>
    </p:extLst>
  </p:cSld>
  <p:clrMapOvr>
    <a:masterClrMapping/>
  </p:clrMapOvr>
  <p:transition spd="slow" advClick="0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8">
            <a:extLst>
              <a:ext uri="{FF2B5EF4-FFF2-40B4-BE49-F238E27FC236}">
                <a16:creationId xmlns:a16="http://schemas.microsoft.com/office/drawing/2014/main" id="{04C47AFA-888C-4378-8A9A-3B9453B23D49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ECD96DBB-B515-41A2-97EF-0009B9E8BD28}"/>
              </a:ext>
            </a:extLst>
          </p:cNvPr>
          <p:cNvGrpSpPr/>
          <p:nvPr/>
        </p:nvGrpSpPr>
        <p:grpSpPr>
          <a:xfrm>
            <a:off x="2299784" y="226409"/>
            <a:ext cx="8834086" cy="841557"/>
            <a:chOff x="2163181" y="235390"/>
            <a:chExt cx="8834086" cy="841557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584CFE50-4FFB-4BAA-AF41-BBA1C5751F27}"/>
                </a:ext>
              </a:extLst>
            </p:cNvPr>
            <p:cNvGrpSpPr/>
            <p:nvPr/>
          </p:nvGrpSpPr>
          <p:grpSpPr>
            <a:xfrm>
              <a:off x="2919415" y="239888"/>
              <a:ext cx="8077852" cy="811815"/>
              <a:chOff x="3671888" y="294042"/>
              <a:chExt cx="7988768" cy="811815"/>
            </a:xfrm>
          </p:grpSpPr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20E1420-CEB3-4004-B9D4-2D6ED66066ED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798876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Pick tonight's removal route</a:t>
                </a:r>
                <a:endParaRPr lang="zh-CN" altLang="en-US" dirty="0"/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09732313-F3A5-4DC1-9488-B2364CB9ED37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56790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QUICK DECISION</a:t>
                </a: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5D14D89F-6041-4309-AEBA-056165AC3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E135778D-7A6B-49F5-9B8A-F99F36D4E552}"/>
              </a:ext>
            </a:extLst>
          </p:cNvPr>
          <p:cNvGrpSpPr/>
          <p:nvPr/>
        </p:nvGrpSpPr>
        <p:grpSpPr>
          <a:xfrm>
            <a:off x="2386073" y="2371155"/>
            <a:ext cx="8997065" cy="2597395"/>
            <a:chOff x="2444166" y="1518261"/>
            <a:chExt cx="8997065" cy="2597395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52EA7344-68FF-4DE3-8573-C4692EF357C3}"/>
                </a:ext>
              </a:extLst>
            </p:cNvPr>
            <p:cNvGrpSpPr/>
            <p:nvPr/>
          </p:nvGrpSpPr>
          <p:grpSpPr>
            <a:xfrm>
              <a:off x="2444166" y="1518261"/>
              <a:ext cx="1953328" cy="2597395"/>
              <a:chOff x="2548941" y="2136529"/>
              <a:chExt cx="1953328" cy="2597395"/>
            </a:xfrm>
          </p:grpSpPr>
          <p:sp>
            <p:nvSpPr>
              <p:cNvPr id="16" name="矩形: 圆角 15">
                <a:extLst>
                  <a:ext uri="{FF2B5EF4-FFF2-40B4-BE49-F238E27FC236}">
                    <a16:creationId xmlns:a16="http://schemas.microsoft.com/office/drawing/2014/main" id="{23A52DDD-7CEC-4069-BC28-5EB79DBEB223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8C4BE3E-82C4-4B86-BF1D-5982F3031A38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799828" cy="2019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LIGHT</a:t>
                </a:r>
              </a:p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endParaRPr lang="en-US" altLang="zh-CN" sz="1400" b="1" dirty="0">
                  <a:solidFill>
                    <a:srgbClr val="FFC00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rgbClr val="FFC000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Micellar water, gentle cleanse, moisturize.</a:t>
                </a:r>
                <a:endParaRPr lang="zh-CN" altLang="en-US" sz="1200" dirty="0">
                  <a:solidFill>
                    <a:srgbClr val="FFC000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70CAC092-0F3A-4955-A1A4-31896BCFA437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01</a:t>
                </a:r>
              </a:p>
            </p:txBody>
          </p: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ACD79C2C-E020-4649-B20D-406D7DF1EA5D}"/>
                </a:ext>
              </a:extLst>
            </p:cNvPr>
            <p:cNvGrpSpPr/>
            <p:nvPr/>
          </p:nvGrpSpPr>
          <p:grpSpPr>
            <a:xfrm>
              <a:off x="4792078" y="1518261"/>
              <a:ext cx="1953328" cy="2597395"/>
              <a:chOff x="2548941" y="2136529"/>
              <a:chExt cx="1953328" cy="2597395"/>
            </a:xfrm>
          </p:grpSpPr>
          <p:sp>
            <p:nvSpPr>
              <p:cNvPr id="46" name="矩形: 圆角 45">
                <a:extLst>
                  <a:ext uri="{FF2B5EF4-FFF2-40B4-BE49-F238E27FC236}">
                    <a16:creationId xmlns:a16="http://schemas.microsoft.com/office/drawing/2014/main" id="{A9348903-7520-489F-976B-FEF1B996D131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5EEE9F6B-BA8F-4A3E-8609-11BDB02A6E57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848248" cy="1972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WATERPROOF</a:t>
                </a:r>
                <a:endParaRPr lang="en-US" altLang="zh-CN" sz="1400" b="1" dirty="0">
                  <a:solidFill>
                    <a:srgbClr val="E2641F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rgbClr val="FFC000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Eye remover first, then cleanse the face.</a:t>
                </a:r>
                <a:endParaRPr lang="zh-CN" altLang="en-US" sz="1200" dirty="0">
                  <a:solidFill>
                    <a:srgbClr val="FFC000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1DCF0163-D8D8-461F-9190-F57544A25CEF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02</a:t>
                </a:r>
              </a:p>
            </p:txBody>
          </p:sp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CD14C122-9BA5-49F1-8619-8F28C8B193CC}"/>
                </a:ext>
              </a:extLst>
            </p:cNvPr>
            <p:cNvGrpSpPr/>
            <p:nvPr/>
          </p:nvGrpSpPr>
          <p:grpSpPr>
            <a:xfrm>
              <a:off x="7139990" y="1518261"/>
              <a:ext cx="1953328" cy="2597395"/>
              <a:chOff x="2548941" y="2136529"/>
              <a:chExt cx="1953328" cy="2597395"/>
            </a:xfrm>
          </p:grpSpPr>
          <p:sp>
            <p:nvSpPr>
              <p:cNvPr id="50" name="矩形: 圆角 49">
                <a:extLst>
                  <a:ext uri="{FF2B5EF4-FFF2-40B4-BE49-F238E27FC236}">
                    <a16:creationId xmlns:a16="http://schemas.microsoft.com/office/drawing/2014/main" id="{5B63434D-5612-4ADC-8333-BD696B46956A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B7B7CA94-B2B0-4317-A2B0-5FEC3CE0EB95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780040" cy="1972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E2641F"/>
                    </a:solidFill>
                    <a:latin typeface="Nunito" panose="02000503030000020003" pitchFamily="2" charset="0"/>
                  </a:rPr>
                  <a:t>FULL BASE</a:t>
                </a:r>
              </a:p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rgbClr val="FFC000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Oil or balm, gentle second cleanse, moisturize.</a:t>
                </a:r>
                <a:endParaRPr lang="zh-CN" altLang="en-US" sz="1200" dirty="0">
                  <a:solidFill>
                    <a:srgbClr val="FFC000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E18DBCFC-357F-476B-8069-149EECF8B655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03</a:t>
                </a:r>
              </a:p>
            </p:txBody>
          </p:sp>
        </p:grp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05D11489-40A5-4FB6-B3D3-41EC7CEA942B}"/>
                </a:ext>
              </a:extLst>
            </p:cNvPr>
            <p:cNvGrpSpPr/>
            <p:nvPr/>
          </p:nvGrpSpPr>
          <p:grpSpPr>
            <a:xfrm>
              <a:off x="9487903" y="1518261"/>
              <a:ext cx="1953328" cy="2597395"/>
              <a:chOff x="2548941" y="2136529"/>
              <a:chExt cx="1953328" cy="2597395"/>
            </a:xfrm>
          </p:grpSpPr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id="{2200363C-67B8-4B55-9178-FDA4D47ACB14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E684486E-5796-4248-94B9-ABBDFFF6AEC2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04</a:t>
                </a:r>
              </a:p>
            </p:txBody>
          </p:sp>
        </p:grpSp>
      </p:grpSp>
      <p:sp>
        <p:nvSpPr>
          <p:cNvPr id="42" name="矩形 41">
            <a:extLst>
              <a:ext uri="{FF2B5EF4-FFF2-40B4-BE49-F238E27FC236}">
                <a16:creationId xmlns:a16="http://schemas.microsoft.com/office/drawing/2014/main" id="{AF51AEDC-CFB6-42C0-92A0-E5CDE2927E54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1343BE56-E4C0-4214-8F0D-59E3DF477D44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63" name="TextBox 2">
              <a:extLst>
                <a:ext uri="{FF2B5EF4-FFF2-40B4-BE49-F238E27FC236}">
                  <a16:creationId xmlns:a16="http://schemas.microsoft.com/office/drawing/2014/main" id="{1758CCA0-393A-48B8-8219-C2A3698BCF66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4" name="直接连接符 63">
              <a:extLst>
                <a:ext uri="{FF2B5EF4-FFF2-40B4-BE49-F238E27FC236}">
                  <a16:creationId xmlns:a16="http://schemas.microsoft.com/office/drawing/2014/main" id="{8B94B10A-65C6-401F-84C4-534D183A284B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组合 64">
            <a:extLst>
              <a:ext uri="{FF2B5EF4-FFF2-40B4-BE49-F238E27FC236}">
                <a16:creationId xmlns:a16="http://schemas.microsoft.com/office/drawing/2014/main" id="{3F80290E-7167-40E5-B3A4-6BC9B9BFF8B9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66" name="Oval 143">
              <a:extLst>
                <a:ext uri="{FF2B5EF4-FFF2-40B4-BE49-F238E27FC236}">
                  <a16:creationId xmlns:a16="http://schemas.microsoft.com/office/drawing/2014/main" id="{40B3D482-1815-4C24-AC12-E4A13E34CD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7" name="Oval 144">
              <a:extLst>
                <a:ext uri="{FF2B5EF4-FFF2-40B4-BE49-F238E27FC236}">
                  <a16:creationId xmlns:a16="http://schemas.microsoft.com/office/drawing/2014/main" id="{1D1B0774-0166-4D02-A0F3-4664155B29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8" name="Oval 145">
              <a:extLst>
                <a:ext uri="{FF2B5EF4-FFF2-40B4-BE49-F238E27FC236}">
                  <a16:creationId xmlns:a16="http://schemas.microsoft.com/office/drawing/2014/main" id="{8E5939ED-1695-40A0-8CBD-B6CC79CB7A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9" name="Freeform 146">
              <a:extLst>
                <a:ext uri="{FF2B5EF4-FFF2-40B4-BE49-F238E27FC236}">
                  <a16:creationId xmlns:a16="http://schemas.microsoft.com/office/drawing/2014/main" id="{5AD597FA-DDAC-4208-B6A6-41B4F65030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70" name="文本框 69">
            <a:extLst>
              <a:ext uri="{FF2B5EF4-FFF2-40B4-BE49-F238E27FC236}">
                <a16:creationId xmlns:a16="http://schemas.microsoft.com/office/drawing/2014/main" id="{0505E484-5AE6-4CFE-B3B1-DBB0ACE230A0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AC5CD9AE-DED0-49C8-B343-812DDA2A8244}"/>
              </a:ext>
            </a:extLst>
          </p:cNvPr>
          <p:cNvGrpSpPr/>
          <p:nvPr/>
        </p:nvGrpSpPr>
        <p:grpSpPr>
          <a:xfrm>
            <a:off x="264568" y="2414142"/>
            <a:ext cx="1584552" cy="782050"/>
            <a:chOff x="264568" y="2414142"/>
            <a:chExt cx="1584552" cy="782050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2DFBE286-52F6-4C4E-AF6F-1892637A2F51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704CC173-61F0-49F9-AB2D-431AEF39A114}"/>
                </a:ext>
              </a:extLst>
            </p:cNvPr>
            <p:cNvSpPr txBox="1"/>
            <p:nvPr/>
          </p:nvSpPr>
          <p:spPr>
            <a:xfrm>
              <a:off x="315277" y="2572169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QUICK DECISION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74" name="文本框 73">
            <a:extLst>
              <a:ext uri="{FF2B5EF4-FFF2-40B4-BE49-F238E27FC236}">
                <a16:creationId xmlns:a16="http://schemas.microsoft.com/office/drawing/2014/main" id="{201A1CFF-AA75-442C-8804-582E2942C0B0}"/>
              </a:ext>
            </a:extLst>
          </p:cNvPr>
          <p:cNvSpPr txBox="1"/>
          <p:nvPr/>
        </p:nvSpPr>
        <p:spPr>
          <a:xfrm>
            <a:off x="9506560" y="2891665"/>
            <a:ext cx="1799828" cy="1760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altLang="zh-CN" sz="2400" b="1" dirty="0">
                <a:solidFill>
                  <a:srgbClr val="E2641F"/>
                </a:solidFill>
                <a:latin typeface="Nunito" panose="02000503030000020003" pitchFamily="2" charset="0"/>
              </a:rPr>
              <a:t>TIRED</a:t>
            </a:r>
          </a:p>
          <a:p>
            <a:pPr>
              <a:lnSpc>
                <a:spcPct val="120000"/>
              </a:lnSpc>
              <a:spcAft>
                <a:spcPts val="1800"/>
              </a:spcAft>
            </a:pPr>
            <a:endParaRPr lang="en-US" altLang="zh-CN" sz="1400" b="1" dirty="0">
              <a:solidFill>
                <a:srgbClr val="FFC000"/>
              </a:solidFill>
              <a:latin typeface="苹方 中等" panose="020B0400000000000000" pitchFamily="34" charset="-122"/>
              <a:ea typeface="苹方 中等" panose="020B0400000000000000" pitchFamily="34" charset="-122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Aft>
                <a:spcPts val="1800"/>
              </a:spcAft>
            </a:pPr>
            <a:r>
              <a:rPr lang="en-US" altLang="zh-CN" sz="1400" b="1" dirty="0">
                <a:solidFill>
                  <a:srgbClr val="FFC000"/>
                </a:solidFill>
                <a:latin typeface="苹方 中等" panose="020B0400000000000000" pitchFamily="34" charset="-122"/>
                <a:ea typeface="苹方 中等" panose="020B0400000000000000" pitchFamily="34" charset="-122"/>
                <a:cs typeface="Arial" panose="020B0604020202020204" pitchFamily="34" charset="0"/>
              </a:rPr>
              <a:t>Remove, cleanse, moisturize, bed.</a:t>
            </a:r>
            <a:endParaRPr lang="zh-CN" altLang="en-US" sz="1200" dirty="0">
              <a:solidFill>
                <a:srgbClr val="FFC000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5" name="文本框 74">
            <a:extLst>
              <a:ext uri="{FF2B5EF4-FFF2-40B4-BE49-F238E27FC236}">
                <a16:creationId xmlns:a16="http://schemas.microsoft.com/office/drawing/2014/main" id="{ED94390E-595D-49B8-B153-1B18F986CCCC}"/>
              </a:ext>
            </a:extLst>
          </p:cNvPr>
          <p:cNvSpPr txBox="1"/>
          <p:nvPr/>
        </p:nvSpPr>
        <p:spPr>
          <a:xfrm>
            <a:off x="2386073" y="1385004"/>
            <a:ext cx="89784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E2641F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Every route keeps eye and lip removal gentle. No back-and-forth rubbing.</a:t>
            </a:r>
            <a:endParaRPr lang="zh-CN" altLang="en-US" sz="2000" b="1" dirty="0">
              <a:solidFill>
                <a:srgbClr val="E2641F"/>
              </a:solidFill>
              <a:latin typeface="苹方 中等" panose="020B0400000000000000" pitchFamily="34" charset="-122"/>
              <a:ea typeface="苹方 中等" panose="020B04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93547580"/>
      </p:ext>
    </p:extLst>
  </p:cSld>
  <p:clrMapOvr>
    <a:masterClrMapping/>
  </p:clrMapOvr>
  <p:transition spd="slow" advClick="0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8">
            <a:extLst>
              <a:ext uri="{FF2B5EF4-FFF2-40B4-BE49-F238E27FC236}">
                <a16:creationId xmlns:a16="http://schemas.microsoft.com/office/drawing/2014/main" id="{6B10CEFC-34F2-45FE-94F1-779E05546B1C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4D2EFF9D-A2F4-448A-BFED-B2AE5ECFB5CF}"/>
              </a:ext>
            </a:extLst>
          </p:cNvPr>
          <p:cNvGrpSpPr/>
          <p:nvPr/>
        </p:nvGrpSpPr>
        <p:grpSpPr>
          <a:xfrm>
            <a:off x="2299784" y="262083"/>
            <a:ext cx="9388725" cy="841557"/>
            <a:chOff x="2163181" y="235390"/>
            <a:chExt cx="9388725" cy="841557"/>
          </a:xfrm>
        </p:grpSpPr>
        <p:grpSp>
          <p:nvGrpSpPr>
            <p:cNvPr id="35" name="组合 34">
              <a:extLst>
                <a:ext uri="{FF2B5EF4-FFF2-40B4-BE49-F238E27FC236}">
                  <a16:creationId xmlns:a16="http://schemas.microsoft.com/office/drawing/2014/main" id="{1CC04184-09C7-4D1C-B66C-F64BE9D49726}"/>
                </a:ext>
              </a:extLst>
            </p:cNvPr>
            <p:cNvGrpSpPr/>
            <p:nvPr/>
          </p:nvGrpSpPr>
          <p:grpSpPr>
            <a:xfrm>
              <a:off x="2919415" y="239888"/>
              <a:ext cx="8632491" cy="811815"/>
              <a:chOff x="3671888" y="294042"/>
              <a:chExt cx="8537293" cy="811815"/>
            </a:xfrm>
          </p:grpSpPr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5CD6152F-2DA9-46F8-9E49-16BAF88294F7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853729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One simple routine, seven chapters</a:t>
                </a:r>
                <a:endParaRPr lang="zh-CN" altLang="en-US" spc="0" dirty="0"/>
              </a:p>
            </p:txBody>
          </p:sp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23B1003F-2C71-484E-98E6-BA2F1C33ED85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THE WHOLE GUIDE.</a:t>
                </a:r>
              </a:p>
            </p:txBody>
          </p:sp>
        </p:grpSp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E0031375-DE5A-4E93-BE6E-C8949E70F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grpSp>
        <p:nvGrpSpPr>
          <p:cNvPr id="41" name="组合 40">
            <a:extLst>
              <a:ext uri="{FF2B5EF4-FFF2-40B4-BE49-F238E27FC236}">
                <a16:creationId xmlns:a16="http://schemas.microsoft.com/office/drawing/2014/main" id="{4B499D00-DFE7-40A6-B82D-6107B1298B3E}"/>
              </a:ext>
            </a:extLst>
          </p:cNvPr>
          <p:cNvGrpSpPr/>
          <p:nvPr/>
        </p:nvGrpSpPr>
        <p:grpSpPr>
          <a:xfrm>
            <a:off x="3071210" y="1513826"/>
            <a:ext cx="4096353" cy="4386044"/>
            <a:chOff x="5804152" y="1872628"/>
            <a:chExt cx="4096353" cy="4386044"/>
          </a:xfrm>
        </p:grpSpPr>
        <p:grpSp>
          <p:nvGrpSpPr>
            <p:cNvPr id="42" name="组合 41">
              <a:extLst>
                <a:ext uri="{FF2B5EF4-FFF2-40B4-BE49-F238E27FC236}">
                  <a16:creationId xmlns:a16="http://schemas.microsoft.com/office/drawing/2014/main" id="{E862FA1C-B956-457A-BEF9-943FB51D535A}"/>
                </a:ext>
              </a:extLst>
            </p:cNvPr>
            <p:cNvGrpSpPr/>
            <p:nvPr/>
          </p:nvGrpSpPr>
          <p:grpSpPr>
            <a:xfrm>
              <a:off x="5804152" y="4134922"/>
              <a:ext cx="3690375" cy="615553"/>
              <a:chOff x="4393052" y="1559562"/>
              <a:chExt cx="3690375" cy="615553"/>
            </a:xfrm>
          </p:grpSpPr>
          <p:sp>
            <p:nvSpPr>
              <p:cNvPr id="73" name="文本框 72">
                <a:extLst>
                  <a:ext uri="{FF2B5EF4-FFF2-40B4-BE49-F238E27FC236}">
                    <a16:creationId xmlns:a16="http://schemas.microsoft.com/office/drawing/2014/main" id="{6BF865C6-2259-4C22-B295-D62351C49AD0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9780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Shape + color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Frame, define, and add color.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74" name="组合 73">
                <a:extLst>
                  <a:ext uri="{FF2B5EF4-FFF2-40B4-BE49-F238E27FC236}">
                    <a16:creationId xmlns:a16="http://schemas.microsoft.com/office/drawing/2014/main" id="{A0D540A3-07AE-409A-8D5D-4BD06F8CB584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75" name="椭圆 74">
                  <a:extLst>
                    <a:ext uri="{FF2B5EF4-FFF2-40B4-BE49-F238E27FC236}">
                      <a16:creationId xmlns:a16="http://schemas.microsoft.com/office/drawing/2014/main" id="{21F2A9B3-0FEB-41C5-8C40-240FE69AAD8F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6" name="椭圆 75">
                  <a:extLst>
                    <a:ext uri="{FF2B5EF4-FFF2-40B4-BE49-F238E27FC236}">
                      <a16:creationId xmlns:a16="http://schemas.microsoft.com/office/drawing/2014/main" id="{DE13D2CF-0953-48D7-A1E2-1A21AADAA03B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7" name="文本框 76">
                  <a:extLst>
                    <a:ext uri="{FF2B5EF4-FFF2-40B4-BE49-F238E27FC236}">
                      <a16:creationId xmlns:a16="http://schemas.microsoft.com/office/drawing/2014/main" id="{EB62D094-BC72-45E5-ABF4-629463A49E8C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04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3" name="组合 42">
              <a:extLst>
                <a:ext uri="{FF2B5EF4-FFF2-40B4-BE49-F238E27FC236}">
                  <a16:creationId xmlns:a16="http://schemas.microsoft.com/office/drawing/2014/main" id="{A49FF57C-A294-441F-9B6B-452839FDE7DF}"/>
                </a:ext>
              </a:extLst>
            </p:cNvPr>
            <p:cNvGrpSpPr/>
            <p:nvPr/>
          </p:nvGrpSpPr>
          <p:grpSpPr>
            <a:xfrm>
              <a:off x="5804152" y="2626726"/>
              <a:ext cx="4096353" cy="615553"/>
              <a:chOff x="4393052" y="1559562"/>
              <a:chExt cx="4096353" cy="615553"/>
            </a:xfrm>
          </p:grpSpPr>
          <p:sp>
            <p:nvSpPr>
              <p:cNvPr id="68" name="文本框 67">
                <a:extLst>
                  <a:ext uri="{FF2B5EF4-FFF2-40B4-BE49-F238E27FC236}">
                    <a16:creationId xmlns:a16="http://schemas.microsoft.com/office/drawing/2014/main" id="{163EF46B-75A1-4C98-A5BD-2F43C6CD693D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3384041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Prep skin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Cleanse, moisturize, protect.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69" name="组合 68">
                <a:extLst>
                  <a:ext uri="{FF2B5EF4-FFF2-40B4-BE49-F238E27FC236}">
                    <a16:creationId xmlns:a16="http://schemas.microsoft.com/office/drawing/2014/main" id="{0D3D27D3-BAE9-4D0C-988A-4C4F4A2CA089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70" name="椭圆 69">
                  <a:extLst>
                    <a:ext uri="{FF2B5EF4-FFF2-40B4-BE49-F238E27FC236}">
                      <a16:creationId xmlns:a16="http://schemas.microsoft.com/office/drawing/2014/main" id="{B58A85F8-DFDF-4A0D-A4BD-AE109888067D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1" name="椭圆 70">
                  <a:extLst>
                    <a:ext uri="{FF2B5EF4-FFF2-40B4-BE49-F238E27FC236}">
                      <a16:creationId xmlns:a16="http://schemas.microsoft.com/office/drawing/2014/main" id="{E8899EDA-18C7-4231-BC09-F4728085ED93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72" name="文本框 71">
                  <a:extLst>
                    <a:ext uri="{FF2B5EF4-FFF2-40B4-BE49-F238E27FC236}">
                      <a16:creationId xmlns:a16="http://schemas.microsoft.com/office/drawing/2014/main" id="{54209874-DC25-47B9-89EA-ED3149EC06F7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02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280C90D4-B2D7-4C9C-A4E6-2BD86A7E0372}"/>
                </a:ext>
              </a:extLst>
            </p:cNvPr>
            <p:cNvGrpSpPr/>
            <p:nvPr/>
          </p:nvGrpSpPr>
          <p:grpSpPr>
            <a:xfrm>
              <a:off x="5804152" y="3380824"/>
              <a:ext cx="4010628" cy="615553"/>
              <a:chOff x="4393052" y="1559562"/>
              <a:chExt cx="4010628" cy="615553"/>
            </a:xfrm>
          </p:grpSpPr>
          <p:sp>
            <p:nvSpPr>
              <p:cNvPr id="63" name="文本框 62">
                <a:extLst>
                  <a:ext uri="{FF2B5EF4-FFF2-40B4-BE49-F238E27FC236}">
                    <a16:creationId xmlns:a16="http://schemas.microsoft.com/office/drawing/2014/main" id="{56767E04-E820-4020-A00B-D4C2A29043BA}"/>
                  </a:ext>
                </a:extLst>
              </p:cNvPr>
              <p:cNvSpPr txBox="1"/>
              <p:nvPr/>
            </p:nvSpPr>
            <p:spPr>
              <a:xfrm>
                <a:off x="5105363" y="1559562"/>
                <a:ext cx="3298317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Build the base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Use thin layers and spot fixes.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64" name="组合 63">
                <a:extLst>
                  <a:ext uri="{FF2B5EF4-FFF2-40B4-BE49-F238E27FC236}">
                    <a16:creationId xmlns:a16="http://schemas.microsoft.com/office/drawing/2014/main" id="{ECC3E08C-8313-4343-9C0C-8063939F0840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65" name="椭圆 64">
                  <a:extLst>
                    <a:ext uri="{FF2B5EF4-FFF2-40B4-BE49-F238E27FC236}">
                      <a16:creationId xmlns:a16="http://schemas.microsoft.com/office/drawing/2014/main" id="{910247FD-C162-4261-AA61-CCD003F5371B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6" name="椭圆 65">
                  <a:extLst>
                    <a:ext uri="{FF2B5EF4-FFF2-40B4-BE49-F238E27FC236}">
                      <a16:creationId xmlns:a16="http://schemas.microsoft.com/office/drawing/2014/main" id="{080CD389-F32D-49C2-A7FF-9BA340E27366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7" name="文本框 66">
                  <a:extLst>
                    <a:ext uri="{FF2B5EF4-FFF2-40B4-BE49-F238E27FC236}">
                      <a16:creationId xmlns:a16="http://schemas.microsoft.com/office/drawing/2014/main" id="{2FD92446-C4ED-4682-8219-D1D55D3E62D7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03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66A047B9-73F0-4E22-9440-7C79EA5B6FB9}"/>
                </a:ext>
              </a:extLst>
            </p:cNvPr>
            <p:cNvGrpSpPr/>
            <p:nvPr/>
          </p:nvGrpSpPr>
          <p:grpSpPr>
            <a:xfrm>
              <a:off x="5804152" y="1872628"/>
              <a:ext cx="4096353" cy="615553"/>
              <a:chOff x="4393052" y="1559562"/>
              <a:chExt cx="4096353" cy="615553"/>
            </a:xfrm>
          </p:grpSpPr>
          <p:sp>
            <p:nvSpPr>
              <p:cNvPr id="58" name="文本框 57">
                <a:extLst>
                  <a:ext uri="{FF2B5EF4-FFF2-40B4-BE49-F238E27FC236}">
                    <a16:creationId xmlns:a16="http://schemas.microsoft.com/office/drawing/2014/main" id="{8BFDC15A-E310-4AED-92B6-BE5B5D638012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3384041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Know products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Know what each product does.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59" name="组合 58">
                <a:extLst>
                  <a:ext uri="{FF2B5EF4-FFF2-40B4-BE49-F238E27FC236}">
                    <a16:creationId xmlns:a16="http://schemas.microsoft.com/office/drawing/2014/main" id="{C6DFCD50-E47A-4A98-9F5D-2B97EB45A48B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60" name="椭圆 59">
                  <a:extLst>
                    <a:ext uri="{FF2B5EF4-FFF2-40B4-BE49-F238E27FC236}">
                      <a16:creationId xmlns:a16="http://schemas.microsoft.com/office/drawing/2014/main" id="{505C06AD-6CAC-4D25-9685-15C62A8CA3B5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1" name="椭圆 60">
                  <a:extLst>
                    <a:ext uri="{FF2B5EF4-FFF2-40B4-BE49-F238E27FC236}">
                      <a16:creationId xmlns:a16="http://schemas.microsoft.com/office/drawing/2014/main" id="{F42997AB-AFB9-4D81-8248-E71A3C0FF7FB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62" name="文本框 61">
                  <a:extLst>
                    <a:ext uri="{FF2B5EF4-FFF2-40B4-BE49-F238E27FC236}">
                      <a16:creationId xmlns:a16="http://schemas.microsoft.com/office/drawing/2014/main" id="{5D4B1544-DF8F-4A9E-A93C-FA94C77C0F4E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01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6" name="组合 45">
              <a:extLst>
                <a:ext uri="{FF2B5EF4-FFF2-40B4-BE49-F238E27FC236}">
                  <a16:creationId xmlns:a16="http://schemas.microsoft.com/office/drawing/2014/main" id="{739EBAFE-F7E5-4EFF-AF7B-DDB90138B47E}"/>
                </a:ext>
              </a:extLst>
            </p:cNvPr>
            <p:cNvGrpSpPr/>
            <p:nvPr/>
          </p:nvGrpSpPr>
          <p:grpSpPr>
            <a:xfrm>
              <a:off x="5804152" y="4889020"/>
              <a:ext cx="4063015" cy="615553"/>
              <a:chOff x="4393052" y="1559562"/>
              <a:chExt cx="4063015" cy="615553"/>
            </a:xfrm>
          </p:grpSpPr>
          <p:sp>
            <p:nvSpPr>
              <p:cNvPr id="53" name="文本框 52">
                <a:extLst>
                  <a:ext uri="{FF2B5EF4-FFF2-40B4-BE49-F238E27FC236}">
                    <a16:creationId xmlns:a16="http://schemas.microsoft.com/office/drawing/2014/main" id="{0818ECAD-7D01-4326-A0DB-AE2410F82D38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335070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Check balance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Step back and stop when it works.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54" name="组合 53">
                <a:extLst>
                  <a:ext uri="{FF2B5EF4-FFF2-40B4-BE49-F238E27FC236}">
                    <a16:creationId xmlns:a16="http://schemas.microsoft.com/office/drawing/2014/main" id="{0B275A6A-3F2B-43F9-977A-3C07E1BA75C5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55" name="椭圆 54">
                  <a:extLst>
                    <a:ext uri="{FF2B5EF4-FFF2-40B4-BE49-F238E27FC236}">
                      <a16:creationId xmlns:a16="http://schemas.microsoft.com/office/drawing/2014/main" id="{7F309DD2-642F-4C3F-839C-3D88DD9BF338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6" name="椭圆 55">
                  <a:extLst>
                    <a:ext uri="{FF2B5EF4-FFF2-40B4-BE49-F238E27FC236}">
                      <a16:creationId xmlns:a16="http://schemas.microsoft.com/office/drawing/2014/main" id="{A79353E4-42F7-4625-87F6-31FB4260ED3A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7" name="文本框 56">
                  <a:extLst>
                    <a:ext uri="{FF2B5EF4-FFF2-40B4-BE49-F238E27FC236}">
                      <a16:creationId xmlns:a16="http://schemas.microsoft.com/office/drawing/2014/main" id="{856ADAA1-56A7-41AB-A50F-FD662D5C3C2C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05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47" name="组合 46">
              <a:extLst>
                <a:ext uri="{FF2B5EF4-FFF2-40B4-BE49-F238E27FC236}">
                  <a16:creationId xmlns:a16="http://schemas.microsoft.com/office/drawing/2014/main" id="{4E2221FA-0F64-4DAB-AB79-BA4B63C5FF2A}"/>
                </a:ext>
              </a:extLst>
            </p:cNvPr>
            <p:cNvGrpSpPr/>
            <p:nvPr/>
          </p:nvGrpSpPr>
          <p:grpSpPr>
            <a:xfrm>
              <a:off x="5804152" y="5643119"/>
              <a:ext cx="4063014" cy="615553"/>
              <a:chOff x="4393052" y="1559562"/>
              <a:chExt cx="4063014" cy="615553"/>
            </a:xfrm>
          </p:grpSpPr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870BDF92-EC8C-4124-B9A3-C974C97AA7DA}"/>
                  </a:ext>
                </a:extLst>
              </p:cNvPr>
              <p:cNvSpPr txBox="1"/>
              <p:nvPr/>
            </p:nvSpPr>
            <p:spPr>
              <a:xfrm>
                <a:off x="5105363" y="1559562"/>
                <a:ext cx="335070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Remove + reset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Dissolve, cleanse, seal, sleep.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49" name="组合 48">
                <a:extLst>
                  <a:ext uri="{FF2B5EF4-FFF2-40B4-BE49-F238E27FC236}">
                    <a16:creationId xmlns:a16="http://schemas.microsoft.com/office/drawing/2014/main" id="{DE33A1FD-2462-4300-B46D-EAF2E4471C24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50" name="椭圆 49">
                  <a:extLst>
                    <a:ext uri="{FF2B5EF4-FFF2-40B4-BE49-F238E27FC236}">
                      <a16:creationId xmlns:a16="http://schemas.microsoft.com/office/drawing/2014/main" id="{9D02313C-4C9A-4F3E-B791-B528530870E7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1" name="椭圆 50">
                  <a:extLst>
                    <a:ext uri="{FF2B5EF4-FFF2-40B4-BE49-F238E27FC236}">
                      <a16:creationId xmlns:a16="http://schemas.microsoft.com/office/drawing/2014/main" id="{B42DB78B-62B1-43A7-8FD4-9BF61BB51263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52" name="文本框 51">
                  <a:extLst>
                    <a:ext uri="{FF2B5EF4-FFF2-40B4-BE49-F238E27FC236}">
                      <a16:creationId xmlns:a16="http://schemas.microsoft.com/office/drawing/2014/main" id="{899B3D2C-FC86-4B2C-8553-996F0DE8A1F0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06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</p:grpSp>
      <p:sp>
        <p:nvSpPr>
          <p:cNvPr id="87" name="矩形 86">
            <a:extLst>
              <a:ext uri="{FF2B5EF4-FFF2-40B4-BE49-F238E27FC236}">
                <a16:creationId xmlns:a16="http://schemas.microsoft.com/office/drawing/2014/main" id="{7FA7C617-0F64-414A-A4F3-803C711FEE29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8" name="组合 87">
            <a:extLst>
              <a:ext uri="{FF2B5EF4-FFF2-40B4-BE49-F238E27FC236}">
                <a16:creationId xmlns:a16="http://schemas.microsoft.com/office/drawing/2014/main" id="{FE55247F-3131-4C3F-BCA6-204EBF402BB5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89" name="TextBox 2">
              <a:extLst>
                <a:ext uri="{FF2B5EF4-FFF2-40B4-BE49-F238E27FC236}">
                  <a16:creationId xmlns:a16="http://schemas.microsoft.com/office/drawing/2014/main" id="{5417B908-6B46-4B70-9A5A-EE509D1A2EF8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90" name="直接连接符 89">
              <a:extLst>
                <a:ext uri="{FF2B5EF4-FFF2-40B4-BE49-F238E27FC236}">
                  <a16:creationId xmlns:a16="http://schemas.microsoft.com/office/drawing/2014/main" id="{7A49CE9D-1C35-4AFC-96C4-160AD4CF2CD7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1" name="组合 90">
            <a:extLst>
              <a:ext uri="{FF2B5EF4-FFF2-40B4-BE49-F238E27FC236}">
                <a16:creationId xmlns:a16="http://schemas.microsoft.com/office/drawing/2014/main" id="{027A1919-6CEE-4BA1-BA31-6D88BB521294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92" name="Oval 143">
              <a:extLst>
                <a:ext uri="{FF2B5EF4-FFF2-40B4-BE49-F238E27FC236}">
                  <a16:creationId xmlns:a16="http://schemas.microsoft.com/office/drawing/2014/main" id="{8ACC8F9B-B91A-4733-9F13-304C281A6A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3" name="Oval 144">
              <a:extLst>
                <a:ext uri="{FF2B5EF4-FFF2-40B4-BE49-F238E27FC236}">
                  <a16:creationId xmlns:a16="http://schemas.microsoft.com/office/drawing/2014/main" id="{C53418CF-3396-4852-B6CB-DCFB55A7B1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4" name="Oval 145">
              <a:extLst>
                <a:ext uri="{FF2B5EF4-FFF2-40B4-BE49-F238E27FC236}">
                  <a16:creationId xmlns:a16="http://schemas.microsoft.com/office/drawing/2014/main" id="{C62B6F70-904F-4758-95CE-25878F2A74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5" name="Freeform 146">
              <a:extLst>
                <a:ext uri="{FF2B5EF4-FFF2-40B4-BE49-F238E27FC236}">
                  <a16:creationId xmlns:a16="http://schemas.microsoft.com/office/drawing/2014/main" id="{F8C03562-D1C2-4966-8AA6-32E4472F3CA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96" name="文本框 95">
            <a:extLst>
              <a:ext uri="{FF2B5EF4-FFF2-40B4-BE49-F238E27FC236}">
                <a16:creationId xmlns:a16="http://schemas.microsoft.com/office/drawing/2014/main" id="{582560FA-4E0E-4577-B256-0407FD2956ED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97" name="组合 96">
            <a:extLst>
              <a:ext uri="{FF2B5EF4-FFF2-40B4-BE49-F238E27FC236}">
                <a16:creationId xmlns:a16="http://schemas.microsoft.com/office/drawing/2014/main" id="{A34EDB34-6302-4E04-A13A-76B48D371B09}"/>
              </a:ext>
            </a:extLst>
          </p:cNvPr>
          <p:cNvGrpSpPr/>
          <p:nvPr/>
        </p:nvGrpSpPr>
        <p:grpSpPr>
          <a:xfrm>
            <a:off x="264568" y="2414142"/>
            <a:ext cx="1584552" cy="782050"/>
            <a:chOff x="264568" y="2414142"/>
            <a:chExt cx="1584552" cy="782050"/>
          </a:xfrm>
        </p:grpSpPr>
        <p:sp>
          <p:nvSpPr>
            <p:cNvPr id="98" name="矩形 97">
              <a:extLst>
                <a:ext uri="{FF2B5EF4-FFF2-40B4-BE49-F238E27FC236}">
                  <a16:creationId xmlns:a16="http://schemas.microsoft.com/office/drawing/2014/main" id="{539A3907-723A-40B3-A369-E8C6ABB0623B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rgbClr val="FFFF00">
                <a:alpha val="2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99" name="文本框 98">
              <a:extLst>
                <a:ext uri="{FF2B5EF4-FFF2-40B4-BE49-F238E27FC236}">
                  <a16:creationId xmlns:a16="http://schemas.microsoft.com/office/drawing/2014/main" id="{FA954083-C5B7-46D3-8BB2-3B06148AF0AB}"/>
                </a:ext>
              </a:extLst>
            </p:cNvPr>
            <p:cNvSpPr txBox="1"/>
            <p:nvPr/>
          </p:nvSpPr>
          <p:spPr>
            <a:xfrm>
              <a:off x="315277" y="2572169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WHOLE GUIDE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77F13CD2-D8AC-4A58-8B00-C01AE6482DA2}"/>
              </a:ext>
            </a:extLst>
          </p:cNvPr>
          <p:cNvCxnSpPr>
            <a:cxnSpLocks/>
          </p:cNvCxnSpPr>
          <p:nvPr/>
        </p:nvCxnSpPr>
        <p:spPr>
          <a:xfrm>
            <a:off x="1825229" y="1238250"/>
            <a:ext cx="10366771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Rectangle 7">
            <a:extLst>
              <a:ext uri="{FF2B5EF4-FFF2-40B4-BE49-F238E27FC236}">
                <a16:creationId xmlns:a16="http://schemas.microsoft.com/office/drawing/2014/main" id="{98ED2319-C801-45CC-97E6-4AE03930D98A}"/>
              </a:ext>
            </a:extLst>
          </p:cNvPr>
          <p:cNvSpPr>
            <a:spLocks noGrp="1"/>
          </p:cNvSpPr>
          <p:nvPr/>
        </p:nvSpPr>
        <p:spPr>
          <a:xfrm>
            <a:off x="8015831" y="5693322"/>
            <a:ext cx="1024128" cy="45720"/>
          </a:xfrm>
          <a:prstGeom prst="rect">
            <a:avLst/>
          </a:prstGeom>
          <a:solidFill>
            <a:srgbClr val="E863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01" name="文本框 100">
            <a:extLst>
              <a:ext uri="{FF2B5EF4-FFF2-40B4-BE49-F238E27FC236}">
                <a16:creationId xmlns:a16="http://schemas.microsoft.com/office/drawing/2014/main" id="{F0B4FD4C-2B2F-4051-8EF5-5D932626E96B}"/>
              </a:ext>
            </a:extLst>
          </p:cNvPr>
          <p:cNvSpPr txBox="1"/>
          <p:nvPr/>
        </p:nvSpPr>
        <p:spPr>
          <a:xfrm>
            <a:off x="7930106" y="5758510"/>
            <a:ext cx="378276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sz="1500" dirty="0">
                <a:solidFill>
                  <a:schemeClr val="bg1"/>
                </a:solidFill>
                <a:latin typeface="苹方 细体" panose="020B0200000000000000" pitchFamily="34" charset="-122"/>
                <a:ea typeface="苹方 细体" panose="020B0200000000000000" pitchFamily="34" charset="-122"/>
              </a:rPr>
              <a:t>It does not need to be perfect. A good routine is comfortable and repeatable.</a:t>
            </a:r>
          </a:p>
        </p:txBody>
      </p:sp>
    </p:spTree>
    <p:extLst>
      <p:ext uri="{BB962C8B-B14F-4D97-AF65-F5344CB8AC3E}">
        <p14:creationId xmlns:p14="http://schemas.microsoft.com/office/powerpoint/2010/main" val="1812408054"/>
      </p:ext>
    </p:extLst>
  </p:cSld>
  <p:clrMapOvr>
    <a:masterClrMapping/>
  </p:clrMapOvr>
  <p:transition spd="slow" advClick="0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4">
            <a:extLst>
              <a:ext uri="{FF2B5EF4-FFF2-40B4-BE49-F238E27FC236}">
                <a16:creationId xmlns:a16="http://schemas.microsoft.com/office/drawing/2014/main" id="{4A4559DA-136B-4D46-81A3-A7698E4B3AB5}"/>
              </a:ext>
            </a:extLst>
          </p:cNvPr>
          <p:cNvSpPr>
            <a:spLocks noGrp="1"/>
          </p:cNvSpPr>
          <p:nvPr/>
        </p:nvSpPr>
        <p:spPr>
          <a:xfrm>
            <a:off x="671518" y="1135846"/>
            <a:ext cx="4499611" cy="1923318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just">
              <a:lnSpc>
                <a:spcPct val="150000"/>
              </a:lnSpc>
              <a:spcBef>
                <a:spcPts val="1200"/>
              </a:spcBef>
              <a:buNone/>
            </a:pPr>
            <a:r>
              <a:rPr sz="3000" b="1" i="0" dirty="0">
                <a:solidFill>
                  <a:srgbClr val="FFC000"/>
                </a:solidFill>
                <a:latin typeface="苹方 特粗" panose="020B0800000000000000" pitchFamily="34" charset="-122"/>
                <a:ea typeface="苹方 特粗" panose="020B0800000000000000" pitchFamily="34" charset="-122"/>
                <a:cs typeface="Aptos Display"/>
              </a:rPr>
              <a:t>YOU'RE READY.</a:t>
            </a:r>
            <a:endParaRPr lang="en-US" sz="3000" b="1" i="0" dirty="0">
              <a:solidFill>
                <a:srgbClr val="FFC000"/>
              </a:solidFill>
              <a:latin typeface="苹方 特粗" panose="020B0800000000000000" pitchFamily="34" charset="-122"/>
              <a:ea typeface="苹方 特粗" panose="020B0800000000000000" pitchFamily="34" charset="-122"/>
              <a:cs typeface="Aptos Display"/>
            </a:endParaRPr>
          </a:p>
          <a:p>
            <a:pPr algn="just">
              <a:spcBef>
                <a:spcPts val="1200"/>
              </a:spcBef>
            </a:pPr>
            <a:r>
              <a:rPr lang="en-US" altLang="zh-CN" sz="1600" b="0" i="0" dirty="0">
                <a:solidFill>
                  <a:srgbClr val="E1D6CF"/>
                </a:solidFill>
                <a:latin typeface="苹方 常规" panose="020B0300000000000000" pitchFamily="34" charset="-122"/>
                <a:ea typeface="苹方 常规" panose="020B0300000000000000" pitchFamily="34" charset="-122"/>
                <a:cs typeface="Aptos"/>
              </a:rPr>
              <a:t>Keep the routine simple, then make it yours. Save this guide, practice at your own pace, and come back whenever you need a reset.</a:t>
            </a:r>
            <a:endParaRPr dirty="0"/>
          </a:p>
        </p:txBody>
      </p:sp>
      <p:sp>
        <p:nvSpPr>
          <p:cNvPr id="1618" name="Rectangle 7"/>
          <p:cNvSpPr>
            <a:spLocks noGrp="1"/>
          </p:cNvSpPr>
          <p:nvPr/>
        </p:nvSpPr>
        <p:spPr>
          <a:xfrm>
            <a:off x="671518" y="4002913"/>
            <a:ext cx="1024128" cy="45720"/>
          </a:xfrm>
          <a:prstGeom prst="rect">
            <a:avLst/>
          </a:prstGeom>
          <a:solidFill>
            <a:srgbClr val="E8631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1620" name="TextBox 9"/>
          <p:cNvSpPr>
            <a:spLocks noGrp="1"/>
          </p:cNvSpPr>
          <p:nvPr/>
        </p:nvSpPr>
        <p:spPr>
          <a:xfrm>
            <a:off x="671518" y="4966531"/>
            <a:ext cx="2586038" cy="438912"/>
          </a:xfrm>
          <a:prstGeom prst="rect">
            <a:avLst/>
          </a:prstGeom>
          <a:noFill/>
        </p:spPr>
        <p:txBody>
          <a:bodyPr wrap="square" lIns="0" tIns="0" rIns="0" bIns="0" anchor="t">
            <a:normAutofit/>
          </a:bodyPr>
          <a:lstStyle/>
          <a:p>
            <a:pPr algn="l">
              <a:lnSpc>
                <a:spcPct val="105000"/>
              </a:lnSpc>
              <a:buNone/>
            </a:pPr>
            <a:r>
              <a:rPr sz="1100" b="0" i="0" dirty="0" err="1">
                <a:solidFill>
                  <a:srgbClr val="E1D6CF"/>
                </a:solidFill>
                <a:latin typeface="苹方 细体" panose="020B0200000000000000" pitchFamily="34" charset="-122"/>
                <a:ea typeface="苹方 细体" panose="020B0200000000000000" pitchFamily="34" charset="-122"/>
                <a:cs typeface="Aptos"/>
              </a:rPr>
              <a:t>dailyinspirationhub.com</a:t>
            </a:r>
            <a:endParaRPr sz="1100" dirty="0">
              <a:latin typeface="苹方 细体" panose="020B0200000000000000" pitchFamily="34" charset="-122"/>
              <a:ea typeface="苹方 细体" panose="020B0200000000000000" pitchFamily="34" charset="-122"/>
            </a:endParaRPr>
          </a:p>
          <a:p>
            <a:pPr algn="l">
              <a:lnSpc>
                <a:spcPct val="105000"/>
              </a:lnSpc>
              <a:buNone/>
            </a:pPr>
            <a:r>
              <a:rPr sz="1100" b="0" i="0" dirty="0">
                <a:solidFill>
                  <a:srgbClr val="E1D6CF"/>
                </a:solidFill>
                <a:latin typeface="苹方 细体" panose="020B0200000000000000" pitchFamily="34" charset="-122"/>
                <a:ea typeface="苹方 细体" panose="020B0200000000000000" pitchFamily="34" charset="-122"/>
                <a:cs typeface="Aptos"/>
              </a:rPr>
              <a:t>Pinterest: @</a:t>
            </a:r>
            <a:r>
              <a:rPr sz="1100" b="0" i="0" dirty="0" err="1">
                <a:solidFill>
                  <a:srgbClr val="E1D6CF"/>
                </a:solidFill>
                <a:latin typeface="苹方 细体" panose="020B0200000000000000" pitchFamily="34" charset="-122"/>
                <a:ea typeface="苹方 细体" panose="020B0200000000000000" pitchFamily="34" charset="-122"/>
                <a:cs typeface="Aptos"/>
              </a:rPr>
              <a:t>dailyinspirationhubs</a:t>
            </a:r>
            <a:endParaRPr sz="1100" dirty="0">
              <a:latin typeface="苹方 细体" panose="020B0200000000000000" pitchFamily="34" charset="-122"/>
              <a:ea typeface="苹方 细体" panose="020B0200000000000000" pitchFamily="34" charset="-122"/>
            </a:endParaRPr>
          </a:p>
        </p:txBody>
      </p:sp>
      <p:sp>
        <p:nvSpPr>
          <p:cNvPr id="10" name="TextBox 28">
            <a:extLst>
              <a:ext uri="{FF2B5EF4-FFF2-40B4-BE49-F238E27FC236}">
                <a16:creationId xmlns:a16="http://schemas.microsoft.com/office/drawing/2014/main" id="{BE9AB382-787C-4184-8097-7CBCC48B02CF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A6B4CB2B-1894-48B1-BFB5-DE46B5316011}"/>
              </a:ext>
            </a:extLst>
          </p:cNvPr>
          <p:cNvSpPr txBox="1"/>
          <p:nvPr/>
        </p:nvSpPr>
        <p:spPr>
          <a:xfrm>
            <a:off x="571500" y="4038732"/>
            <a:ext cx="265747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200" b="1" dirty="0">
                <a:solidFill>
                  <a:srgbClr val="FFC000"/>
                </a:solidFill>
                <a:latin typeface="Arial" panose="020B0604020202020204" pitchFamily="34" charset="0"/>
                <a:ea typeface="苹方 细体" panose="020B0200000000000000" pitchFamily="34" charset="-122"/>
                <a:cs typeface="Arial" panose="020B0604020202020204" pitchFamily="34" charset="0"/>
              </a:rPr>
              <a:t>DAILY INSPIRATION HUB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715178-212C-4C5B-9E47-530F0960D92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alphaModFix amt="41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290" y="2176402"/>
            <a:ext cx="6064489" cy="45792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图片 36">
            <a:extLst>
              <a:ext uri="{FF2B5EF4-FFF2-40B4-BE49-F238E27FC236}">
                <a16:creationId xmlns:a16="http://schemas.microsoft.com/office/drawing/2014/main" id="{2FBA1D37-A31D-4325-A608-100AC26EA1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334" y="0"/>
            <a:ext cx="12214668" cy="6858000"/>
          </a:xfrm>
          <a:prstGeom prst="rect">
            <a:avLst/>
          </a:prstGeom>
        </p:spPr>
      </p:pic>
      <p:sp>
        <p:nvSpPr>
          <p:cNvPr id="3" name="L 形 2">
            <a:extLst>
              <a:ext uri="{FF2B5EF4-FFF2-40B4-BE49-F238E27FC236}">
                <a16:creationId xmlns:a16="http://schemas.microsoft.com/office/drawing/2014/main" id="{C9EDFB63-7060-4632-8EBF-908125B47154}"/>
              </a:ext>
            </a:extLst>
          </p:cNvPr>
          <p:cNvSpPr/>
          <p:nvPr/>
        </p:nvSpPr>
        <p:spPr>
          <a:xfrm flipV="1">
            <a:off x="1332994" y="2232781"/>
            <a:ext cx="411574" cy="411574"/>
          </a:xfrm>
          <a:prstGeom prst="corner">
            <a:avLst>
              <a:gd name="adj1" fmla="val 12625"/>
              <a:gd name="adj2" fmla="val 1263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淘宝网chenying0907出品 6">
            <a:extLst>
              <a:ext uri="{FF2B5EF4-FFF2-40B4-BE49-F238E27FC236}">
                <a16:creationId xmlns:a16="http://schemas.microsoft.com/office/drawing/2014/main" id="{FA978188-E121-4A20-9A76-F4D9030E7270}"/>
              </a:ext>
            </a:extLst>
          </p:cNvPr>
          <p:cNvSpPr txBox="1"/>
          <p:nvPr/>
        </p:nvSpPr>
        <p:spPr>
          <a:xfrm>
            <a:off x="1456252" y="2342206"/>
            <a:ext cx="2768963" cy="707886"/>
          </a:xfrm>
          <a:prstGeom prst="rect">
            <a:avLst/>
          </a:prstGeom>
          <a:solidFill>
            <a:srgbClr val="FFF6EC">
              <a:alpha val="40000"/>
            </a:srgbClr>
          </a:solidFill>
          <a:ln>
            <a:noFill/>
          </a:ln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6E6C79"/>
                </a:solidFill>
              </a:defRPr>
            </a:lvl1pPr>
          </a:lstStyle>
          <a:p>
            <a:r>
              <a:rPr lang="en-US" altLang="zh-CN" sz="4000" dirty="0">
                <a:solidFill>
                  <a:srgbClr val="F4B860"/>
                </a:solidFill>
              </a:rPr>
              <a:t>PART SEVEN</a:t>
            </a:r>
            <a:endParaRPr lang="zh-CN" altLang="en-US" sz="4000" dirty="0">
              <a:solidFill>
                <a:srgbClr val="F4B860"/>
              </a:solidFill>
            </a:endParaRPr>
          </a:p>
        </p:txBody>
      </p:sp>
      <p:sp>
        <p:nvSpPr>
          <p:cNvPr id="5" name="淘宝网chenying0907出品 7">
            <a:extLst>
              <a:ext uri="{FF2B5EF4-FFF2-40B4-BE49-F238E27FC236}">
                <a16:creationId xmlns:a16="http://schemas.microsoft.com/office/drawing/2014/main" id="{8DECFEC8-CF5F-4D0E-A175-655C4687E44D}"/>
              </a:ext>
            </a:extLst>
          </p:cNvPr>
          <p:cNvSpPr txBox="1"/>
          <p:nvPr/>
        </p:nvSpPr>
        <p:spPr>
          <a:xfrm>
            <a:off x="1324457" y="3255508"/>
            <a:ext cx="4701928" cy="101566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6E6C79"/>
                </a:solidFill>
              </a:defRPr>
            </a:lvl1pPr>
          </a:lstStyle>
          <a:p>
            <a:pPr lvl="0">
              <a:spcBef>
                <a:spcPct val="0"/>
              </a:spcBef>
            </a:pPr>
            <a:r>
              <a:rPr lang="en-US" altLang="zh-CN" sz="6000" spc="600" dirty="0">
                <a:solidFill>
                  <a:schemeClr val="bg1"/>
                </a:solidFill>
                <a:latin typeface="Playfair Display Black" panose="00000A00000000000000" pitchFamily="2" charset="0"/>
                <a:ea typeface="微软雅黑" panose="020B0503020204020204" pitchFamily="34" charset="-122"/>
              </a:rPr>
              <a:t>Take it off</a:t>
            </a:r>
            <a:endParaRPr lang="zh-CN" altLang="en-US" sz="6000" spc="600" dirty="0">
              <a:solidFill>
                <a:schemeClr val="bg1"/>
              </a:solidFill>
              <a:latin typeface="Playfair Display Black" panose="00000A00000000000000" pitchFamily="2" charset="0"/>
              <a:ea typeface="微软雅黑" panose="020B0503020204020204" pitchFamily="34" charset="-122"/>
            </a:endParaRPr>
          </a:p>
        </p:txBody>
      </p:sp>
      <p:sp>
        <p:nvSpPr>
          <p:cNvPr id="6" name="淘宝网chenying0907出品 8">
            <a:extLst>
              <a:ext uri="{FF2B5EF4-FFF2-40B4-BE49-F238E27FC236}">
                <a16:creationId xmlns:a16="http://schemas.microsoft.com/office/drawing/2014/main" id="{E35E5937-D30E-4D48-830A-D28413E137F7}"/>
              </a:ext>
            </a:extLst>
          </p:cNvPr>
          <p:cNvSpPr/>
          <p:nvPr/>
        </p:nvSpPr>
        <p:spPr>
          <a:xfrm rot="2664103">
            <a:off x="5797964" y="1958957"/>
            <a:ext cx="481694" cy="415254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淘宝网chenying0907出品 9">
            <a:extLst>
              <a:ext uri="{FF2B5EF4-FFF2-40B4-BE49-F238E27FC236}">
                <a16:creationId xmlns:a16="http://schemas.microsoft.com/office/drawing/2014/main" id="{99E69236-DA06-46D3-AC89-5F3F258A4533}"/>
              </a:ext>
            </a:extLst>
          </p:cNvPr>
          <p:cNvSpPr/>
          <p:nvPr/>
        </p:nvSpPr>
        <p:spPr>
          <a:xfrm rot="20599068">
            <a:off x="4634144" y="2074110"/>
            <a:ext cx="316047" cy="272455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淘宝网chenying0907出品 10">
            <a:extLst>
              <a:ext uri="{FF2B5EF4-FFF2-40B4-BE49-F238E27FC236}">
                <a16:creationId xmlns:a16="http://schemas.microsoft.com/office/drawing/2014/main" id="{2CAB7E21-9D70-4703-BCAC-B8870E54F78C}"/>
              </a:ext>
            </a:extLst>
          </p:cNvPr>
          <p:cNvSpPr/>
          <p:nvPr/>
        </p:nvSpPr>
        <p:spPr>
          <a:xfrm rot="659763">
            <a:off x="6556641" y="2178244"/>
            <a:ext cx="708056" cy="610393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淘宝网chenying0907出品 11">
            <a:extLst>
              <a:ext uri="{FF2B5EF4-FFF2-40B4-BE49-F238E27FC236}">
                <a16:creationId xmlns:a16="http://schemas.microsoft.com/office/drawing/2014/main" id="{93E37962-995C-43CD-A40D-99062E360364}"/>
              </a:ext>
            </a:extLst>
          </p:cNvPr>
          <p:cNvSpPr/>
          <p:nvPr/>
        </p:nvSpPr>
        <p:spPr>
          <a:xfrm rot="2525770">
            <a:off x="5333120" y="2392614"/>
            <a:ext cx="210715" cy="181651"/>
          </a:xfrm>
          <a:prstGeom prst="triangl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0" name="淘宝网chenying0907出品 13">
            <a:extLst>
              <a:ext uri="{FF2B5EF4-FFF2-40B4-BE49-F238E27FC236}">
                <a16:creationId xmlns:a16="http://schemas.microsoft.com/office/drawing/2014/main" id="{FD6D918F-2466-4827-A964-9642A37DA3ED}"/>
              </a:ext>
            </a:extLst>
          </p:cNvPr>
          <p:cNvCxnSpPr>
            <a:cxnSpLocks/>
          </p:cNvCxnSpPr>
          <p:nvPr/>
        </p:nvCxnSpPr>
        <p:spPr>
          <a:xfrm>
            <a:off x="1344919" y="3165212"/>
            <a:ext cx="7504677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淘宝网chenying0907出品 18">
            <a:extLst>
              <a:ext uri="{FF2B5EF4-FFF2-40B4-BE49-F238E27FC236}">
                <a16:creationId xmlns:a16="http://schemas.microsoft.com/office/drawing/2014/main" id="{F4F4DC47-D2E4-4049-AA7D-5D23C172ACA3}"/>
              </a:ext>
            </a:extLst>
          </p:cNvPr>
          <p:cNvCxnSpPr/>
          <p:nvPr/>
        </p:nvCxnSpPr>
        <p:spPr>
          <a:xfrm flipH="1">
            <a:off x="5866419" y="108545"/>
            <a:ext cx="2046865" cy="1301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淘宝网chenying0907出品 19">
            <a:extLst>
              <a:ext uri="{FF2B5EF4-FFF2-40B4-BE49-F238E27FC236}">
                <a16:creationId xmlns:a16="http://schemas.microsoft.com/office/drawing/2014/main" id="{0946C767-9BBE-49C5-AE18-4265639893F3}"/>
              </a:ext>
            </a:extLst>
          </p:cNvPr>
          <p:cNvCxnSpPr/>
          <p:nvPr/>
        </p:nvCxnSpPr>
        <p:spPr>
          <a:xfrm flipH="1">
            <a:off x="6305333" y="875471"/>
            <a:ext cx="858335" cy="5457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淘宝网chenying0907出品 20">
            <a:extLst>
              <a:ext uri="{FF2B5EF4-FFF2-40B4-BE49-F238E27FC236}">
                <a16:creationId xmlns:a16="http://schemas.microsoft.com/office/drawing/2014/main" id="{A00CC59F-759A-4BD5-BF8F-9265B4154D17}"/>
              </a:ext>
            </a:extLst>
          </p:cNvPr>
          <p:cNvCxnSpPr/>
          <p:nvPr/>
        </p:nvCxnSpPr>
        <p:spPr>
          <a:xfrm flipH="1">
            <a:off x="275874" y="4740352"/>
            <a:ext cx="2558999" cy="16270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淘宝网chenying0907出品 21">
            <a:extLst>
              <a:ext uri="{FF2B5EF4-FFF2-40B4-BE49-F238E27FC236}">
                <a16:creationId xmlns:a16="http://schemas.microsoft.com/office/drawing/2014/main" id="{D44A9458-788B-4822-BA74-E6A18B4F78E0}"/>
              </a:ext>
            </a:extLst>
          </p:cNvPr>
          <p:cNvCxnSpPr/>
          <p:nvPr/>
        </p:nvCxnSpPr>
        <p:spPr>
          <a:xfrm flipH="1">
            <a:off x="1592777" y="5227891"/>
            <a:ext cx="1335868" cy="84935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4-Point Star 3">
            <a:extLst>
              <a:ext uri="{FF2B5EF4-FFF2-40B4-BE49-F238E27FC236}">
                <a16:creationId xmlns:a16="http://schemas.microsoft.com/office/drawing/2014/main" id="{4C8C7D85-F761-4C52-A830-7CDD8BDE5F26}"/>
              </a:ext>
            </a:extLst>
          </p:cNvPr>
          <p:cNvSpPr/>
          <p:nvPr/>
        </p:nvSpPr>
        <p:spPr>
          <a:xfrm>
            <a:off x="1371600" y="914400"/>
            <a:ext cx="182880" cy="18288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4-Point Star 4">
            <a:extLst>
              <a:ext uri="{FF2B5EF4-FFF2-40B4-BE49-F238E27FC236}">
                <a16:creationId xmlns:a16="http://schemas.microsoft.com/office/drawing/2014/main" id="{BD65DB4C-6200-4F0D-9F4C-57B8D34383D8}"/>
              </a:ext>
            </a:extLst>
          </p:cNvPr>
          <p:cNvSpPr/>
          <p:nvPr/>
        </p:nvSpPr>
        <p:spPr>
          <a:xfrm>
            <a:off x="3200400" y="731520"/>
            <a:ext cx="109728" cy="109728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4-Point Star 7">
            <a:extLst>
              <a:ext uri="{FF2B5EF4-FFF2-40B4-BE49-F238E27FC236}">
                <a16:creationId xmlns:a16="http://schemas.microsoft.com/office/drawing/2014/main" id="{F7F36A7E-FEA5-4085-A672-17F27DC68FFA}"/>
              </a:ext>
            </a:extLst>
          </p:cNvPr>
          <p:cNvSpPr/>
          <p:nvPr/>
        </p:nvSpPr>
        <p:spPr>
          <a:xfrm>
            <a:off x="1828800" y="5486400"/>
            <a:ext cx="137160" cy="13716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4-Point Star 9">
            <a:extLst>
              <a:ext uri="{FF2B5EF4-FFF2-40B4-BE49-F238E27FC236}">
                <a16:creationId xmlns:a16="http://schemas.microsoft.com/office/drawing/2014/main" id="{8B359BC9-9C1B-463C-8D14-0ACB7791918F}"/>
              </a:ext>
            </a:extLst>
          </p:cNvPr>
          <p:cNvSpPr/>
          <p:nvPr/>
        </p:nvSpPr>
        <p:spPr>
          <a:xfrm>
            <a:off x="10972800" y="5486400"/>
            <a:ext cx="73152" cy="73152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4-Point Star 10">
            <a:extLst>
              <a:ext uri="{FF2B5EF4-FFF2-40B4-BE49-F238E27FC236}">
                <a16:creationId xmlns:a16="http://schemas.microsoft.com/office/drawing/2014/main" id="{6E880EC5-D2EB-43EB-99A5-E9990107817C}"/>
              </a:ext>
            </a:extLst>
          </p:cNvPr>
          <p:cNvSpPr/>
          <p:nvPr/>
        </p:nvSpPr>
        <p:spPr>
          <a:xfrm>
            <a:off x="4572000" y="6217920"/>
            <a:ext cx="91440" cy="91440"/>
          </a:xfrm>
          <a:prstGeom prst="star4">
            <a:avLst/>
          </a:prstGeom>
          <a:solidFill>
            <a:srgbClr val="F4B8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L 形 19">
            <a:extLst>
              <a:ext uri="{FF2B5EF4-FFF2-40B4-BE49-F238E27FC236}">
                <a16:creationId xmlns:a16="http://schemas.microsoft.com/office/drawing/2014/main" id="{E6EF443C-1FCD-4011-844B-0AA0C83ECBC3}"/>
              </a:ext>
            </a:extLst>
          </p:cNvPr>
          <p:cNvSpPr/>
          <p:nvPr/>
        </p:nvSpPr>
        <p:spPr>
          <a:xfrm flipV="1">
            <a:off x="1332994" y="2232782"/>
            <a:ext cx="411574" cy="411574"/>
          </a:xfrm>
          <a:prstGeom prst="corner">
            <a:avLst>
              <a:gd name="adj1" fmla="val 12625"/>
              <a:gd name="adj2" fmla="val 12633"/>
            </a:avLst>
          </a:pr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21" name="淘宝网chenying0907出品 8">
            <a:extLst>
              <a:ext uri="{FF2B5EF4-FFF2-40B4-BE49-F238E27FC236}">
                <a16:creationId xmlns:a16="http://schemas.microsoft.com/office/drawing/2014/main" id="{DA1D3584-9302-4CEC-B5BA-BBD8B4AED868}"/>
              </a:ext>
            </a:extLst>
          </p:cNvPr>
          <p:cNvSpPr/>
          <p:nvPr/>
        </p:nvSpPr>
        <p:spPr>
          <a:xfrm rot="2664103">
            <a:off x="5797964" y="1958958"/>
            <a:ext cx="481694" cy="415254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22" name="淘宝网chenying0907出品 9">
            <a:extLst>
              <a:ext uri="{FF2B5EF4-FFF2-40B4-BE49-F238E27FC236}">
                <a16:creationId xmlns:a16="http://schemas.microsoft.com/office/drawing/2014/main" id="{05D9BCB8-8B25-4957-9813-A4F580199210}"/>
              </a:ext>
            </a:extLst>
          </p:cNvPr>
          <p:cNvSpPr/>
          <p:nvPr/>
        </p:nvSpPr>
        <p:spPr>
          <a:xfrm rot="20599068">
            <a:off x="4634144" y="2074111"/>
            <a:ext cx="316047" cy="272455"/>
          </a:xfrm>
          <a:prstGeom prst="triangle">
            <a:avLst/>
          </a:pr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23" name="淘宝网chenying0907出品 10">
            <a:extLst>
              <a:ext uri="{FF2B5EF4-FFF2-40B4-BE49-F238E27FC236}">
                <a16:creationId xmlns:a16="http://schemas.microsoft.com/office/drawing/2014/main" id="{DE17E3C6-89BA-4678-85E1-6510FE2D4FB8}"/>
              </a:ext>
            </a:extLst>
          </p:cNvPr>
          <p:cNvSpPr/>
          <p:nvPr/>
        </p:nvSpPr>
        <p:spPr>
          <a:xfrm rot="659763">
            <a:off x="6556641" y="2178245"/>
            <a:ext cx="708056" cy="610393"/>
          </a:xfrm>
          <a:custGeom>
            <a:avLst/>
            <a:gdLst>
              <a:gd name="connsiteX0" fmla="*/ 719137 w 1438275"/>
              <a:gd name="connsiteY0" fmla="*/ 316102 h 1239892"/>
              <a:gd name="connsiteX1" fmla="*/ 269137 w 1438275"/>
              <a:gd name="connsiteY1" fmla="*/ 1072102 h 1239892"/>
              <a:gd name="connsiteX2" fmla="*/ 1169137 w 1438275"/>
              <a:gd name="connsiteY2" fmla="*/ 1072102 h 1239892"/>
              <a:gd name="connsiteX3" fmla="*/ 719138 w 1438275"/>
              <a:gd name="connsiteY3" fmla="*/ 0 h 1239892"/>
              <a:gd name="connsiteX4" fmla="*/ 1438275 w 1438275"/>
              <a:gd name="connsiteY4" fmla="*/ 1239892 h 1239892"/>
              <a:gd name="connsiteX5" fmla="*/ 0 w 1438275"/>
              <a:gd name="connsiteY5" fmla="*/ 1239892 h 1239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38275" h="1239892">
                <a:moveTo>
                  <a:pt x="719137" y="316102"/>
                </a:moveTo>
                <a:lnTo>
                  <a:pt x="269137" y="1072102"/>
                </a:lnTo>
                <a:lnTo>
                  <a:pt x="1169137" y="1072102"/>
                </a:lnTo>
                <a:close/>
                <a:moveTo>
                  <a:pt x="719138" y="0"/>
                </a:moveTo>
                <a:lnTo>
                  <a:pt x="1438275" y="1239892"/>
                </a:lnTo>
                <a:lnTo>
                  <a:pt x="0" y="1239892"/>
                </a:lnTo>
                <a:close/>
              </a:path>
            </a:pathLst>
          </a:cu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sp>
        <p:nvSpPr>
          <p:cNvPr id="24" name="淘宝网chenying0907出品 11">
            <a:extLst>
              <a:ext uri="{FF2B5EF4-FFF2-40B4-BE49-F238E27FC236}">
                <a16:creationId xmlns:a16="http://schemas.microsoft.com/office/drawing/2014/main" id="{21B2F02A-2BEF-4281-99C3-377E65ADCC04}"/>
              </a:ext>
            </a:extLst>
          </p:cNvPr>
          <p:cNvSpPr/>
          <p:nvPr/>
        </p:nvSpPr>
        <p:spPr>
          <a:xfrm rot="2525770">
            <a:off x="5333120" y="2392615"/>
            <a:ext cx="210715" cy="181651"/>
          </a:xfrm>
          <a:prstGeom prst="triangle">
            <a:avLst/>
          </a:prstGeom>
          <a:solidFill>
            <a:srgbClr val="FFF6EC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4B860"/>
              </a:solidFill>
            </a:endParaRPr>
          </a:p>
        </p:txBody>
      </p:sp>
      <p:cxnSp>
        <p:nvCxnSpPr>
          <p:cNvPr id="25" name="淘宝网chenying0907出品 13">
            <a:extLst>
              <a:ext uri="{FF2B5EF4-FFF2-40B4-BE49-F238E27FC236}">
                <a16:creationId xmlns:a16="http://schemas.microsoft.com/office/drawing/2014/main" id="{6225A4F1-1384-4EDE-A7BF-61F7E5655836}"/>
              </a:ext>
            </a:extLst>
          </p:cNvPr>
          <p:cNvCxnSpPr>
            <a:cxnSpLocks/>
          </p:cNvCxnSpPr>
          <p:nvPr/>
        </p:nvCxnSpPr>
        <p:spPr>
          <a:xfrm>
            <a:off x="1344919" y="3165207"/>
            <a:ext cx="8745231" cy="0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淘宝网chenying0907出品 18">
            <a:extLst>
              <a:ext uri="{FF2B5EF4-FFF2-40B4-BE49-F238E27FC236}">
                <a16:creationId xmlns:a16="http://schemas.microsoft.com/office/drawing/2014/main" id="{395A984B-39DF-4D43-BF40-51CE8E08E2C0}"/>
              </a:ext>
            </a:extLst>
          </p:cNvPr>
          <p:cNvCxnSpPr/>
          <p:nvPr/>
        </p:nvCxnSpPr>
        <p:spPr>
          <a:xfrm flipH="1">
            <a:off x="5866419" y="108546"/>
            <a:ext cx="2046865" cy="130141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淘宝网chenying0907出品 19">
            <a:extLst>
              <a:ext uri="{FF2B5EF4-FFF2-40B4-BE49-F238E27FC236}">
                <a16:creationId xmlns:a16="http://schemas.microsoft.com/office/drawing/2014/main" id="{14A2E759-0F69-49A4-9D49-8A222C83AC41}"/>
              </a:ext>
            </a:extLst>
          </p:cNvPr>
          <p:cNvCxnSpPr/>
          <p:nvPr/>
        </p:nvCxnSpPr>
        <p:spPr>
          <a:xfrm flipH="1">
            <a:off x="6305333" y="875472"/>
            <a:ext cx="858335" cy="54573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淘宝网chenying0907出品 20">
            <a:extLst>
              <a:ext uri="{FF2B5EF4-FFF2-40B4-BE49-F238E27FC236}">
                <a16:creationId xmlns:a16="http://schemas.microsoft.com/office/drawing/2014/main" id="{3CB8EDC6-18B3-496E-A565-57728522ED85}"/>
              </a:ext>
            </a:extLst>
          </p:cNvPr>
          <p:cNvCxnSpPr/>
          <p:nvPr/>
        </p:nvCxnSpPr>
        <p:spPr>
          <a:xfrm flipH="1">
            <a:off x="275874" y="4740353"/>
            <a:ext cx="2558999" cy="1627036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淘宝网chenying0907出品 21">
            <a:extLst>
              <a:ext uri="{FF2B5EF4-FFF2-40B4-BE49-F238E27FC236}">
                <a16:creationId xmlns:a16="http://schemas.microsoft.com/office/drawing/2014/main" id="{430875E6-40E4-45D8-BEE0-98C615FF935F}"/>
              </a:ext>
            </a:extLst>
          </p:cNvPr>
          <p:cNvCxnSpPr/>
          <p:nvPr/>
        </p:nvCxnSpPr>
        <p:spPr>
          <a:xfrm flipH="1">
            <a:off x="1592777" y="5227892"/>
            <a:ext cx="1335868" cy="849357"/>
          </a:xfrm>
          <a:prstGeom prst="line">
            <a:avLst/>
          </a:prstGeom>
          <a:ln w="222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本框 29">
            <a:extLst>
              <a:ext uri="{FF2B5EF4-FFF2-40B4-BE49-F238E27FC236}">
                <a16:creationId xmlns:a16="http://schemas.microsoft.com/office/drawing/2014/main" id="{71B9147A-8EFC-47AF-8756-8BEBCE0ECE92}"/>
              </a:ext>
            </a:extLst>
          </p:cNvPr>
          <p:cNvSpPr txBox="1"/>
          <p:nvPr/>
        </p:nvSpPr>
        <p:spPr>
          <a:xfrm>
            <a:off x="1214791" y="1808193"/>
            <a:ext cx="5567009" cy="383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4000"/>
              </a:lnSpc>
            </a:pPr>
            <a:r>
              <a:rPr lang="en-US" altLang="zh-CN" sz="2000" i="0" dirty="0">
                <a:solidFill>
                  <a:srgbClr val="FFC000"/>
                </a:solidFill>
                <a:latin typeface="Nunito" panose="02000503030000020003" pitchFamily="2" charset="0"/>
              </a:rPr>
              <a:t>Dissolve first. Cleanse second. Moisturize last. </a:t>
            </a:r>
          </a:p>
        </p:txBody>
      </p:sp>
      <p:sp>
        <p:nvSpPr>
          <p:cNvPr id="31" name="TextBox 6">
            <a:extLst>
              <a:ext uri="{FF2B5EF4-FFF2-40B4-BE49-F238E27FC236}">
                <a16:creationId xmlns:a16="http://schemas.microsoft.com/office/drawing/2014/main" id="{BC6C2DC2-C0A0-49A1-9ABD-720B3AEA039F}"/>
              </a:ext>
            </a:extLst>
          </p:cNvPr>
          <p:cNvSpPr txBox="1"/>
          <p:nvPr/>
        </p:nvSpPr>
        <p:spPr>
          <a:xfrm>
            <a:off x="1456252" y="4175020"/>
            <a:ext cx="7587736" cy="2464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en-US" altLang="zh-CN" sz="1500" b="0" i="0" dirty="0">
                <a:solidFill>
                  <a:srgbClr val="EEE2DE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Let the formula loosen the makeup. Keep your hands light and your skin calm.</a:t>
            </a:r>
          </a:p>
        </p:txBody>
      </p:sp>
      <p:sp>
        <p:nvSpPr>
          <p:cNvPr id="32" name="TextBox 28">
            <a:extLst>
              <a:ext uri="{FF2B5EF4-FFF2-40B4-BE49-F238E27FC236}">
                <a16:creationId xmlns:a16="http://schemas.microsoft.com/office/drawing/2014/main" id="{7A8682DA-FF2B-4EA4-9377-1F5B10A0538F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3FB2A4B2-6FE2-4845-8C8C-0D67D5375FBB}"/>
              </a:ext>
            </a:extLst>
          </p:cNvPr>
          <p:cNvSpPr txBox="1"/>
          <p:nvPr/>
        </p:nvSpPr>
        <p:spPr>
          <a:xfrm>
            <a:off x="1371599" y="4612585"/>
            <a:ext cx="5986464" cy="388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95000"/>
              </a:lnSpc>
              <a:buNone/>
            </a:pPr>
            <a:r>
              <a:rPr lang="en-US" altLang="zh-CN" sz="2000" b="1" i="0" dirty="0">
                <a:solidFill>
                  <a:srgbClr val="E2641F"/>
                </a:solidFill>
                <a:latin typeface="Nunito" panose="02000503030000020003" pitchFamily="2" charset="0"/>
                <a:ea typeface="Aptos Display"/>
                <a:cs typeface="Aptos Display"/>
              </a:rPr>
              <a:t>Pick the formula first; technique comes next.</a:t>
            </a:r>
          </a:p>
        </p:txBody>
      </p:sp>
    </p:spTree>
    <p:extLst>
      <p:ext uri="{BB962C8B-B14F-4D97-AF65-F5344CB8AC3E}">
        <p14:creationId xmlns:p14="http://schemas.microsoft.com/office/powerpoint/2010/main" val="718749007"/>
      </p:ext>
    </p:extLst>
  </p:cSld>
  <p:clrMapOvr>
    <a:masterClrMapping/>
  </p:clrMapOvr>
  <p:transition spd="slow" advClick="0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 105">
            <a:extLst>
              <a:ext uri="{FF2B5EF4-FFF2-40B4-BE49-F238E27FC236}">
                <a16:creationId xmlns:a16="http://schemas.microsoft.com/office/drawing/2014/main" id="{E239DD6A-E61D-4771-B5A6-46B15B1A8F7D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7" name="TextBox 28">
            <a:extLst>
              <a:ext uri="{FF2B5EF4-FFF2-40B4-BE49-F238E27FC236}">
                <a16:creationId xmlns:a16="http://schemas.microsoft.com/office/drawing/2014/main" id="{D0DA310E-9871-4369-81B1-11B38C4B76D4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109" name="组合 108">
            <a:extLst>
              <a:ext uri="{FF2B5EF4-FFF2-40B4-BE49-F238E27FC236}">
                <a16:creationId xmlns:a16="http://schemas.microsoft.com/office/drawing/2014/main" id="{6148D4E1-5E78-422A-9BB0-B2665942BBF0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10" name="TextBox 2">
              <a:extLst>
                <a:ext uri="{FF2B5EF4-FFF2-40B4-BE49-F238E27FC236}">
                  <a16:creationId xmlns:a16="http://schemas.microsoft.com/office/drawing/2014/main" id="{46B8BF28-11AC-4F3C-8FC1-2BD7FB16969E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11" name="直接连接符 110">
              <a:extLst>
                <a:ext uri="{FF2B5EF4-FFF2-40B4-BE49-F238E27FC236}">
                  <a16:creationId xmlns:a16="http://schemas.microsoft.com/office/drawing/2014/main" id="{F15E661B-3689-444F-98D1-764354A1B3E5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组合 156">
            <a:extLst>
              <a:ext uri="{FF2B5EF4-FFF2-40B4-BE49-F238E27FC236}">
                <a16:creationId xmlns:a16="http://schemas.microsoft.com/office/drawing/2014/main" id="{F565DA9C-8AC5-4BD1-BB3F-8E1719FE9EE3}"/>
              </a:ext>
            </a:extLst>
          </p:cNvPr>
          <p:cNvGrpSpPr/>
          <p:nvPr/>
        </p:nvGrpSpPr>
        <p:grpSpPr>
          <a:xfrm>
            <a:off x="2810881" y="223199"/>
            <a:ext cx="7447544" cy="841557"/>
            <a:chOff x="2163181" y="235390"/>
            <a:chExt cx="7447544" cy="841557"/>
          </a:xfrm>
        </p:grpSpPr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6D2562A2-A093-4F72-BE84-2A4D6DE5F50C}"/>
                </a:ext>
              </a:extLst>
            </p:cNvPr>
            <p:cNvGrpSpPr/>
            <p:nvPr/>
          </p:nvGrpSpPr>
          <p:grpSpPr>
            <a:xfrm>
              <a:off x="2919415" y="239888"/>
              <a:ext cx="6691310" cy="811815"/>
              <a:chOff x="3671888" y="294042"/>
              <a:chExt cx="6617517" cy="811815"/>
            </a:xfrm>
          </p:grpSpPr>
          <p:sp>
            <p:nvSpPr>
              <p:cNvPr id="113" name="文本框 112">
                <a:extLst>
                  <a:ext uri="{FF2B5EF4-FFF2-40B4-BE49-F238E27FC236}">
                    <a16:creationId xmlns:a16="http://schemas.microsoft.com/office/drawing/2014/main" id="{8EB42590-B033-42F9-BF21-E74FD5A2BD41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6175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Six moves to clean skin</a:t>
                </a:r>
                <a:endParaRPr lang="zh-CN" altLang="en-US" dirty="0"/>
              </a:p>
            </p:txBody>
          </p:sp>
          <p:sp>
            <p:nvSpPr>
              <p:cNvPr id="114" name="文本框 113">
                <a:extLst>
                  <a:ext uri="{FF2B5EF4-FFF2-40B4-BE49-F238E27FC236}">
                    <a16:creationId xmlns:a16="http://schemas.microsoft.com/office/drawing/2014/main" id="{DDCC3493-8EAF-4AD4-8DBE-A7D513662B22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56790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The goal is clean, comfortable skin, not a scrubbed-tight feeling. </a:t>
                </a:r>
              </a:p>
            </p:txBody>
          </p:sp>
        </p:grpSp>
        <p:pic>
          <p:nvPicPr>
            <p:cNvPr id="115" name="图片 114">
              <a:extLst>
                <a:ext uri="{FF2B5EF4-FFF2-40B4-BE49-F238E27FC236}">
                  <a16:creationId xmlns:a16="http://schemas.microsoft.com/office/drawing/2014/main" id="{D50C766A-BD67-472A-83CE-954B6BC1BA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grpSp>
        <p:nvGrpSpPr>
          <p:cNvPr id="147" name="组合 146">
            <a:extLst>
              <a:ext uri="{FF2B5EF4-FFF2-40B4-BE49-F238E27FC236}">
                <a16:creationId xmlns:a16="http://schemas.microsoft.com/office/drawing/2014/main" id="{CA22A9F1-901E-4F45-87D0-572C2B1CF0BA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148" name="Oval 143">
              <a:extLst>
                <a:ext uri="{FF2B5EF4-FFF2-40B4-BE49-F238E27FC236}">
                  <a16:creationId xmlns:a16="http://schemas.microsoft.com/office/drawing/2014/main" id="{DA340C12-EF22-43F2-B0BD-ECFB84A92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49" name="Oval 144">
              <a:extLst>
                <a:ext uri="{FF2B5EF4-FFF2-40B4-BE49-F238E27FC236}">
                  <a16:creationId xmlns:a16="http://schemas.microsoft.com/office/drawing/2014/main" id="{8CDE5498-7451-4767-BBE2-A302A74B0B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0" name="Oval 145">
              <a:extLst>
                <a:ext uri="{FF2B5EF4-FFF2-40B4-BE49-F238E27FC236}">
                  <a16:creationId xmlns:a16="http://schemas.microsoft.com/office/drawing/2014/main" id="{E7D7291E-9CF1-4FCD-8D46-8441D3C7AE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51" name="Freeform 146">
              <a:extLst>
                <a:ext uri="{FF2B5EF4-FFF2-40B4-BE49-F238E27FC236}">
                  <a16:creationId xmlns:a16="http://schemas.microsoft.com/office/drawing/2014/main" id="{66837340-CFC7-4A8A-A310-7D233756A6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53" name="文本框 152">
            <a:extLst>
              <a:ext uri="{FF2B5EF4-FFF2-40B4-BE49-F238E27FC236}">
                <a16:creationId xmlns:a16="http://schemas.microsoft.com/office/drawing/2014/main" id="{F97EA43C-8F54-4000-ABC7-F61F83E96122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54" name="组合 153">
            <a:extLst>
              <a:ext uri="{FF2B5EF4-FFF2-40B4-BE49-F238E27FC236}">
                <a16:creationId xmlns:a16="http://schemas.microsoft.com/office/drawing/2014/main" id="{E62F849F-9BE3-4B36-97C8-CF62FDB744E3}"/>
              </a:ext>
            </a:extLst>
          </p:cNvPr>
          <p:cNvGrpSpPr/>
          <p:nvPr/>
        </p:nvGrpSpPr>
        <p:grpSpPr>
          <a:xfrm>
            <a:off x="253344" y="2414142"/>
            <a:ext cx="1574263" cy="782050"/>
            <a:chOff x="253344" y="2414142"/>
            <a:chExt cx="1574263" cy="782050"/>
          </a:xfrm>
        </p:grpSpPr>
        <p:sp>
          <p:nvSpPr>
            <p:cNvPr id="155" name="矩形 154">
              <a:extLst>
                <a:ext uri="{FF2B5EF4-FFF2-40B4-BE49-F238E27FC236}">
                  <a16:creationId xmlns:a16="http://schemas.microsoft.com/office/drawing/2014/main" id="{F373A084-548B-440A-B7F8-AF49EAC3D3BE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6" name="文本框 155">
              <a:extLst>
                <a:ext uri="{FF2B5EF4-FFF2-40B4-BE49-F238E27FC236}">
                  <a16:creationId xmlns:a16="http://schemas.microsoft.com/office/drawing/2014/main" id="{6A05021D-D2A8-4DF1-86F5-828F5B6176DB}"/>
                </a:ext>
              </a:extLst>
            </p:cNvPr>
            <p:cNvSpPr txBox="1"/>
            <p:nvPr/>
          </p:nvSpPr>
          <p:spPr>
            <a:xfrm>
              <a:off x="253344" y="2548686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CHAPTER ROADMAP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sp>
        <p:nvSpPr>
          <p:cNvPr id="159" name="文本框 158">
            <a:extLst>
              <a:ext uri="{FF2B5EF4-FFF2-40B4-BE49-F238E27FC236}">
                <a16:creationId xmlns:a16="http://schemas.microsoft.com/office/drawing/2014/main" id="{D6585974-C81E-477C-83B1-5A0E11DB5988}"/>
              </a:ext>
            </a:extLst>
          </p:cNvPr>
          <p:cNvSpPr txBox="1"/>
          <p:nvPr/>
        </p:nvSpPr>
        <p:spPr>
          <a:xfrm>
            <a:off x="2810881" y="1139859"/>
            <a:ext cx="71332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Removal is about dissolving, not scrubbing. Switch pads when they get dry.</a:t>
            </a:r>
          </a:p>
        </p:txBody>
      </p:sp>
      <p:grpSp>
        <p:nvGrpSpPr>
          <p:cNvPr id="193" name="组合 192">
            <a:extLst>
              <a:ext uri="{FF2B5EF4-FFF2-40B4-BE49-F238E27FC236}">
                <a16:creationId xmlns:a16="http://schemas.microsoft.com/office/drawing/2014/main" id="{60959EF5-A2EF-46BA-9060-24D304507C4D}"/>
              </a:ext>
            </a:extLst>
          </p:cNvPr>
          <p:cNvGrpSpPr/>
          <p:nvPr/>
        </p:nvGrpSpPr>
        <p:grpSpPr>
          <a:xfrm>
            <a:off x="7112252" y="1774903"/>
            <a:ext cx="3690375" cy="4386044"/>
            <a:chOff x="5804152" y="1872628"/>
            <a:chExt cx="3690375" cy="4386044"/>
          </a:xfrm>
        </p:grpSpPr>
        <p:grpSp>
          <p:nvGrpSpPr>
            <p:cNvPr id="158" name="组合 157">
              <a:extLst>
                <a:ext uri="{FF2B5EF4-FFF2-40B4-BE49-F238E27FC236}">
                  <a16:creationId xmlns:a16="http://schemas.microsoft.com/office/drawing/2014/main" id="{6EE35A1E-9939-45F3-B6E0-901983B2F4C8}"/>
                </a:ext>
              </a:extLst>
            </p:cNvPr>
            <p:cNvGrpSpPr/>
            <p:nvPr/>
          </p:nvGrpSpPr>
          <p:grpSpPr>
            <a:xfrm>
              <a:off x="5804152" y="4134922"/>
              <a:ext cx="3690375" cy="615553"/>
              <a:chOff x="4393052" y="1559562"/>
              <a:chExt cx="3690375" cy="615553"/>
            </a:xfrm>
          </p:grpSpPr>
          <p:sp>
            <p:nvSpPr>
              <p:cNvPr id="108" name="文本框 107">
                <a:extLst>
                  <a:ext uri="{FF2B5EF4-FFF2-40B4-BE49-F238E27FC236}">
                    <a16:creationId xmlns:a16="http://schemas.microsoft.com/office/drawing/2014/main" id="{0C232A6D-05A3-453F-A18A-E0F7D18E1AEC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9780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Cleanse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Use lukewarm water and cleanser. 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116" name="组合 115">
                <a:extLst>
                  <a:ext uri="{FF2B5EF4-FFF2-40B4-BE49-F238E27FC236}">
                    <a16:creationId xmlns:a16="http://schemas.microsoft.com/office/drawing/2014/main" id="{51D0F096-BEAE-494F-801C-18E771C805F7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117" name="椭圆 116">
                  <a:extLst>
                    <a:ext uri="{FF2B5EF4-FFF2-40B4-BE49-F238E27FC236}">
                      <a16:creationId xmlns:a16="http://schemas.microsoft.com/office/drawing/2014/main" id="{5EEAFCAE-CC27-4744-9C3F-03FAEC7A4476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18" name="椭圆 117">
                  <a:extLst>
                    <a:ext uri="{FF2B5EF4-FFF2-40B4-BE49-F238E27FC236}">
                      <a16:creationId xmlns:a16="http://schemas.microsoft.com/office/drawing/2014/main" id="{BF255CC3-4E9A-4D69-B60D-5423B04C717B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19" name="文本框 118">
                  <a:extLst>
                    <a:ext uri="{FF2B5EF4-FFF2-40B4-BE49-F238E27FC236}">
                      <a16:creationId xmlns:a16="http://schemas.microsoft.com/office/drawing/2014/main" id="{A402BD61-78CF-4503-927E-4B76885B5E02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04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60" name="组合 159">
              <a:extLst>
                <a:ext uri="{FF2B5EF4-FFF2-40B4-BE49-F238E27FC236}">
                  <a16:creationId xmlns:a16="http://schemas.microsoft.com/office/drawing/2014/main" id="{A4F0CAD2-FFB0-484D-8F36-24EDD737A9B9}"/>
                </a:ext>
              </a:extLst>
            </p:cNvPr>
            <p:cNvGrpSpPr/>
            <p:nvPr/>
          </p:nvGrpSpPr>
          <p:grpSpPr>
            <a:xfrm>
              <a:off x="5804152" y="2626726"/>
              <a:ext cx="2960125" cy="615553"/>
              <a:chOff x="4393052" y="1559562"/>
              <a:chExt cx="2960125" cy="615553"/>
            </a:xfrm>
          </p:grpSpPr>
          <p:sp>
            <p:nvSpPr>
              <p:cNvPr id="161" name="文本框 160">
                <a:extLst>
                  <a:ext uri="{FF2B5EF4-FFF2-40B4-BE49-F238E27FC236}">
                    <a16:creationId xmlns:a16="http://schemas.microsoft.com/office/drawing/2014/main" id="{ED455834-A2FB-4F28-9A9D-CFCBB02DFB9C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24781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Eyes + lips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Press, pause, then wipe.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162" name="组合 161">
                <a:extLst>
                  <a:ext uri="{FF2B5EF4-FFF2-40B4-BE49-F238E27FC236}">
                    <a16:creationId xmlns:a16="http://schemas.microsoft.com/office/drawing/2014/main" id="{7464ACAE-5488-40C5-BB59-803EB5C5A930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163" name="椭圆 162">
                  <a:extLst>
                    <a:ext uri="{FF2B5EF4-FFF2-40B4-BE49-F238E27FC236}">
                      <a16:creationId xmlns:a16="http://schemas.microsoft.com/office/drawing/2014/main" id="{EA6505E4-E6E5-493F-BDD9-33031E0B2983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64" name="椭圆 163">
                  <a:extLst>
                    <a:ext uri="{FF2B5EF4-FFF2-40B4-BE49-F238E27FC236}">
                      <a16:creationId xmlns:a16="http://schemas.microsoft.com/office/drawing/2014/main" id="{C7EBBC69-672E-4FC2-9D28-B7389DEA6F64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65" name="文本框 164">
                  <a:extLst>
                    <a:ext uri="{FF2B5EF4-FFF2-40B4-BE49-F238E27FC236}">
                      <a16:creationId xmlns:a16="http://schemas.microsoft.com/office/drawing/2014/main" id="{02453CE8-1F8B-4D61-A46C-2F5AB115508C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02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66" name="组合 165">
              <a:extLst>
                <a:ext uri="{FF2B5EF4-FFF2-40B4-BE49-F238E27FC236}">
                  <a16:creationId xmlns:a16="http://schemas.microsoft.com/office/drawing/2014/main" id="{E520FCFD-56FB-47C0-A40F-0189C110C44D}"/>
                </a:ext>
              </a:extLst>
            </p:cNvPr>
            <p:cNvGrpSpPr/>
            <p:nvPr/>
          </p:nvGrpSpPr>
          <p:grpSpPr>
            <a:xfrm>
              <a:off x="5804152" y="3380824"/>
              <a:ext cx="3267606" cy="615553"/>
              <a:chOff x="4393052" y="1559562"/>
              <a:chExt cx="3267606" cy="615553"/>
            </a:xfrm>
          </p:grpSpPr>
          <p:sp>
            <p:nvSpPr>
              <p:cNvPr id="167" name="文本框 166">
                <a:extLst>
                  <a:ext uri="{FF2B5EF4-FFF2-40B4-BE49-F238E27FC236}">
                    <a16:creationId xmlns:a16="http://schemas.microsoft.com/office/drawing/2014/main" id="{46443C2C-2420-4BB9-8D70-6A93D286F776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555294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Break down base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Melt long-wear layers first.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168" name="组合 167">
                <a:extLst>
                  <a:ext uri="{FF2B5EF4-FFF2-40B4-BE49-F238E27FC236}">
                    <a16:creationId xmlns:a16="http://schemas.microsoft.com/office/drawing/2014/main" id="{455607E1-85DB-4770-9D5D-8A4F76858C45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169" name="椭圆 168">
                  <a:extLst>
                    <a:ext uri="{FF2B5EF4-FFF2-40B4-BE49-F238E27FC236}">
                      <a16:creationId xmlns:a16="http://schemas.microsoft.com/office/drawing/2014/main" id="{4475D720-E2CD-4920-8D84-1A8C4F79EFD8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70" name="椭圆 169">
                  <a:extLst>
                    <a:ext uri="{FF2B5EF4-FFF2-40B4-BE49-F238E27FC236}">
                      <a16:creationId xmlns:a16="http://schemas.microsoft.com/office/drawing/2014/main" id="{1843E4C2-E675-4E87-A7A4-297181746394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71" name="文本框 170">
                  <a:extLst>
                    <a:ext uri="{FF2B5EF4-FFF2-40B4-BE49-F238E27FC236}">
                      <a16:creationId xmlns:a16="http://schemas.microsoft.com/office/drawing/2014/main" id="{B6740F24-2B63-4E86-801A-F230DFDBC76A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03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72" name="组合 171">
              <a:extLst>
                <a:ext uri="{FF2B5EF4-FFF2-40B4-BE49-F238E27FC236}">
                  <a16:creationId xmlns:a16="http://schemas.microsoft.com/office/drawing/2014/main" id="{DFDC8359-EE1A-4D34-BF84-7159DB5E6206}"/>
                </a:ext>
              </a:extLst>
            </p:cNvPr>
            <p:cNvGrpSpPr/>
            <p:nvPr/>
          </p:nvGrpSpPr>
          <p:grpSpPr>
            <a:xfrm>
              <a:off x="5804152" y="1872628"/>
              <a:ext cx="3480825" cy="615553"/>
              <a:chOff x="4393052" y="1559562"/>
              <a:chExt cx="3480825" cy="615553"/>
            </a:xfrm>
          </p:grpSpPr>
          <p:sp>
            <p:nvSpPr>
              <p:cNvPr id="173" name="文本框 172">
                <a:extLst>
                  <a:ext uri="{FF2B5EF4-FFF2-40B4-BE49-F238E27FC236}">
                    <a16:creationId xmlns:a16="http://schemas.microsoft.com/office/drawing/2014/main" id="{D0CE1213-FC94-469D-824D-6E6B31F2E257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76851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Prep first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Wash hands and tie hair back.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174" name="组合 173">
                <a:extLst>
                  <a:ext uri="{FF2B5EF4-FFF2-40B4-BE49-F238E27FC236}">
                    <a16:creationId xmlns:a16="http://schemas.microsoft.com/office/drawing/2014/main" id="{1E60A9C2-8C1E-45F7-8687-64F2E78B909F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175" name="椭圆 174">
                  <a:extLst>
                    <a:ext uri="{FF2B5EF4-FFF2-40B4-BE49-F238E27FC236}">
                      <a16:creationId xmlns:a16="http://schemas.microsoft.com/office/drawing/2014/main" id="{CA75DEE5-469C-4F89-BF78-0B42D890946E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76" name="椭圆 175">
                  <a:extLst>
                    <a:ext uri="{FF2B5EF4-FFF2-40B4-BE49-F238E27FC236}">
                      <a16:creationId xmlns:a16="http://schemas.microsoft.com/office/drawing/2014/main" id="{742163F2-646E-4E24-B3D3-BD2A0A566D80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77" name="文本框 176">
                  <a:extLst>
                    <a:ext uri="{FF2B5EF4-FFF2-40B4-BE49-F238E27FC236}">
                      <a16:creationId xmlns:a16="http://schemas.microsoft.com/office/drawing/2014/main" id="{E152603B-FA46-446B-A0DE-1BB4B6856F05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01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C5C8C90A-A324-498B-9B13-AB6137F000B4}"/>
                </a:ext>
              </a:extLst>
            </p:cNvPr>
            <p:cNvGrpSpPr/>
            <p:nvPr/>
          </p:nvGrpSpPr>
          <p:grpSpPr>
            <a:xfrm>
              <a:off x="5804152" y="4889020"/>
              <a:ext cx="3385575" cy="615553"/>
              <a:chOff x="4393052" y="1559562"/>
              <a:chExt cx="3385575" cy="615553"/>
            </a:xfrm>
          </p:grpSpPr>
          <p:sp>
            <p:nvSpPr>
              <p:cNvPr id="179" name="文本框 178">
                <a:extLst>
                  <a:ext uri="{FF2B5EF4-FFF2-40B4-BE49-F238E27FC236}">
                    <a16:creationId xmlns:a16="http://schemas.microsoft.com/office/drawing/2014/main" id="{39DDE0F7-E284-4155-A0DD-4973F8F5E632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6732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Rinse clean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Check hairline, nose, and jaw.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180" name="组合 179">
                <a:extLst>
                  <a:ext uri="{FF2B5EF4-FFF2-40B4-BE49-F238E27FC236}">
                    <a16:creationId xmlns:a16="http://schemas.microsoft.com/office/drawing/2014/main" id="{7E92DA6D-0DB6-4667-87AC-84B59D3FD9ED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181" name="椭圆 180">
                  <a:extLst>
                    <a:ext uri="{FF2B5EF4-FFF2-40B4-BE49-F238E27FC236}">
                      <a16:creationId xmlns:a16="http://schemas.microsoft.com/office/drawing/2014/main" id="{89E872E7-D003-422F-99A5-7279F2FEDA0B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82" name="椭圆 181">
                  <a:extLst>
                    <a:ext uri="{FF2B5EF4-FFF2-40B4-BE49-F238E27FC236}">
                      <a16:creationId xmlns:a16="http://schemas.microsoft.com/office/drawing/2014/main" id="{8ABA0D85-5A8D-4D3A-A83D-E41AB66E037B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83" name="文本框 182">
                  <a:extLst>
                    <a:ext uri="{FF2B5EF4-FFF2-40B4-BE49-F238E27FC236}">
                      <a16:creationId xmlns:a16="http://schemas.microsoft.com/office/drawing/2014/main" id="{46795B01-45AE-46A5-B91D-9A19FE0F3F1A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05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  <p:grpSp>
          <p:nvGrpSpPr>
            <p:cNvPr id="184" name="组合 183">
              <a:extLst>
                <a:ext uri="{FF2B5EF4-FFF2-40B4-BE49-F238E27FC236}">
                  <a16:creationId xmlns:a16="http://schemas.microsoft.com/office/drawing/2014/main" id="{CDA852CC-BFB8-4CAE-B457-E193225A18A7}"/>
                </a:ext>
              </a:extLst>
            </p:cNvPr>
            <p:cNvGrpSpPr/>
            <p:nvPr/>
          </p:nvGrpSpPr>
          <p:grpSpPr>
            <a:xfrm>
              <a:off x="5804152" y="5643119"/>
              <a:ext cx="3385575" cy="615553"/>
              <a:chOff x="4393052" y="1559562"/>
              <a:chExt cx="3385575" cy="615553"/>
            </a:xfrm>
          </p:grpSpPr>
          <p:sp>
            <p:nvSpPr>
              <p:cNvPr id="185" name="文本框 184">
                <a:extLst>
                  <a:ext uri="{FF2B5EF4-FFF2-40B4-BE49-F238E27FC236}">
                    <a16:creationId xmlns:a16="http://schemas.microsoft.com/office/drawing/2014/main" id="{88C6A998-EDD6-4711-8CE1-E477D7FBD97C}"/>
                  </a:ext>
                </a:extLst>
              </p:cNvPr>
              <p:cNvSpPr txBox="1"/>
              <p:nvPr/>
            </p:nvSpPr>
            <p:spPr>
              <a:xfrm>
                <a:off x="5105364" y="1559562"/>
                <a:ext cx="2673263" cy="6155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4B860"/>
                    </a:solidFill>
                    <a:latin typeface="Nunito" panose="02000503030000020003" pitchFamily="2" charset="0"/>
                  </a:rPr>
                  <a:t>Seal</a:t>
                </a:r>
              </a:p>
              <a:p>
                <a:r>
                  <a:rPr lang="en-US" altLang="zh-CN" sz="1400" dirty="0">
                    <a:solidFill>
                      <a:srgbClr val="FFF6EC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Moisturize while slightly damp.</a:t>
                </a:r>
                <a:endParaRPr lang="zh-CN" altLang="en-US" sz="1400" dirty="0">
                  <a:solidFill>
                    <a:srgbClr val="FFF6EC"/>
                  </a:solidFill>
                </a:endParaRPr>
              </a:p>
            </p:txBody>
          </p:sp>
          <p:grpSp>
            <p:nvGrpSpPr>
              <p:cNvPr id="186" name="组合 185">
                <a:extLst>
                  <a:ext uri="{FF2B5EF4-FFF2-40B4-BE49-F238E27FC236}">
                    <a16:creationId xmlns:a16="http://schemas.microsoft.com/office/drawing/2014/main" id="{9076FA44-6657-42A4-85F1-2CC215058194}"/>
                  </a:ext>
                </a:extLst>
              </p:cNvPr>
              <p:cNvGrpSpPr/>
              <p:nvPr/>
            </p:nvGrpSpPr>
            <p:grpSpPr>
              <a:xfrm>
                <a:off x="4393052" y="1579029"/>
                <a:ext cx="576618" cy="576618"/>
                <a:chOff x="946639" y="1438748"/>
                <a:chExt cx="794863" cy="794863"/>
              </a:xfrm>
            </p:grpSpPr>
            <p:sp>
              <p:nvSpPr>
                <p:cNvPr id="187" name="椭圆 186">
                  <a:extLst>
                    <a:ext uri="{FF2B5EF4-FFF2-40B4-BE49-F238E27FC236}">
                      <a16:creationId xmlns:a16="http://schemas.microsoft.com/office/drawing/2014/main" id="{C87EEDFA-3403-4799-9B17-D434A4917041}"/>
                    </a:ext>
                  </a:extLst>
                </p:cNvPr>
                <p:cNvSpPr/>
                <p:nvPr/>
              </p:nvSpPr>
              <p:spPr>
                <a:xfrm>
                  <a:off x="946639" y="1438748"/>
                  <a:ext cx="794863" cy="794863"/>
                </a:xfrm>
                <a:prstGeom prst="ellipse">
                  <a:avLst/>
                </a:prstGeom>
                <a:solidFill>
                  <a:srgbClr val="E2641F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88" name="椭圆 187">
                  <a:extLst>
                    <a:ext uri="{FF2B5EF4-FFF2-40B4-BE49-F238E27FC236}">
                      <a16:creationId xmlns:a16="http://schemas.microsoft.com/office/drawing/2014/main" id="{D89132CD-F8EF-48FD-8EF1-C7A54BF7B76A}"/>
                    </a:ext>
                  </a:extLst>
                </p:cNvPr>
                <p:cNvSpPr/>
                <p:nvPr/>
              </p:nvSpPr>
              <p:spPr>
                <a:xfrm>
                  <a:off x="1040570" y="1530021"/>
                  <a:ext cx="612318" cy="612318"/>
                </a:xfrm>
                <a:prstGeom prst="ellipse">
                  <a:avLst/>
                </a:prstGeom>
                <a:noFill/>
                <a:ln w="12700">
                  <a:solidFill>
                    <a:srgbClr val="EEE2DE"/>
                  </a:solidFill>
                  <a:prstDash val="dashDot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E2641F"/>
                    </a:solidFill>
                  </a:endParaRPr>
                </a:p>
              </p:txBody>
            </p:sp>
            <p:sp>
              <p:nvSpPr>
                <p:cNvPr id="189" name="文本框 188">
                  <a:extLst>
                    <a:ext uri="{FF2B5EF4-FFF2-40B4-BE49-F238E27FC236}">
                      <a16:creationId xmlns:a16="http://schemas.microsoft.com/office/drawing/2014/main" id="{34B1A9BD-9535-4EEC-8D32-8E54CEBF2573}"/>
                    </a:ext>
                  </a:extLst>
                </p:cNvPr>
                <p:cNvSpPr txBox="1"/>
                <p:nvPr/>
              </p:nvSpPr>
              <p:spPr>
                <a:xfrm>
                  <a:off x="946639" y="1574276"/>
                  <a:ext cx="794863" cy="55154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2000" b="1" dirty="0">
                      <a:solidFill>
                        <a:schemeClr val="bg1"/>
                      </a:solidFill>
                      <a:latin typeface="Nunito" panose="02000503030000020003" pitchFamily="2" charset="0"/>
                      <a:ea typeface="微软雅黑" panose="020B0503020204020204" pitchFamily="34" charset="-122"/>
                      <a:cs typeface="Arial" panose="020B0604020202020204" pitchFamily="34" charset="0"/>
                    </a:rPr>
                    <a:t>06</a:t>
                  </a:r>
                  <a:endParaRPr lang="zh-CN" altLang="en-US" sz="2000" b="1" dirty="0">
                    <a:solidFill>
                      <a:schemeClr val="bg1"/>
                    </a:solidFill>
                    <a:latin typeface="Nunito" panose="02000503030000020003" pitchFamily="2" charset="0"/>
                    <a:ea typeface="微软雅黑" panose="020B0503020204020204" pitchFamily="34" charset="-122"/>
                    <a:cs typeface="Arial" panose="020B0604020202020204" pitchFamily="34" charset="0"/>
                  </a:endParaRPr>
                </a:p>
              </p:txBody>
            </p:sp>
          </p:grpSp>
        </p:grpSp>
      </p:grpSp>
      <p:pic>
        <p:nvPicPr>
          <p:cNvPr id="192" name="图片 191">
            <a:extLst>
              <a:ext uri="{FF2B5EF4-FFF2-40B4-BE49-F238E27FC236}">
                <a16:creationId xmlns:a16="http://schemas.microsoft.com/office/drawing/2014/main" id="{DC12351C-E075-46D3-B299-94ACE0F8DEB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10881" y="2351520"/>
            <a:ext cx="3717732" cy="3232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13208"/>
      </p:ext>
    </p:extLst>
  </p:cSld>
  <p:clrMapOvr>
    <a:masterClrMapping/>
  </p:clrMapOvr>
  <p:transition spd="slow" advClick="0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28">
            <a:extLst>
              <a:ext uri="{FF2B5EF4-FFF2-40B4-BE49-F238E27FC236}">
                <a16:creationId xmlns:a16="http://schemas.microsoft.com/office/drawing/2014/main" id="{A8ABAD34-9AAE-4E79-81BA-40E920A91AC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15F5A2C1-38E5-4B6A-A59C-1C1A153DF901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3F152841-2748-49AE-A9CF-AA3CD5752620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56" name="TextBox 2">
              <a:extLst>
                <a:ext uri="{FF2B5EF4-FFF2-40B4-BE49-F238E27FC236}">
                  <a16:creationId xmlns:a16="http://schemas.microsoft.com/office/drawing/2014/main" id="{ABD18D05-627E-4971-A156-05049858EFEE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57" name="直接连接符 56">
              <a:extLst>
                <a:ext uri="{FF2B5EF4-FFF2-40B4-BE49-F238E27FC236}">
                  <a16:creationId xmlns:a16="http://schemas.microsoft.com/office/drawing/2014/main" id="{CC2D243D-8EC8-4A95-A01F-BE7BCBFB4E76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组合 57">
            <a:extLst>
              <a:ext uri="{FF2B5EF4-FFF2-40B4-BE49-F238E27FC236}">
                <a16:creationId xmlns:a16="http://schemas.microsoft.com/office/drawing/2014/main" id="{AAB93CB7-4A8C-4C5B-9BEF-157BFE0FF850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59" name="Oval 143">
              <a:extLst>
                <a:ext uri="{FF2B5EF4-FFF2-40B4-BE49-F238E27FC236}">
                  <a16:creationId xmlns:a16="http://schemas.microsoft.com/office/drawing/2014/main" id="{AC6B6024-8979-480B-9CA5-64EFA42E0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0" name="Oval 144">
              <a:extLst>
                <a:ext uri="{FF2B5EF4-FFF2-40B4-BE49-F238E27FC236}">
                  <a16:creationId xmlns:a16="http://schemas.microsoft.com/office/drawing/2014/main" id="{BB77F953-6ABC-4C10-A857-B9AD190A0B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1" name="Oval 145">
              <a:extLst>
                <a:ext uri="{FF2B5EF4-FFF2-40B4-BE49-F238E27FC236}">
                  <a16:creationId xmlns:a16="http://schemas.microsoft.com/office/drawing/2014/main" id="{FA7A8EEF-A3FA-4255-A00C-52E551ECB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2" name="Freeform 146">
              <a:extLst>
                <a:ext uri="{FF2B5EF4-FFF2-40B4-BE49-F238E27FC236}">
                  <a16:creationId xmlns:a16="http://schemas.microsoft.com/office/drawing/2014/main" id="{4F50413E-E50D-4F49-8447-E552310446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63" name="文本框 62">
            <a:extLst>
              <a:ext uri="{FF2B5EF4-FFF2-40B4-BE49-F238E27FC236}">
                <a16:creationId xmlns:a16="http://schemas.microsoft.com/office/drawing/2014/main" id="{A14F3804-A5C9-4D9C-9988-EE6F435FA038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64" name="组合 63">
            <a:extLst>
              <a:ext uri="{FF2B5EF4-FFF2-40B4-BE49-F238E27FC236}">
                <a16:creationId xmlns:a16="http://schemas.microsoft.com/office/drawing/2014/main" id="{A86C49C2-D3EE-403D-8307-2EF6F5602CA2}"/>
              </a:ext>
            </a:extLst>
          </p:cNvPr>
          <p:cNvGrpSpPr/>
          <p:nvPr/>
        </p:nvGrpSpPr>
        <p:grpSpPr>
          <a:xfrm>
            <a:off x="234076" y="2414142"/>
            <a:ext cx="1593531" cy="794636"/>
            <a:chOff x="234076" y="2414142"/>
            <a:chExt cx="1593531" cy="794636"/>
          </a:xfrm>
        </p:grpSpPr>
        <p:sp>
          <p:nvSpPr>
            <p:cNvPr id="65" name="矩形 64">
              <a:extLst>
                <a:ext uri="{FF2B5EF4-FFF2-40B4-BE49-F238E27FC236}">
                  <a16:creationId xmlns:a16="http://schemas.microsoft.com/office/drawing/2014/main" id="{67627CF6-17A8-4B8A-A284-6ADD4E3DAC63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6" name="文本框 65">
              <a:extLst>
                <a:ext uri="{FF2B5EF4-FFF2-40B4-BE49-F238E27FC236}">
                  <a16:creationId xmlns:a16="http://schemas.microsoft.com/office/drawing/2014/main" id="{4451403D-6FD8-4D2C-9556-C0108B4B66C9}"/>
                </a:ext>
              </a:extLst>
            </p:cNvPr>
            <p:cNvSpPr txBox="1"/>
            <p:nvPr/>
          </p:nvSpPr>
          <p:spPr>
            <a:xfrm>
              <a:off x="234076" y="2490633"/>
              <a:ext cx="1533843" cy="7181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BEGINNER KIT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67" name="组合 66">
            <a:extLst>
              <a:ext uri="{FF2B5EF4-FFF2-40B4-BE49-F238E27FC236}">
                <a16:creationId xmlns:a16="http://schemas.microsoft.com/office/drawing/2014/main" id="{27323F27-629F-4B67-8F6E-6EC8FE840DE9}"/>
              </a:ext>
            </a:extLst>
          </p:cNvPr>
          <p:cNvGrpSpPr/>
          <p:nvPr/>
        </p:nvGrpSpPr>
        <p:grpSpPr>
          <a:xfrm>
            <a:off x="2810881" y="223199"/>
            <a:ext cx="7412742" cy="841557"/>
            <a:chOff x="2163181" y="235390"/>
            <a:chExt cx="7412742" cy="841557"/>
          </a:xfrm>
        </p:grpSpPr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B2EC6A20-C1F5-48C0-A72F-948E68D48475}"/>
                </a:ext>
              </a:extLst>
            </p:cNvPr>
            <p:cNvGrpSpPr/>
            <p:nvPr/>
          </p:nvGrpSpPr>
          <p:grpSpPr>
            <a:xfrm>
              <a:off x="2919415" y="239888"/>
              <a:ext cx="6656508" cy="811815"/>
              <a:chOff x="3671888" y="294042"/>
              <a:chExt cx="6583099" cy="811815"/>
            </a:xfrm>
          </p:grpSpPr>
          <p:sp>
            <p:nvSpPr>
              <p:cNvPr id="70" name="文本框 69">
                <a:extLst>
                  <a:ext uri="{FF2B5EF4-FFF2-40B4-BE49-F238E27FC236}">
                    <a16:creationId xmlns:a16="http://schemas.microsoft.com/office/drawing/2014/main" id="{64BE0EA5-4A74-4994-9679-4114E9614112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305153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Ten things are enough</a:t>
                </a:r>
                <a:endParaRPr lang="zh-CN" altLang="en-US" dirty="0"/>
              </a:p>
            </p:txBody>
          </p:sp>
          <p:sp>
            <p:nvSpPr>
              <p:cNvPr id="71" name="文本框 70">
                <a:extLst>
                  <a:ext uri="{FF2B5EF4-FFF2-40B4-BE49-F238E27FC236}">
                    <a16:creationId xmlns:a16="http://schemas.microsoft.com/office/drawing/2014/main" id="{9090DE13-2D41-4A76-9C00-BE2C9A277B2C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56790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Set the kit up before you start so you never reach for a dirty towel.</a:t>
                </a:r>
              </a:p>
            </p:txBody>
          </p:sp>
        </p:grpSp>
        <p:pic>
          <p:nvPicPr>
            <p:cNvPr id="69" name="图片 68">
              <a:extLst>
                <a:ext uri="{FF2B5EF4-FFF2-40B4-BE49-F238E27FC236}">
                  <a16:creationId xmlns:a16="http://schemas.microsoft.com/office/drawing/2014/main" id="{5F4F701A-39E2-41AD-9F09-B5EABDFD66A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pic>
        <p:nvPicPr>
          <p:cNvPr id="72" name="图片 71">
            <a:extLst>
              <a:ext uri="{FF2B5EF4-FFF2-40B4-BE49-F238E27FC236}">
                <a16:creationId xmlns:a16="http://schemas.microsoft.com/office/drawing/2014/main" id="{CC9BD08D-CEF5-44B5-80C5-775CD11C13A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2783" y="-1"/>
            <a:ext cx="10369217" cy="6866589"/>
          </a:xfrm>
          <a:prstGeom prst="rect">
            <a:avLst/>
          </a:prstGeom>
        </p:spPr>
      </p:pic>
      <p:sp>
        <p:nvSpPr>
          <p:cNvPr id="73" name="文本框 72">
            <a:extLst>
              <a:ext uri="{FF2B5EF4-FFF2-40B4-BE49-F238E27FC236}">
                <a16:creationId xmlns:a16="http://schemas.microsoft.com/office/drawing/2014/main" id="{AD534008-8F66-4D96-97C1-BE6B473F6FEE}"/>
              </a:ext>
            </a:extLst>
          </p:cNvPr>
          <p:cNvSpPr txBox="1"/>
          <p:nvPr/>
        </p:nvSpPr>
        <p:spPr>
          <a:xfrm>
            <a:off x="2758883" y="1239013"/>
            <a:ext cx="720279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E2641F"/>
                </a:solidFill>
                <a:latin typeface="Nunito" panose="02000503030000020003" pitchFamily="2" charset="0"/>
              </a:rPr>
              <a:t>Ten things are enough</a:t>
            </a:r>
          </a:p>
          <a:p>
            <a:r>
              <a:rPr lang="en-US" altLang="zh-CN" sz="1600" b="1" dirty="0">
                <a:solidFill>
                  <a:srgbClr val="EBDABE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Set the kit up before you start so you never reach for a dirty towel. </a:t>
            </a:r>
            <a:endParaRPr lang="zh-CN" altLang="en-US" sz="1600" b="1" dirty="0">
              <a:solidFill>
                <a:srgbClr val="EBDABE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74" name="文本框 73">
            <a:extLst>
              <a:ext uri="{FF2B5EF4-FFF2-40B4-BE49-F238E27FC236}">
                <a16:creationId xmlns:a16="http://schemas.microsoft.com/office/drawing/2014/main" id="{3DAF5ECE-FA8E-47BE-8A39-6C0AA4AEB01A}"/>
              </a:ext>
            </a:extLst>
          </p:cNvPr>
          <p:cNvSpPr txBox="1"/>
          <p:nvPr/>
        </p:nvSpPr>
        <p:spPr>
          <a:xfrm>
            <a:off x="2675418" y="5666398"/>
            <a:ext cx="84552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000" b="1" dirty="0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rPr>
              <a:t>Wash reusable cloths after every use and let them dry fully.</a:t>
            </a:r>
            <a:endParaRPr lang="zh-CN" altLang="en-US" sz="2000" b="1" dirty="0">
              <a:solidFill>
                <a:srgbClr val="F4B860"/>
              </a:solidFill>
              <a:latin typeface="苹方 中等" panose="020B0400000000000000" pitchFamily="34" charset="-122"/>
              <a:ea typeface="苹方 中等" panose="020B0400000000000000" pitchFamily="34" charset="-122"/>
            </a:endParaRPr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A6BAA4EF-E330-4B11-8E41-4143AEBBC615}"/>
              </a:ext>
            </a:extLst>
          </p:cNvPr>
          <p:cNvGrpSpPr/>
          <p:nvPr/>
        </p:nvGrpSpPr>
        <p:grpSpPr>
          <a:xfrm>
            <a:off x="2758883" y="2174254"/>
            <a:ext cx="8785463" cy="3125867"/>
            <a:chOff x="2409587" y="2591937"/>
            <a:chExt cx="8785463" cy="3125867"/>
          </a:xfrm>
        </p:grpSpPr>
        <p:grpSp>
          <p:nvGrpSpPr>
            <p:cNvPr id="76" name="组合 75">
              <a:extLst>
                <a:ext uri="{FF2B5EF4-FFF2-40B4-BE49-F238E27FC236}">
                  <a16:creationId xmlns:a16="http://schemas.microsoft.com/office/drawing/2014/main" id="{47B6089F-89A7-48F7-B2F2-AB421202C3AF}"/>
                </a:ext>
              </a:extLst>
            </p:cNvPr>
            <p:cNvGrpSpPr/>
            <p:nvPr/>
          </p:nvGrpSpPr>
          <p:grpSpPr>
            <a:xfrm>
              <a:off x="2428683" y="4594985"/>
              <a:ext cx="4012969" cy="455548"/>
              <a:chOff x="2166938" y="5434004"/>
              <a:chExt cx="4012969" cy="455548"/>
            </a:xfrm>
          </p:grpSpPr>
          <p:cxnSp>
            <p:nvCxnSpPr>
              <p:cNvPr id="107" name="直接连接符 106">
                <a:extLst>
                  <a:ext uri="{FF2B5EF4-FFF2-40B4-BE49-F238E27FC236}">
                    <a16:creationId xmlns:a16="http://schemas.microsoft.com/office/drawing/2014/main" id="{E123D167-6FC8-43EB-A062-2C576A29C54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8" name="文本框 107">
                <a:extLst>
                  <a:ext uri="{FF2B5EF4-FFF2-40B4-BE49-F238E27FC236}">
                    <a16:creationId xmlns:a16="http://schemas.microsoft.com/office/drawing/2014/main" id="{EC89B896-6FE9-4582-98A5-273FE1DF7940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04   Micellar water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7" name="组合 76">
              <a:extLst>
                <a:ext uri="{FF2B5EF4-FFF2-40B4-BE49-F238E27FC236}">
                  <a16:creationId xmlns:a16="http://schemas.microsoft.com/office/drawing/2014/main" id="{D64DCAFB-9FD0-4C5B-AEF4-0B2C915417B9}"/>
                </a:ext>
              </a:extLst>
            </p:cNvPr>
            <p:cNvGrpSpPr/>
            <p:nvPr/>
          </p:nvGrpSpPr>
          <p:grpSpPr>
            <a:xfrm>
              <a:off x="2409587" y="2591937"/>
              <a:ext cx="4012969" cy="455548"/>
              <a:chOff x="2166938" y="5434004"/>
              <a:chExt cx="4012969" cy="455548"/>
            </a:xfrm>
          </p:grpSpPr>
          <p:cxnSp>
            <p:nvCxnSpPr>
              <p:cNvPr id="105" name="直接连接符 104">
                <a:extLst>
                  <a:ext uri="{FF2B5EF4-FFF2-40B4-BE49-F238E27FC236}">
                    <a16:creationId xmlns:a16="http://schemas.microsoft.com/office/drawing/2014/main" id="{AFE2E620-03A1-43C8-BC5B-C4E28B1A016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6" name="文本框 105">
                <a:extLst>
                  <a:ext uri="{FF2B5EF4-FFF2-40B4-BE49-F238E27FC236}">
                    <a16:creationId xmlns:a16="http://schemas.microsoft.com/office/drawing/2014/main" id="{BEB56E6B-8726-4B64-8BF9-0A8DA10E21B9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01   </a:t>
                </a:r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Hair tie or clips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8" name="组合 77">
              <a:extLst>
                <a:ext uri="{FF2B5EF4-FFF2-40B4-BE49-F238E27FC236}">
                  <a16:creationId xmlns:a16="http://schemas.microsoft.com/office/drawing/2014/main" id="{A78EB282-296B-4FB2-A055-BEF5E81448F5}"/>
                </a:ext>
              </a:extLst>
            </p:cNvPr>
            <p:cNvGrpSpPr/>
            <p:nvPr/>
          </p:nvGrpSpPr>
          <p:grpSpPr>
            <a:xfrm>
              <a:off x="2428683" y="3261849"/>
              <a:ext cx="4012969" cy="455548"/>
              <a:chOff x="2166938" y="5434004"/>
              <a:chExt cx="4012969" cy="455548"/>
            </a:xfrm>
          </p:grpSpPr>
          <p:cxnSp>
            <p:nvCxnSpPr>
              <p:cNvPr id="103" name="直接连接符 102">
                <a:extLst>
                  <a:ext uri="{FF2B5EF4-FFF2-40B4-BE49-F238E27FC236}">
                    <a16:creationId xmlns:a16="http://schemas.microsoft.com/office/drawing/2014/main" id="{CBB69B76-0961-41FD-A7F1-51642C58B5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文本框 103">
                <a:extLst>
                  <a:ext uri="{FF2B5EF4-FFF2-40B4-BE49-F238E27FC236}">
                    <a16:creationId xmlns:a16="http://schemas.microsoft.com/office/drawing/2014/main" id="{03AB1E14-73EA-4875-A461-ABD64530BF45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02   </a:t>
                </a:r>
                <a:r>
                  <a:rPr lang="fr-FR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Clean hands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79" name="组合 78">
              <a:extLst>
                <a:ext uri="{FF2B5EF4-FFF2-40B4-BE49-F238E27FC236}">
                  <a16:creationId xmlns:a16="http://schemas.microsoft.com/office/drawing/2014/main" id="{83C61985-3FDE-45EB-A7B4-45FF5A6010C4}"/>
                </a:ext>
              </a:extLst>
            </p:cNvPr>
            <p:cNvGrpSpPr/>
            <p:nvPr/>
          </p:nvGrpSpPr>
          <p:grpSpPr>
            <a:xfrm>
              <a:off x="2409587" y="3928417"/>
              <a:ext cx="4012969" cy="455548"/>
              <a:chOff x="2166938" y="5434004"/>
              <a:chExt cx="4012969" cy="455548"/>
            </a:xfrm>
          </p:grpSpPr>
          <p:cxnSp>
            <p:nvCxnSpPr>
              <p:cNvPr id="101" name="直接连接符 100">
                <a:extLst>
                  <a:ext uri="{FF2B5EF4-FFF2-40B4-BE49-F238E27FC236}">
                    <a16:creationId xmlns:a16="http://schemas.microsoft.com/office/drawing/2014/main" id="{585EE1A8-1FAE-4CFE-A252-7CB7C4722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2" name="文本框 101">
                <a:extLst>
                  <a:ext uri="{FF2B5EF4-FFF2-40B4-BE49-F238E27FC236}">
                    <a16:creationId xmlns:a16="http://schemas.microsoft.com/office/drawing/2014/main" id="{5FDF10C4-E3A7-47A1-9F1A-3935BB97D30F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03   Pads or cloth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0" name="组合 79">
              <a:extLst>
                <a:ext uri="{FF2B5EF4-FFF2-40B4-BE49-F238E27FC236}">
                  <a16:creationId xmlns:a16="http://schemas.microsoft.com/office/drawing/2014/main" id="{B6BF8668-A186-46A2-8F81-0F8A97F367D9}"/>
                </a:ext>
              </a:extLst>
            </p:cNvPr>
            <p:cNvGrpSpPr/>
            <p:nvPr/>
          </p:nvGrpSpPr>
          <p:grpSpPr>
            <a:xfrm>
              <a:off x="2428683" y="5261552"/>
              <a:ext cx="4012969" cy="455548"/>
              <a:chOff x="2166938" y="5434004"/>
              <a:chExt cx="4012969" cy="455548"/>
            </a:xfrm>
          </p:grpSpPr>
          <p:cxnSp>
            <p:nvCxnSpPr>
              <p:cNvPr id="99" name="直接连接符 98">
                <a:extLst>
                  <a:ext uri="{FF2B5EF4-FFF2-40B4-BE49-F238E27FC236}">
                    <a16:creationId xmlns:a16="http://schemas.microsoft.com/office/drawing/2014/main" id="{0499A4D0-92D4-4086-804E-C6EAC2F406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62188" y="5889552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0" name="文本框 99">
                <a:extLst>
                  <a:ext uri="{FF2B5EF4-FFF2-40B4-BE49-F238E27FC236}">
                    <a16:creationId xmlns:a16="http://schemas.microsoft.com/office/drawing/2014/main" id="{B599CA70-3C21-42F1-8C27-C563F7E49E89}"/>
                  </a:ext>
                </a:extLst>
              </p:cNvPr>
              <p:cNvSpPr txBox="1"/>
              <p:nvPr/>
            </p:nvSpPr>
            <p:spPr>
              <a:xfrm>
                <a:off x="2166938" y="5434004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05   Oil or balm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1" name="组合 80">
              <a:extLst>
                <a:ext uri="{FF2B5EF4-FFF2-40B4-BE49-F238E27FC236}">
                  <a16:creationId xmlns:a16="http://schemas.microsoft.com/office/drawing/2014/main" id="{BC44C5A6-73F2-46B0-9625-6A9D101C48A3}"/>
                </a:ext>
              </a:extLst>
            </p:cNvPr>
            <p:cNvGrpSpPr/>
            <p:nvPr/>
          </p:nvGrpSpPr>
          <p:grpSpPr>
            <a:xfrm>
              <a:off x="7182081" y="5262256"/>
              <a:ext cx="4012969" cy="455548"/>
              <a:chOff x="7182081" y="5262256"/>
              <a:chExt cx="4012969" cy="455548"/>
            </a:xfrm>
          </p:grpSpPr>
          <p:cxnSp>
            <p:nvCxnSpPr>
              <p:cNvPr id="97" name="直接连接符 96">
                <a:extLst>
                  <a:ext uri="{FF2B5EF4-FFF2-40B4-BE49-F238E27FC236}">
                    <a16:creationId xmlns:a16="http://schemas.microsoft.com/office/drawing/2014/main" id="{F79598FC-E0FA-4B47-9D41-63E132B5021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571780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8" name="文本框 97">
                <a:extLst>
                  <a:ext uri="{FF2B5EF4-FFF2-40B4-BE49-F238E27FC236}">
                    <a16:creationId xmlns:a16="http://schemas.microsoft.com/office/drawing/2014/main" id="{B27EFA3B-93E4-43C5-A3DF-1069AD80C364}"/>
                  </a:ext>
                </a:extLst>
              </p:cNvPr>
              <p:cNvSpPr txBox="1"/>
              <p:nvPr/>
            </p:nvSpPr>
            <p:spPr>
              <a:xfrm>
                <a:off x="7182081" y="5262256"/>
                <a:ext cx="40129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10   Basic moisturizer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</p:grpSp>
        <p:grpSp>
          <p:nvGrpSpPr>
            <p:cNvPr id="82" name="组合 81">
              <a:extLst>
                <a:ext uri="{FF2B5EF4-FFF2-40B4-BE49-F238E27FC236}">
                  <a16:creationId xmlns:a16="http://schemas.microsoft.com/office/drawing/2014/main" id="{7826FE0A-92C0-4FBB-9587-36B169FFB0D1}"/>
                </a:ext>
              </a:extLst>
            </p:cNvPr>
            <p:cNvGrpSpPr/>
            <p:nvPr/>
          </p:nvGrpSpPr>
          <p:grpSpPr>
            <a:xfrm>
              <a:off x="7182081" y="4633214"/>
              <a:ext cx="4001578" cy="490100"/>
              <a:chOff x="7182081" y="4633214"/>
              <a:chExt cx="4001578" cy="490100"/>
            </a:xfrm>
          </p:grpSpPr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A82769AB-390F-48CE-B500-6BDD15CF1222}"/>
                  </a:ext>
                </a:extLst>
              </p:cNvPr>
              <p:cNvSpPr txBox="1"/>
              <p:nvPr/>
            </p:nvSpPr>
            <p:spPr>
              <a:xfrm>
                <a:off x="7182081" y="4633214"/>
                <a:ext cx="3949469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09   Soft clean towel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6" name="直接连接符 95">
                <a:extLst>
                  <a:ext uri="{FF2B5EF4-FFF2-40B4-BE49-F238E27FC236}">
                    <a16:creationId xmlns:a16="http://schemas.microsoft.com/office/drawing/2014/main" id="{DDF310CE-BEA7-4288-866A-8A222BED98B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0" y="512331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3" name="组合 82">
              <a:extLst>
                <a:ext uri="{FF2B5EF4-FFF2-40B4-BE49-F238E27FC236}">
                  <a16:creationId xmlns:a16="http://schemas.microsoft.com/office/drawing/2014/main" id="{42567098-2890-438D-96BC-337573E1C434}"/>
                </a:ext>
              </a:extLst>
            </p:cNvPr>
            <p:cNvGrpSpPr/>
            <p:nvPr/>
          </p:nvGrpSpPr>
          <p:grpSpPr>
            <a:xfrm>
              <a:off x="7182081" y="3965810"/>
              <a:ext cx="4001577" cy="455548"/>
              <a:chOff x="7182081" y="3965810"/>
              <a:chExt cx="4001577" cy="455548"/>
            </a:xfrm>
          </p:grpSpPr>
          <p:cxnSp>
            <p:nvCxnSpPr>
              <p:cNvPr id="92" name="直接连接符 91">
                <a:extLst>
                  <a:ext uri="{FF2B5EF4-FFF2-40B4-BE49-F238E27FC236}">
                    <a16:creationId xmlns:a16="http://schemas.microsoft.com/office/drawing/2014/main" id="{3E70C98F-B66F-4666-A3BD-92B3EBF890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4421358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文本框 92">
                <a:extLst>
                  <a:ext uri="{FF2B5EF4-FFF2-40B4-BE49-F238E27FC236}">
                    <a16:creationId xmlns:a16="http://schemas.microsoft.com/office/drawing/2014/main" id="{C1A43E8F-2A91-4758-BAAF-2DA38E860663}"/>
                  </a:ext>
                </a:extLst>
              </p:cNvPr>
              <p:cNvSpPr txBox="1"/>
              <p:nvPr/>
            </p:nvSpPr>
            <p:spPr>
              <a:xfrm>
                <a:off x="7182081" y="3965810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08   Cotton swabs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4" name="直接连接符 93">
                <a:extLst>
                  <a:ext uri="{FF2B5EF4-FFF2-40B4-BE49-F238E27FC236}">
                    <a16:creationId xmlns:a16="http://schemas.microsoft.com/office/drawing/2014/main" id="{44CD30C8-FD2E-40A4-A604-9DFE8DADD2C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9" y="4421358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组合 83">
              <a:extLst>
                <a:ext uri="{FF2B5EF4-FFF2-40B4-BE49-F238E27FC236}">
                  <a16:creationId xmlns:a16="http://schemas.microsoft.com/office/drawing/2014/main" id="{EE1895FF-92C5-4298-BA00-1C5E8EF30F20}"/>
                </a:ext>
              </a:extLst>
            </p:cNvPr>
            <p:cNvGrpSpPr/>
            <p:nvPr/>
          </p:nvGrpSpPr>
          <p:grpSpPr>
            <a:xfrm>
              <a:off x="7182081" y="3298406"/>
              <a:ext cx="4001576" cy="455548"/>
              <a:chOff x="7182081" y="3298406"/>
              <a:chExt cx="4001576" cy="455548"/>
            </a:xfrm>
          </p:grpSpPr>
          <p:cxnSp>
            <p:nvCxnSpPr>
              <p:cNvPr id="89" name="直接连接符 88">
                <a:extLst>
                  <a:ext uri="{FF2B5EF4-FFF2-40B4-BE49-F238E27FC236}">
                    <a16:creationId xmlns:a16="http://schemas.microsoft.com/office/drawing/2014/main" id="{16ED2ADD-DF24-4ED1-A5FA-805BF5B8561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753954"/>
                <a:ext cx="38542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0" name="文本框 89">
                <a:extLst>
                  <a:ext uri="{FF2B5EF4-FFF2-40B4-BE49-F238E27FC236}">
                    <a16:creationId xmlns:a16="http://schemas.microsoft.com/office/drawing/2014/main" id="{1F9EFDB0-16E3-45C1-A4AC-024E9E99D58F}"/>
                  </a:ext>
                </a:extLst>
              </p:cNvPr>
              <p:cNvSpPr txBox="1"/>
              <p:nvPr/>
            </p:nvSpPr>
            <p:spPr>
              <a:xfrm>
                <a:off x="7182081" y="3298406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07   Gentle cleanser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91" name="直接连接符 90">
                <a:extLst>
                  <a:ext uri="{FF2B5EF4-FFF2-40B4-BE49-F238E27FC236}">
                    <a16:creationId xmlns:a16="http://schemas.microsoft.com/office/drawing/2014/main" id="{07266057-3257-4F35-BE3E-D5E24AC297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28" y="37539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组合 84">
              <a:extLst>
                <a:ext uri="{FF2B5EF4-FFF2-40B4-BE49-F238E27FC236}">
                  <a16:creationId xmlns:a16="http://schemas.microsoft.com/office/drawing/2014/main" id="{9140C8CA-312B-4CAD-9DC9-1C6382AE2607}"/>
                </a:ext>
              </a:extLst>
            </p:cNvPr>
            <p:cNvGrpSpPr/>
            <p:nvPr/>
          </p:nvGrpSpPr>
          <p:grpSpPr>
            <a:xfrm>
              <a:off x="7182081" y="2631002"/>
              <a:ext cx="4012969" cy="456652"/>
              <a:chOff x="7182081" y="2631002"/>
              <a:chExt cx="4012969" cy="456652"/>
            </a:xfrm>
          </p:grpSpPr>
          <p:cxnSp>
            <p:nvCxnSpPr>
              <p:cNvPr id="86" name="直接连接符 85">
                <a:extLst>
                  <a:ext uri="{FF2B5EF4-FFF2-40B4-BE49-F238E27FC236}">
                    <a16:creationId xmlns:a16="http://schemas.microsoft.com/office/drawing/2014/main" id="{09C078CB-7760-44E3-A2C6-22858B8AC1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77331" y="3086550"/>
                <a:ext cx="391771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7" name="文本框 86">
                <a:extLst>
                  <a:ext uri="{FF2B5EF4-FFF2-40B4-BE49-F238E27FC236}">
                    <a16:creationId xmlns:a16="http://schemas.microsoft.com/office/drawing/2014/main" id="{EADA8F2D-B6EE-43FC-ADB3-153F95239AF1}"/>
                  </a:ext>
                </a:extLst>
              </p:cNvPr>
              <p:cNvSpPr txBox="1"/>
              <p:nvPr/>
            </p:nvSpPr>
            <p:spPr>
              <a:xfrm>
                <a:off x="7182081" y="2631002"/>
                <a:ext cx="4001576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06   ye + lip remover</a:t>
                </a:r>
                <a:endParaRPr lang="zh-CN" altLang="en-US" dirty="0">
                  <a:solidFill>
                    <a:schemeClr val="bg1"/>
                  </a:solidFill>
                  <a:latin typeface="Nunito" panose="02000503030000020003" pitchFamily="2" charset="0"/>
                </a:endParaRPr>
              </a:p>
            </p:txBody>
          </p:sp>
          <p:cxnSp>
            <p:nvCxnSpPr>
              <p:cNvPr id="88" name="直接连接符 87">
                <a:extLst>
                  <a:ext uri="{FF2B5EF4-FFF2-40B4-BE49-F238E27FC236}">
                    <a16:creationId xmlns:a16="http://schemas.microsoft.com/office/drawing/2014/main" id="{C5E0E5CB-8FEA-44BF-8DD5-FDAF6F9B3F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88721" y="3087654"/>
                <a:ext cx="3906329" cy="0"/>
              </a:xfrm>
              <a:prstGeom prst="line">
                <a:avLst/>
              </a:prstGeom>
              <a:ln w="127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91561392"/>
      </p:ext>
    </p:extLst>
  </p:cSld>
  <p:clrMapOvr>
    <a:masterClrMapping/>
  </p:clrMapOvr>
  <p:transition spd="slow" advClick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8">
            <a:extLst>
              <a:ext uri="{FF2B5EF4-FFF2-40B4-BE49-F238E27FC236}">
                <a16:creationId xmlns:a16="http://schemas.microsoft.com/office/drawing/2014/main" id="{F23D519E-A3E3-4A68-BF88-D381CD811ECC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29F391F-F2E1-48F6-9478-82722C3AA1A0}"/>
              </a:ext>
            </a:extLst>
          </p:cNvPr>
          <p:cNvSpPr/>
          <p:nvPr/>
        </p:nvSpPr>
        <p:spPr>
          <a:xfrm>
            <a:off x="0" y="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E96A1CBE-E826-4A50-AE10-333DA95CB76F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5" name="TextBox 2">
              <a:extLst>
                <a:ext uri="{FF2B5EF4-FFF2-40B4-BE49-F238E27FC236}">
                  <a16:creationId xmlns:a16="http://schemas.microsoft.com/office/drawing/2014/main" id="{3FEE9634-150D-4F9E-A5B9-15AEC7ED8569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6" name="直接连接符 5">
              <a:extLst>
                <a:ext uri="{FF2B5EF4-FFF2-40B4-BE49-F238E27FC236}">
                  <a16:creationId xmlns:a16="http://schemas.microsoft.com/office/drawing/2014/main" id="{53531D20-42BB-421D-9A98-D09D431E9272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6BC5CAAC-2414-4AB0-8A22-6D9F5B847C00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8" name="Oval 143">
              <a:extLst>
                <a:ext uri="{FF2B5EF4-FFF2-40B4-BE49-F238E27FC236}">
                  <a16:creationId xmlns:a16="http://schemas.microsoft.com/office/drawing/2014/main" id="{EC948A45-5A88-4ABD-8625-83EC861A6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9" name="Oval 144">
              <a:extLst>
                <a:ext uri="{FF2B5EF4-FFF2-40B4-BE49-F238E27FC236}">
                  <a16:creationId xmlns:a16="http://schemas.microsoft.com/office/drawing/2014/main" id="{ECE3537B-FD8A-4ECC-B76C-03B01B29B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0" name="Oval 145">
              <a:extLst>
                <a:ext uri="{FF2B5EF4-FFF2-40B4-BE49-F238E27FC236}">
                  <a16:creationId xmlns:a16="http://schemas.microsoft.com/office/drawing/2014/main" id="{793B5915-CA20-4926-8C71-5B2E18554D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11" name="Freeform 146">
              <a:extLst>
                <a:ext uri="{FF2B5EF4-FFF2-40B4-BE49-F238E27FC236}">
                  <a16:creationId xmlns:a16="http://schemas.microsoft.com/office/drawing/2014/main" id="{69333E88-F687-409E-B37C-05BBBE0205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sp>
        <p:nvSpPr>
          <p:cNvPr id="12" name="文本框 11">
            <a:extLst>
              <a:ext uri="{FF2B5EF4-FFF2-40B4-BE49-F238E27FC236}">
                <a16:creationId xmlns:a16="http://schemas.microsoft.com/office/drawing/2014/main" id="{7401DC9A-48D0-4232-9FDF-C95344D75B31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4B3615A6-5E0E-4A37-B530-55F945FA052C}"/>
              </a:ext>
            </a:extLst>
          </p:cNvPr>
          <p:cNvGrpSpPr/>
          <p:nvPr/>
        </p:nvGrpSpPr>
        <p:grpSpPr>
          <a:xfrm>
            <a:off x="234076" y="2414142"/>
            <a:ext cx="1593531" cy="794636"/>
            <a:chOff x="234076" y="2414142"/>
            <a:chExt cx="1593531" cy="794636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A13D31A7-5791-4657-94BD-5613EEFF8B5D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56E2A182-DF83-4686-AEF6-4EEF9CE55B66}"/>
                </a:ext>
              </a:extLst>
            </p:cNvPr>
            <p:cNvSpPr txBox="1"/>
            <p:nvPr/>
          </p:nvSpPr>
          <p:spPr>
            <a:xfrm>
              <a:off x="234076" y="2490633"/>
              <a:ext cx="1533843" cy="7181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CHOOSE </a:t>
              </a:r>
            </a:p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FORMULA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03885606-4C5A-4950-BA9D-38F5495A1681}"/>
              </a:ext>
            </a:extLst>
          </p:cNvPr>
          <p:cNvGrpSpPr/>
          <p:nvPr/>
        </p:nvGrpSpPr>
        <p:grpSpPr>
          <a:xfrm>
            <a:off x="2810881" y="223199"/>
            <a:ext cx="7434665" cy="841557"/>
            <a:chOff x="2163181" y="235390"/>
            <a:chExt cx="7434665" cy="84155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17D80610-426E-40E9-8043-E1B46C21816A}"/>
                </a:ext>
              </a:extLst>
            </p:cNvPr>
            <p:cNvGrpSpPr/>
            <p:nvPr/>
          </p:nvGrpSpPr>
          <p:grpSpPr>
            <a:xfrm>
              <a:off x="2919415" y="239888"/>
              <a:ext cx="6678431" cy="811815"/>
              <a:chOff x="3671888" y="294042"/>
              <a:chExt cx="6604780" cy="811815"/>
            </a:xfrm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BA240394-35E4-4153-B984-DBD732460481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6047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Three remover families</a:t>
                </a:r>
                <a:endParaRPr lang="zh-CN" altLang="en-US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0474B814-F02E-4002-8FC0-F93FE9126C3F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56790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Pick the formula first; technique comes next.</a:t>
                </a: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1821F077-89DA-4DD9-888D-0EB13BF19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60" name="矩形: 圆角 59">
            <a:extLst>
              <a:ext uri="{FF2B5EF4-FFF2-40B4-BE49-F238E27FC236}">
                <a16:creationId xmlns:a16="http://schemas.microsoft.com/office/drawing/2014/main" id="{16319049-2A16-4622-9F5A-6D5929A2D3A3}"/>
              </a:ext>
            </a:extLst>
          </p:cNvPr>
          <p:cNvSpPr/>
          <p:nvPr/>
        </p:nvSpPr>
        <p:spPr>
          <a:xfrm>
            <a:off x="6805613" y="1585410"/>
            <a:ext cx="4110038" cy="4262939"/>
          </a:xfrm>
          <a:prstGeom prst="roundRect">
            <a:avLst>
              <a:gd name="adj" fmla="val 687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>
            <a:extLst>
              <a:ext uri="{FF2B5EF4-FFF2-40B4-BE49-F238E27FC236}">
                <a16:creationId xmlns:a16="http://schemas.microsoft.com/office/drawing/2014/main" id="{4C47A1BA-0C65-40C3-9D72-C434D8D83CC6}"/>
              </a:ext>
            </a:extLst>
          </p:cNvPr>
          <p:cNvSpPr txBox="1"/>
          <p:nvPr/>
        </p:nvSpPr>
        <p:spPr>
          <a:xfrm>
            <a:off x="7105173" y="1857493"/>
            <a:ext cx="3432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latin typeface="Nunito" panose="02000503030000020003" pitchFamily="2" charset="0"/>
              </a:rPr>
              <a:t>MATCH IT</a:t>
            </a:r>
            <a:endParaRPr lang="zh-CN" altLang="en-US" sz="2200" b="1" dirty="0">
              <a:latin typeface="Nunito" panose="02000503030000020003" pitchFamily="2" charset="0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892B7BB3-6806-4A1B-8A64-AE9BE8C8ECB7}"/>
              </a:ext>
            </a:extLst>
          </p:cNvPr>
          <p:cNvSpPr txBox="1"/>
          <p:nvPr/>
        </p:nvSpPr>
        <p:spPr>
          <a:xfrm>
            <a:off x="7491887" y="2400954"/>
            <a:ext cx="3162300" cy="19988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Light look: micellar water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Full base: oil or balm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Waterproof eyes: bi-phase first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Stop if it stings or reddens</a:t>
            </a:r>
            <a:endParaRPr lang="zh-CN" altLang="en-US" sz="1600" dirty="0"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63" name="Oval 8">
            <a:extLst>
              <a:ext uri="{FF2B5EF4-FFF2-40B4-BE49-F238E27FC236}">
                <a16:creationId xmlns:a16="http://schemas.microsoft.com/office/drawing/2014/main" id="{F3B5E72D-3352-4A64-84D7-041D59C851DB}"/>
              </a:ext>
            </a:extLst>
          </p:cNvPr>
          <p:cNvSpPr>
            <a:spLocks noGrp="1"/>
          </p:cNvSpPr>
          <p:nvPr/>
        </p:nvSpPr>
        <p:spPr>
          <a:xfrm>
            <a:off x="7247659" y="2600138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4" name="Oval 8">
            <a:extLst>
              <a:ext uri="{FF2B5EF4-FFF2-40B4-BE49-F238E27FC236}">
                <a16:creationId xmlns:a16="http://schemas.microsoft.com/office/drawing/2014/main" id="{6F0ADD16-7537-4947-8D98-1C530FB89632}"/>
              </a:ext>
            </a:extLst>
          </p:cNvPr>
          <p:cNvSpPr>
            <a:spLocks noGrp="1"/>
          </p:cNvSpPr>
          <p:nvPr/>
        </p:nvSpPr>
        <p:spPr>
          <a:xfrm>
            <a:off x="7242959" y="3644482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5" name="Oval 8">
            <a:extLst>
              <a:ext uri="{FF2B5EF4-FFF2-40B4-BE49-F238E27FC236}">
                <a16:creationId xmlns:a16="http://schemas.microsoft.com/office/drawing/2014/main" id="{F31952D9-8775-4D0D-91BD-5312DF68D9B0}"/>
              </a:ext>
            </a:extLst>
          </p:cNvPr>
          <p:cNvSpPr>
            <a:spLocks noGrp="1"/>
          </p:cNvSpPr>
          <p:nvPr/>
        </p:nvSpPr>
        <p:spPr>
          <a:xfrm>
            <a:off x="7252841" y="4166654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66" name="TextBox 14">
            <a:extLst>
              <a:ext uri="{FF2B5EF4-FFF2-40B4-BE49-F238E27FC236}">
                <a16:creationId xmlns:a16="http://schemas.microsoft.com/office/drawing/2014/main" id="{08EC7C22-688C-4581-8A93-A300A4EA685A}"/>
              </a:ext>
            </a:extLst>
          </p:cNvPr>
          <p:cNvSpPr>
            <a:spLocks noGrp="1"/>
          </p:cNvSpPr>
          <p:nvPr/>
        </p:nvSpPr>
        <p:spPr>
          <a:xfrm>
            <a:off x="7155730" y="4932685"/>
            <a:ext cx="3382015" cy="6020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just">
              <a:lnSpc>
                <a:spcPct val="105000"/>
              </a:lnSpc>
              <a:buNone/>
            </a:pPr>
            <a:r>
              <a:rPr lang="en-US" b="1" i="1" dirty="0">
                <a:solidFill>
                  <a:srgbClr val="2E2722"/>
                </a:solidFill>
                <a:latin typeface="Aptos"/>
                <a:ea typeface="苹方 粗体" panose="020B0600000000000000" pitchFamily="34" charset="-122"/>
                <a:cs typeface="Aptos"/>
              </a:rPr>
              <a:t>Pick the formula first; technique comes next.</a:t>
            </a:r>
            <a:endParaRPr b="1" i="1" dirty="0">
              <a:solidFill>
                <a:srgbClr val="2E2722"/>
              </a:solidFill>
              <a:latin typeface="Aptos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104" name="组合 103">
            <a:extLst>
              <a:ext uri="{FF2B5EF4-FFF2-40B4-BE49-F238E27FC236}">
                <a16:creationId xmlns:a16="http://schemas.microsoft.com/office/drawing/2014/main" id="{EAB52FF4-42F3-4CE3-999B-BAC7906B821A}"/>
              </a:ext>
            </a:extLst>
          </p:cNvPr>
          <p:cNvGrpSpPr/>
          <p:nvPr/>
        </p:nvGrpSpPr>
        <p:grpSpPr>
          <a:xfrm>
            <a:off x="2845587" y="1620495"/>
            <a:ext cx="3407575" cy="2854728"/>
            <a:chOff x="2688425" y="1734126"/>
            <a:chExt cx="3407575" cy="2854728"/>
          </a:xfrm>
        </p:grpSpPr>
        <p:grpSp>
          <p:nvGrpSpPr>
            <p:cNvPr id="101" name="组合 100">
              <a:extLst>
                <a:ext uri="{FF2B5EF4-FFF2-40B4-BE49-F238E27FC236}">
                  <a16:creationId xmlns:a16="http://schemas.microsoft.com/office/drawing/2014/main" id="{5724BEED-3222-47EE-A258-DEDE41A0378A}"/>
                </a:ext>
              </a:extLst>
            </p:cNvPr>
            <p:cNvGrpSpPr/>
            <p:nvPr/>
          </p:nvGrpSpPr>
          <p:grpSpPr>
            <a:xfrm>
              <a:off x="2688425" y="1734126"/>
              <a:ext cx="3407575" cy="535021"/>
              <a:chOff x="2467445" y="1734126"/>
              <a:chExt cx="3407575" cy="535021"/>
            </a:xfrm>
          </p:grpSpPr>
          <p:sp>
            <p:nvSpPr>
              <p:cNvPr id="94" name="矩形: 圆角 93">
                <a:extLst>
                  <a:ext uri="{FF2B5EF4-FFF2-40B4-BE49-F238E27FC236}">
                    <a16:creationId xmlns:a16="http://schemas.microsoft.com/office/drawing/2014/main" id="{57FF8871-811A-4645-8BE1-BBE9E7A18A0A}"/>
                  </a:ext>
                </a:extLst>
              </p:cNvPr>
              <p:cNvSpPr/>
              <p:nvPr/>
            </p:nvSpPr>
            <p:spPr>
              <a:xfrm>
                <a:off x="2649783" y="1734126"/>
                <a:ext cx="322523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95" name="文本框 94">
                <a:extLst>
                  <a:ext uri="{FF2B5EF4-FFF2-40B4-BE49-F238E27FC236}">
                    <a16:creationId xmlns:a16="http://schemas.microsoft.com/office/drawing/2014/main" id="{3E0964DC-2A15-4EBA-866A-BB9C1997AC25}"/>
                  </a:ext>
                </a:extLst>
              </p:cNvPr>
              <p:cNvSpPr txBox="1"/>
              <p:nvPr/>
            </p:nvSpPr>
            <p:spPr>
              <a:xfrm>
                <a:off x="3098359" y="1734126"/>
                <a:ext cx="271189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MICELLAR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Light makeup + quick fixes.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96" name="组合 95">
                <a:extLst>
                  <a:ext uri="{FF2B5EF4-FFF2-40B4-BE49-F238E27FC236}">
                    <a16:creationId xmlns:a16="http://schemas.microsoft.com/office/drawing/2014/main" id="{DE5D04ED-AC3B-44F2-992C-625275AC5CD0}"/>
                  </a:ext>
                </a:extLst>
              </p:cNvPr>
              <p:cNvGrpSpPr/>
              <p:nvPr/>
            </p:nvGrpSpPr>
            <p:grpSpPr>
              <a:xfrm>
                <a:off x="2467445" y="1744374"/>
                <a:ext cx="613804" cy="506516"/>
                <a:chOff x="3250352" y="2533402"/>
                <a:chExt cx="691059" cy="570267"/>
              </a:xfrm>
            </p:grpSpPr>
            <p:sp>
              <p:nvSpPr>
                <p:cNvPr id="97" name="椭圆 96">
                  <a:extLst>
                    <a:ext uri="{FF2B5EF4-FFF2-40B4-BE49-F238E27FC236}">
                      <a16:creationId xmlns:a16="http://schemas.microsoft.com/office/drawing/2014/main" id="{5DCC8D12-AD54-4E33-982D-5B9FC9AA5338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98" name="文本框 97">
                  <a:extLst>
                    <a:ext uri="{FF2B5EF4-FFF2-40B4-BE49-F238E27FC236}">
                      <a16:creationId xmlns:a16="http://schemas.microsoft.com/office/drawing/2014/main" id="{B7C52FFC-8E7B-48CC-BF90-DB5FF4A4625A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01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99" name="组合 98">
              <a:extLst>
                <a:ext uri="{FF2B5EF4-FFF2-40B4-BE49-F238E27FC236}">
                  <a16:creationId xmlns:a16="http://schemas.microsoft.com/office/drawing/2014/main" id="{7CB25AC8-37B8-4082-A016-DDA1646FBF18}"/>
                </a:ext>
              </a:extLst>
            </p:cNvPr>
            <p:cNvGrpSpPr/>
            <p:nvPr/>
          </p:nvGrpSpPr>
          <p:grpSpPr>
            <a:xfrm>
              <a:off x="2688425" y="4053833"/>
              <a:ext cx="3407575" cy="535021"/>
              <a:chOff x="2467445" y="3437965"/>
              <a:chExt cx="3407575" cy="535021"/>
            </a:xfrm>
          </p:grpSpPr>
          <p:sp>
            <p:nvSpPr>
              <p:cNvPr id="79" name="矩形: 圆角 78">
                <a:extLst>
                  <a:ext uri="{FF2B5EF4-FFF2-40B4-BE49-F238E27FC236}">
                    <a16:creationId xmlns:a16="http://schemas.microsoft.com/office/drawing/2014/main" id="{0913E584-EAC5-4A4A-BA20-ACE96F7C3F84}"/>
                  </a:ext>
                </a:extLst>
              </p:cNvPr>
              <p:cNvSpPr/>
              <p:nvPr/>
            </p:nvSpPr>
            <p:spPr>
              <a:xfrm>
                <a:off x="2649783" y="3437965"/>
                <a:ext cx="322523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80" name="文本框 79">
                <a:extLst>
                  <a:ext uri="{FF2B5EF4-FFF2-40B4-BE49-F238E27FC236}">
                    <a16:creationId xmlns:a16="http://schemas.microsoft.com/office/drawing/2014/main" id="{79542B99-E21A-44EB-80FE-CB3EA3CE646D}"/>
                  </a:ext>
                </a:extLst>
              </p:cNvPr>
              <p:cNvSpPr txBox="1"/>
              <p:nvPr/>
            </p:nvSpPr>
            <p:spPr>
              <a:xfrm>
                <a:off x="3098358" y="3437965"/>
                <a:ext cx="271189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BI-PHASE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Waterproof eyes + long-wear lips.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81" name="组合 80">
                <a:extLst>
                  <a:ext uri="{FF2B5EF4-FFF2-40B4-BE49-F238E27FC236}">
                    <a16:creationId xmlns:a16="http://schemas.microsoft.com/office/drawing/2014/main" id="{0134A3B0-7203-4DFB-9640-C4909C8743F6}"/>
                  </a:ext>
                </a:extLst>
              </p:cNvPr>
              <p:cNvGrpSpPr/>
              <p:nvPr/>
            </p:nvGrpSpPr>
            <p:grpSpPr>
              <a:xfrm>
                <a:off x="2467445" y="3448213"/>
                <a:ext cx="613804" cy="506516"/>
                <a:chOff x="3250352" y="2533402"/>
                <a:chExt cx="691059" cy="570267"/>
              </a:xfrm>
            </p:grpSpPr>
            <p:sp>
              <p:nvSpPr>
                <p:cNvPr id="82" name="椭圆 81">
                  <a:extLst>
                    <a:ext uri="{FF2B5EF4-FFF2-40B4-BE49-F238E27FC236}">
                      <a16:creationId xmlns:a16="http://schemas.microsoft.com/office/drawing/2014/main" id="{74E7126D-9652-4321-A79F-712205416C88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83" name="文本框 82">
                  <a:extLst>
                    <a:ext uri="{FF2B5EF4-FFF2-40B4-BE49-F238E27FC236}">
                      <a16:creationId xmlns:a16="http://schemas.microsoft.com/office/drawing/2014/main" id="{C14C5F35-5CF2-42B2-BCC7-5B07BD8222BD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03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100" name="组合 99">
              <a:extLst>
                <a:ext uri="{FF2B5EF4-FFF2-40B4-BE49-F238E27FC236}">
                  <a16:creationId xmlns:a16="http://schemas.microsoft.com/office/drawing/2014/main" id="{1ADD9DB0-C6ED-4F34-A8E5-519B672A6FC0}"/>
                </a:ext>
              </a:extLst>
            </p:cNvPr>
            <p:cNvGrpSpPr/>
            <p:nvPr/>
          </p:nvGrpSpPr>
          <p:grpSpPr>
            <a:xfrm>
              <a:off x="2688425" y="2893980"/>
              <a:ext cx="3407575" cy="535021"/>
              <a:chOff x="2467445" y="2623011"/>
              <a:chExt cx="3407575" cy="535021"/>
            </a:xfrm>
          </p:grpSpPr>
          <p:sp>
            <p:nvSpPr>
              <p:cNvPr id="74" name="矩形: 圆角 73">
                <a:extLst>
                  <a:ext uri="{FF2B5EF4-FFF2-40B4-BE49-F238E27FC236}">
                    <a16:creationId xmlns:a16="http://schemas.microsoft.com/office/drawing/2014/main" id="{9FEB873F-79B3-4198-9C7B-25A855A329F8}"/>
                  </a:ext>
                </a:extLst>
              </p:cNvPr>
              <p:cNvSpPr/>
              <p:nvPr/>
            </p:nvSpPr>
            <p:spPr>
              <a:xfrm>
                <a:off x="2649783" y="2623011"/>
                <a:ext cx="3225237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75" name="文本框 74">
                <a:extLst>
                  <a:ext uri="{FF2B5EF4-FFF2-40B4-BE49-F238E27FC236}">
                    <a16:creationId xmlns:a16="http://schemas.microsoft.com/office/drawing/2014/main" id="{AA556E06-4C78-4B12-8EC3-5B741B30B9BF}"/>
                  </a:ext>
                </a:extLst>
              </p:cNvPr>
              <p:cNvSpPr txBox="1"/>
              <p:nvPr/>
            </p:nvSpPr>
            <p:spPr>
              <a:xfrm>
                <a:off x="3098359" y="2623011"/>
                <a:ext cx="2666172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OIL + BALM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Base + long-wear makeup.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76" name="组合 75">
                <a:extLst>
                  <a:ext uri="{FF2B5EF4-FFF2-40B4-BE49-F238E27FC236}">
                    <a16:creationId xmlns:a16="http://schemas.microsoft.com/office/drawing/2014/main" id="{EF28AF92-7C2B-4A98-B92C-1BD6EEF3E701}"/>
                  </a:ext>
                </a:extLst>
              </p:cNvPr>
              <p:cNvGrpSpPr/>
              <p:nvPr/>
            </p:nvGrpSpPr>
            <p:grpSpPr>
              <a:xfrm>
                <a:off x="2467445" y="2633259"/>
                <a:ext cx="613804" cy="506516"/>
                <a:chOff x="3250352" y="2533402"/>
                <a:chExt cx="691059" cy="570267"/>
              </a:xfrm>
            </p:grpSpPr>
            <p:sp>
              <p:nvSpPr>
                <p:cNvPr id="77" name="椭圆 76">
                  <a:extLst>
                    <a:ext uri="{FF2B5EF4-FFF2-40B4-BE49-F238E27FC236}">
                      <a16:creationId xmlns:a16="http://schemas.microsoft.com/office/drawing/2014/main" id="{8EE105DA-951F-4136-B5E6-51CFAC3C6DE1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78" name="文本框 77">
                  <a:extLst>
                    <a:ext uri="{FF2B5EF4-FFF2-40B4-BE49-F238E27FC236}">
                      <a16:creationId xmlns:a16="http://schemas.microsoft.com/office/drawing/2014/main" id="{0921B7EA-7B90-442C-AC94-047915A765D6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02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</p:grpSp>
      <p:sp>
        <p:nvSpPr>
          <p:cNvPr id="102" name="Oval 8">
            <a:extLst>
              <a:ext uri="{FF2B5EF4-FFF2-40B4-BE49-F238E27FC236}">
                <a16:creationId xmlns:a16="http://schemas.microsoft.com/office/drawing/2014/main" id="{D5014749-9B8D-44A4-8AF6-5006EC066104}"/>
              </a:ext>
            </a:extLst>
          </p:cNvPr>
          <p:cNvSpPr>
            <a:spLocks noGrp="1"/>
          </p:cNvSpPr>
          <p:nvPr/>
        </p:nvSpPr>
        <p:spPr>
          <a:xfrm>
            <a:off x="7252841" y="3122310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69646467"/>
      </p:ext>
    </p:extLst>
  </p:cSld>
  <p:clrMapOvr>
    <a:masterClrMapping/>
  </p:clrMapOvr>
  <p:transition spd="slow" advClick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36285E0E-669F-497A-8165-7838AB7CC701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28">
            <a:extLst>
              <a:ext uri="{FF2B5EF4-FFF2-40B4-BE49-F238E27FC236}">
                <a16:creationId xmlns:a16="http://schemas.microsoft.com/office/drawing/2014/main" id="{04C47AFA-888C-4378-8A9A-3B9453B23D49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DA2399D9-9FEB-4A7E-8DF5-765CD60043AD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25" name="Oval 143">
              <a:extLst>
                <a:ext uri="{FF2B5EF4-FFF2-40B4-BE49-F238E27FC236}">
                  <a16:creationId xmlns:a16="http://schemas.microsoft.com/office/drawing/2014/main" id="{CC394ECD-AD65-4B8B-83AB-167457A4F1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6" name="Oval 144">
              <a:extLst>
                <a:ext uri="{FF2B5EF4-FFF2-40B4-BE49-F238E27FC236}">
                  <a16:creationId xmlns:a16="http://schemas.microsoft.com/office/drawing/2014/main" id="{9F7F8B6E-CAFB-4098-AB2B-CE5A9DC8D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7" name="Oval 145">
              <a:extLst>
                <a:ext uri="{FF2B5EF4-FFF2-40B4-BE49-F238E27FC236}">
                  <a16:creationId xmlns:a16="http://schemas.microsoft.com/office/drawing/2014/main" id="{714EF8ED-149F-405E-B0BB-697A54DB9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28" name="Freeform 146">
              <a:extLst>
                <a:ext uri="{FF2B5EF4-FFF2-40B4-BE49-F238E27FC236}">
                  <a16:creationId xmlns:a16="http://schemas.microsoft.com/office/drawing/2014/main" id="{CBD46EF1-6FA8-4866-9893-CAEF272EFA8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30" name="组合 29">
            <a:extLst>
              <a:ext uri="{FF2B5EF4-FFF2-40B4-BE49-F238E27FC236}">
                <a16:creationId xmlns:a16="http://schemas.microsoft.com/office/drawing/2014/main" id="{98AA2438-9C88-4DB9-8082-6183B9072F09}"/>
              </a:ext>
            </a:extLst>
          </p:cNvPr>
          <p:cNvGrpSpPr/>
          <p:nvPr/>
        </p:nvGrpSpPr>
        <p:grpSpPr>
          <a:xfrm>
            <a:off x="234076" y="2414142"/>
            <a:ext cx="1593531" cy="794636"/>
            <a:chOff x="234076" y="2414142"/>
            <a:chExt cx="1593531" cy="794636"/>
          </a:xfrm>
        </p:grpSpPr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004FC26A-1541-4D61-8BF8-EFF040050E35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2" name="文本框 31">
              <a:extLst>
                <a:ext uri="{FF2B5EF4-FFF2-40B4-BE49-F238E27FC236}">
                  <a16:creationId xmlns:a16="http://schemas.microsoft.com/office/drawing/2014/main" id="{8BB11E21-9FF4-462D-9C1C-D1E46E5FA687}"/>
                </a:ext>
              </a:extLst>
            </p:cNvPr>
            <p:cNvSpPr txBox="1"/>
            <p:nvPr/>
          </p:nvSpPr>
          <p:spPr>
            <a:xfrm>
              <a:off x="234076" y="2490633"/>
              <a:ext cx="1533843" cy="7181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MATCH </a:t>
              </a:r>
            </a:p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THE </a:t>
              </a:r>
            </a:p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WEAR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96180E60-209B-435B-BB65-FFB635BC3534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34" name="TextBox 2">
              <a:extLst>
                <a:ext uri="{FF2B5EF4-FFF2-40B4-BE49-F238E27FC236}">
                  <a16:creationId xmlns:a16="http://schemas.microsoft.com/office/drawing/2014/main" id="{D67962EE-F6D8-4E18-A2F6-BC70A17AED41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35" name="直接连接符 34">
              <a:extLst>
                <a:ext uri="{FF2B5EF4-FFF2-40B4-BE49-F238E27FC236}">
                  <a16:creationId xmlns:a16="http://schemas.microsoft.com/office/drawing/2014/main" id="{3E7C2465-9181-4B5D-B244-C3E43E99DD7C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6" name="文本框 35">
            <a:extLst>
              <a:ext uri="{FF2B5EF4-FFF2-40B4-BE49-F238E27FC236}">
                <a16:creationId xmlns:a16="http://schemas.microsoft.com/office/drawing/2014/main" id="{C93F840D-F3A7-44EC-BEF5-39B49799FEC4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ECD96DBB-B515-41A2-97EF-0009B9E8BD28}"/>
              </a:ext>
            </a:extLst>
          </p:cNvPr>
          <p:cNvGrpSpPr/>
          <p:nvPr/>
        </p:nvGrpSpPr>
        <p:grpSpPr>
          <a:xfrm>
            <a:off x="2299784" y="226409"/>
            <a:ext cx="9364681" cy="841557"/>
            <a:chOff x="2163181" y="235390"/>
            <a:chExt cx="9364681" cy="841557"/>
          </a:xfrm>
        </p:grpSpPr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584CFE50-4FFB-4BAA-AF41-BBA1C5751F27}"/>
                </a:ext>
              </a:extLst>
            </p:cNvPr>
            <p:cNvGrpSpPr/>
            <p:nvPr/>
          </p:nvGrpSpPr>
          <p:grpSpPr>
            <a:xfrm>
              <a:off x="2919415" y="239888"/>
              <a:ext cx="8608447" cy="811815"/>
              <a:chOff x="3671888" y="294042"/>
              <a:chExt cx="8513511" cy="811815"/>
            </a:xfrm>
          </p:grpSpPr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920E1420-CEB3-4004-B9D4-2D6ED66066ED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851351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Match the remover to the wear</a:t>
                </a:r>
                <a:endParaRPr lang="zh-CN" altLang="en-US" dirty="0"/>
              </a:p>
            </p:txBody>
          </p:sp>
          <p:sp>
            <p:nvSpPr>
              <p:cNvPr id="41" name="文本框 40">
                <a:extLst>
                  <a:ext uri="{FF2B5EF4-FFF2-40B4-BE49-F238E27FC236}">
                    <a16:creationId xmlns:a16="http://schemas.microsoft.com/office/drawing/2014/main" id="{09732313-F3A5-4DC1-9488-B2364CB9ED37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567905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MATCH THE WEAR</a:t>
                </a:r>
              </a:p>
            </p:txBody>
          </p:sp>
        </p:grpSp>
        <p:pic>
          <p:nvPicPr>
            <p:cNvPr id="39" name="图片 38">
              <a:extLst>
                <a:ext uri="{FF2B5EF4-FFF2-40B4-BE49-F238E27FC236}">
                  <a16:creationId xmlns:a16="http://schemas.microsoft.com/office/drawing/2014/main" id="{5D14D89F-6041-4309-AEBA-056165AC3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E135778D-7A6B-49F5-9B8A-F99F36D4E552}"/>
              </a:ext>
            </a:extLst>
          </p:cNvPr>
          <p:cNvGrpSpPr/>
          <p:nvPr/>
        </p:nvGrpSpPr>
        <p:grpSpPr>
          <a:xfrm>
            <a:off x="2444166" y="1518261"/>
            <a:ext cx="8997065" cy="2597395"/>
            <a:chOff x="2444166" y="1518261"/>
            <a:chExt cx="8997065" cy="2597395"/>
          </a:xfrm>
        </p:grpSpPr>
        <p:grpSp>
          <p:nvGrpSpPr>
            <p:cNvPr id="44" name="组合 43">
              <a:extLst>
                <a:ext uri="{FF2B5EF4-FFF2-40B4-BE49-F238E27FC236}">
                  <a16:creationId xmlns:a16="http://schemas.microsoft.com/office/drawing/2014/main" id="{52EA7344-68FF-4DE3-8573-C4692EF357C3}"/>
                </a:ext>
              </a:extLst>
            </p:cNvPr>
            <p:cNvGrpSpPr/>
            <p:nvPr/>
          </p:nvGrpSpPr>
          <p:grpSpPr>
            <a:xfrm>
              <a:off x="2444166" y="1518261"/>
              <a:ext cx="1953328" cy="2597395"/>
              <a:chOff x="2548941" y="2136529"/>
              <a:chExt cx="1953328" cy="2597395"/>
            </a:xfrm>
          </p:grpSpPr>
          <p:sp>
            <p:nvSpPr>
              <p:cNvPr id="16" name="矩形: 圆角 15">
                <a:extLst>
                  <a:ext uri="{FF2B5EF4-FFF2-40B4-BE49-F238E27FC236}">
                    <a16:creationId xmlns:a16="http://schemas.microsoft.com/office/drawing/2014/main" id="{23A52DDD-7CEC-4069-BC28-5EB79DBEB223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08C4BE3E-82C4-4B86-BF1D-5982F3031A38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780040" cy="201901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F4C5B3"/>
                    </a:solidFill>
                    <a:latin typeface="Nunito" panose="02000503030000020003" pitchFamily="2" charset="0"/>
                  </a:rPr>
                  <a:t>LIGHT</a:t>
                </a:r>
              </a:p>
              <a:p>
                <a:pPr algn="just">
                  <a:lnSpc>
                    <a:spcPct val="120000"/>
                  </a:lnSpc>
                  <a:spcAft>
                    <a:spcPts val="1800"/>
                  </a:spcAft>
                </a:pPr>
                <a:endParaRPr lang="en-US" altLang="zh-CN" sz="1400" b="1" dirty="0">
                  <a:solidFill>
                    <a:srgbClr val="FFC00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chemeClr val="bg1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Micellar water or a gentle cleanser may be enough.</a:t>
                </a:r>
                <a:endParaRPr lang="zh-CN" altLang="en-US" sz="1200" dirty="0">
                  <a:solidFill>
                    <a:schemeClr val="bg1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43" name="文本框 42">
                <a:extLst>
                  <a:ext uri="{FF2B5EF4-FFF2-40B4-BE49-F238E27FC236}">
                    <a16:creationId xmlns:a16="http://schemas.microsoft.com/office/drawing/2014/main" id="{70CAC092-0F3A-4955-A1A4-31896BCFA437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01</a:t>
                </a:r>
              </a:p>
            </p:txBody>
          </p:sp>
        </p:grp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ACD79C2C-E020-4649-B20D-406D7DF1EA5D}"/>
                </a:ext>
              </a:extLst>
            </p:cNvPr>
            <p:cNvGrpSpPr/>
            <p:nvPr/>
          </p:nvGrpSpPr>
          <p:grpSpPr>
            <a:xfrm>
              <a:off x="4792078" y="1518261"/>
              <a:ext cx="1953328" cy="2597395"/>
              <a:chOff x="2548941" y="2136529"/>
              <a:chExt cx="1953328" cy="2597395"/>
            </a:xfrm>
          </p:grpSpPr>
          <p:sp>
            <p:nvSpPr>
              <p:cNvPr id="46" name="矩形: 圆角 45">
                <a:extLst>
                  <a:ext uri="{FF2B5EF4-FFF2-40B4-BE49-F238E27FC236}">
                    <a16:creationId xmlns:a16="http://schemas.microsoft.com/office/drawing/2014/main" id="{A9348903-7520-489F-976B-FEF1B996D131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7" name="文本框 46">
                <a:extLst>
                  <a:ext uri="{FF2B5EF4-FFF2-40B4-BE49-F238E27FC236}">
                    <a16:creationId xmlns:a16="http://schemas.microsoft.com/office/drawing/2014/main" id="{5EEE9F6B-BA8F-4A3E-8609-11BDB02A6E57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848248" cy="176048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F4C5B3"/>
                    </a:solidFill>
                    <a:latin typeface="Nunito" panose="02000503030000020003" pitchFamily="2" charset="0"/>
                  </a:rPr>
                  <a:t>EVERYDAY</a:t>
                </a:r>
              </a:p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endParaRPr lang="en-US" altLang="zh-CN" sz="1400" b="1" dirty="0">
                  <a:solidFill>
                    <a:srgbClr val="FFC000"/>
                  </a:solidFill>
                  <a:latin typeface="苹方 中等" panose="020B0400000000000000" pitchFamily="34" charset="-122"/>
                  <a:ea typeface="苹方 中等" panose="020B0400000000000000" pitchFamily="34" charset="-122"/>
                  <a:cs typeface="Arial" panose="020B0604020202020204" pitchFamily="34" charset="0"/>
                </a:endParaRPr>
              </a:p>
              <a:p>
                <a:pPr algn="just"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chemeClr val="bg1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Use balm or oil, then rinse clean.</a:t>
                </a:r>
                <a:endParaRPr lang="zh-CN" altLang="en-US" sz="1200" dirty="0">
                  <a:solidFill>
                    <a:schemeClr val="bg1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1DCF0163-D8D8-461F-9190-F57544A25CEF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02</a:t>
                </a:r>
              </a:p>
            </p:txBody>
          </p:sp>
        </p:grpSp>
        <p:grpSp>
          <p:nvGrpSpPr>
            <p:cNvPr id="49" name="组合 48">
              <a:extLst>
                <a:ext uri="{FF2B5EF4-FFF2-40B4-BE49-F238E27FC236}">
                  <a16:creationId xmlns:a16="http://schemas.microsoft.com/office/drawing/2014/main" id="{CD14C122-9BA5-49F1-8619-8F28C8B193CC}"/>
                </a:ext>
              </a:extLst>
            </p:cNvPr>
            <p:cNvGrpSpPr/>
            <p:nvPr/>
          </p:nvGrpSpPr>
          <p:grpSpPr>
            <a:xfrm>
              <a:off x="7139990" y="1518261"/>
              <a:ext cx="1953328" cy="2597395"/>
              <a:chOff x="2548941" y="2136529"/>
              <a:chExt cx="1953328" cy="2597395"/>
            </a:xfrm>
          </p:grpSpPr>
          <p:sp>
            <p:nvSpPr>
              <p:cNvPr id="50" name="矩形: 圆角 49">
                <a:extLst>
                  <a:ext uri="{FF2B5EF4-FFF2-40B4-BE49-F238E27FC236}">
                    <a16:creationId xmlns:a16="http://schemas.microsoft.com/office/drawing/2014/main" id="{5B63434D-5612-4ADC-8333-BD696B46956A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文本框 50">
                <a:extLst>
                  <a:ext uri="{FF2B5EF4-FFF2-40B4-BE49-F238E27FC236}">
                    <a16:creationId xmlns:a16="http://schemas.microsoft.com/office/drawing/2014/main" id="{B7B7CA94-B2B0-4317-A2B0-5FEC3CE0EB95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780040" cy="1972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F4C5B3"/>
                    </a:solidFill>
                    <a:latin typeface="Nunito" panose="02000503030000020003" pitchFamily="2" charset="0"/>
                  </a:rPr>
                  <a:t>WATERPROOF</a:t>
                </a:r>
              </a:p>
              <a:p>
                <a:pPr algn="just"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chemeClr val="bg1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Use eye remover first and give it time.</a:t>
                </a:r>
                <a:endParaRPr lang="zh-CN" altLang="en-US" sz="1200" dirty="0">
                  <a:solidFill>
                    <a:schemeClr val="bg1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52" name="文本框 51">
                <a:extLst>
                  <a:ext uri="{FF2B5EF4-FFF2-40B4-BE49-F238E27FC236}">
                    <a16:creationId xmlns:a16="http://schemas.microsoft.com/office/drawing/2014/main" id="{E18DBCFC-357F-476B-8069-149EECF8B655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03</a:t>
                </a:r>
              </a:p>
            </p:txBody>
          </p:sp>
        </p:grpSp>
        <p:grpSp>
          <p:nvGrpSpPr>
            <p:cNvPr id="53" name="组合 52">
              <a:extLst>
                <a:ext uri="{FF2B5EF4-FFF2-40B4-BE49-F238E27FC236}">
                  <a16:creationId xmlns:a16="http://schemas.microsoft.com/office/drawing/2014/main" id="{05D11489-40A5-4FB6-B3D3-41EC7CEA942B}"/>
                </a:ext>
              </a:extLst>
            </p:cNvPr>
            <p:cNvGrpSpPr/>
            <p:nvPr/>
          </p:nvGrpSpPr>
          <p:grpSpPr>
            <a:xfrm>
              <a:off x="9487903" y="1518261"/>
              <a:ext cx="1953328" cy="2597395"/>
              <a:chOff x="2548941" y="2136529"/>
              <a:chExt cx="1953328" cy="2597395"/>
            </a:xfrm>
          </p:grpSpPr>
          <p:sp>
            <p:nvSpPr>
              <p:cNvPr id="54" name="矩形: 圆角 53">
                <a:extLst>
                  <a:ext uri="{FF2B5EF4-FFF2-40B4-BE49-F238E27FC236}">
                    <a16:creationId xmlns:a16="http://schemas.microsoft.com/office/drawing/2014/main" id="{2200363C-67B8-4B55-9178-FDA4D47ACB14}"/>
                  </a:ext>
                </a:extLst>
              </p:cNvPr>
              <p:cNvSpPr/>
              <p:nvPr/>
            </p:nvSpPr>
            <p:spPr>
              <a:xfrm>
                <a:off x="2548941" y="2136529"/>
                <a:ext cx="1953328" cy="2597395"/>
              </a:xfrm>
              <a:prstGeom prst="roundRect">
                <a:avLst>
                  <a:gd name="adj" fmla="val 12263"/>
                </a:avLst>
              </a:prstGeom>
              <a:solidFill>
                <a:schemeClr val="bg1">
                  <a:alpha val="2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7A6F7210-EB32-48FB-BDA8-5E413EFE2A17}"/>
                  </a:ext>
                </a:extLst>
              </p:cNvPr>
              <p:cNvSpPr txBox="1"/>
              <p:nvPr/>
            </p:nvSpPr>
            <p:spPr>
              <a:xfrm>
                <a:off x="2615010" y="2637656"/>
                <a:ext cx="1780040" cy="19728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2400" b="1" dirty="0">
                    <a:solidFill>
                      <a:srgbClr val="F4C5B3"/>
                    </a:solidFill>
                    <a:latin typeface="Nunito" panose="02000503030000020003" pitchFamily="2" charset="0"/>
                  </a:rPr>
                  <a:t>FULL GLAM</a:t>
                </a:r>
              </a:p>
              <a:p>
                <a:pPr algn="just">
                  <a:lnSpc>
                    <a:spcPct val="120000"/>
                  </a:lnSpc>
                  <a:spcAft>
                    <a:spcPts val="1800"/>
                  </a:spcAft>
                </a:pPr>
                <a:r>
                  <a:rPr lang="en-US" altLang="zh-CN" sz="1400" b="1" dirty="0">
                    <a:solidFill>
                      <a:schemeClr val="bg1"/>
                    </a:solidFill>
                    <a:latin typeface="苹方 中等" panose="020B0400000000000000" pitchFamily="34" charset="-122"/>
                    <a:ea typeface="苹方 中等" panose="020B0400000000000000" pitchFamily="34" charset="-122"/>
                    <a:cs typeface="Arial" panose="020B0604020202020204" pitchFamily="34" charset="0"/>
                  </a:rPr>
                  <a:t>Remove by area, then do a gentle second cleanse.</a:t>
                </a:r>
                <a:endParaRPr lang="zh-CN" altLang="en-US" sz="1200" dirty="0">
                  <a:solidFill>
                    <a:schemeClr val="bg1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E684486E-5796-4248-94B9-ABBDFFF6AEC2}"/>
                  </a:ext>
                </a:extLst>
              </p:cNvPr>
              <p:cNvSpPr txBox="1"/>
              <p:nvPr/>
            </p:nvSpPr>
            <p:spPr>
              <a:xfrm>
                <a:off x="2615010" y="2369808"/>
                <a:ext cx="62746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1800"/>
                  </a:spcAft>
                </a:pPr>
                <a:r>
                  <a:rPr lang="en-US" altLang="zh-CN" sz="1800" b="1" dirty="0">
                    <a:solidFill>
                      <a:schemeClr val="bg1"/>
                    </a:solidFill>
                    <a:latin typeface="Nunito" panose="02000503030000020003" pitchFamily="2" charset="0"/>
                  </a:rPr>
                  <a:t>04</a:t>
                </a:r>
              </a:p>
            </p:txBody>
          </p:sp>
        </p:grpSp>
      </p:grp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5FEB127E-2403-48B5-B2CC-9067AF066029}"/>
              </a:ext>
            </a:extLst>
          </p:cNvPr>
          <p:cNvGrpSpPr/>
          <p:nvPr/>
        </p:nvGrpSpPr>
        <p:grpSpPr>
          <a:xfrm>
            <a:off x="6794265" y="4801311"/>
            <a:ext cx="4646966" cy="818440"/>
            <a:chOff x="6440135" y="4972761"/>
            <a:chExt cx="4646966" cy="818440"/>
          </a:xfrm>
        </p:grpSpPr>
        <p:sp>
          <p:nvSpPr>
            <p:cNvPr id="59" name="矩形: 圆角 58">
              <a:extLst>
                <a:ext uri="{FF2B5EF4-FFF2-40B4-BE49-F238E27FC236}">
                  <a16:creationId xmlns:a16="http://schemas.microsoft.com/office/drawing/2014/main" id="{6AC473C2-9A65-4F8C-8970-0F65A968C79D}"/>
                </a:ext>
              </a:extLst>
            </p:cNvPr>
            <p:cNvSpPr/>
            <p:nvPr/>
          </p:nvSpPr>
          <p:spPr>
            <a:xfrm>
              <a:off x="6440135" y="4972761"/>
              <a:ext cx="4646966" cy="818440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60" name="文本框 59">
              <a:extLst>
                <a:ext uri="{FF2B5EF4-FFF2-40B4-BE49-F238E27FC236}">
                  <a16:creationId xmlns:a16="http://schemas.microsoft.com/office/drawing/2014/main" id="{B7833476-AFDA-4106-929F-682A27D3262A}"/>
                </a:ext>
              </a:extLst>
            </p:cNvPr>
            <p:cNvSpPr txBox="1"/>
            <p:nvPr/>
          </p:nvSpPr>
          <p:spPr>
            <a:xfrm>
              <a:off x="7091670" y="5052003"/>
              <a:ext cx="3738255" cy="66870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Do not drag one dry pad across the whole face.</a:t>
              </a:r>
            </a:p>
          </p:txBody>
        </p:sp>
        <p:sp>
          <p:nvSpPr>
            <p:cNvPr id="61" name="Freeform 123">
              <a:extLst>
                <a:ext uri="{FF2B5EF4-FFF2-40B4-BE49-F238E27FC236}">
                  <a16:creationId xmlns:a16="http://schemas.microsoft.com/office/drawing/2014/main" id="{53DFB9E5-8CC2-4AF0-92D5-1BBC72CA1D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644649" y="5192350"/>
              <a:ext cx="377546" cy="325159"/>
            </a:xfrm>
            <a:custGeom>
              <a:avLst/>
              <a:gdLst>
                <a:gd name="T0" fmla="*/ 66 w 88"/>
                <a:gd name="T1" fmla="*/ 4 h 76"/>
                <a:gd name="T2" fmla="*/ 84 w 88"/>
                <a:gd name="T3" fmla="*/ 22 h 76"/>
                <a:gd name="T4" fmla="*/ 83 w 88"/>
                <a:gd name="T5" fmla="*/ 28 h 76"/>
                <a:gd name="T6" fmla="*/ 44 w 88"/>
                <a:gd name="T7" fmla="*/ 71 h 76"/>
                <a:gd name="T8" fmla="*/ 5 w 88"/>
                <a:gd name="T9" fmla="*/ 28 h 76"/>
                <a:gd name="T10" fmla="*/ 4 w 88"/>
                <a:gd name="T11" fmla="*/ 22 h 76"/>
                <a:gd name="T12" fmla="*/ 22 w 88"/>
                <a:gd name="T13" fmla="*/ 4 h 76"/>
                <a:gd name="T14" fmla="*/ 40 w 88"/>
                <a:gd name="T15" fmla="*/ 22 h 76"/>
                <a:gd name="T16" fmla="*/ 48 w 88"/>
                <a:gd name="T17" fmla="*/ 22 h 76"/>
                <a:gd name="T18" fmla="*/ 66 w 88"/>
                <a:gd name="T19" fmla="*/ 4 h 76"/>
                <a:gd name="T20" fmla="*/ 66 w 88"/>
                <a:gd name="T21" fmla="*/ 0 h 76"/>
                <a:gd name="T22" fmla="*/ 44 w 88"/>
                <a:gd name="T23" fmla="*/ 22 h 76"/>
                <a:gd name="T24" fmla="*/ 22 w 88"/>
                <a:gd name="T25" fmla="*/ 0 h 76"/>
                <a:gd name="T26" fmla="*/ 0 w 88"/>
                <a:gd name="T27" fmla="*/ 22 h 76"/>
                <a:gd name="T28" fmla="*/ 1 w 88"/>
                <a:gd name="T29" fmla="*/ 29 h 76"/>
                <a:gd name="T30" fmla="*/ 44 w 88"/>
                <a:gd name="T31" fmla="*/ 76 h 76"/>
                <a:gd name="T32" fmla="*/ 87 w 88"/>
                <a:gd name="T33" fmla="*/ 29 h 76"/>
                <a:gd name="T34" fmla="*/ 88 w 88"/>
                <a:gd name="T35" fmla="*/ 22 h 76"/>
                <a:gd name="T36" fmla="*/ 66 w 88"/>
                <a:gd name="T37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88" h="76">
                  <a:moveTo>
                    <a:pt x="66" y="4"/>
                  </a:moveTo>
                  <a:cubicBezTo>
                    <a:pt x="76" y="4"/>
                    <a:pt x="84" y="12"/>
                    <a:pt x="84" y="22"/>
                  </a:cubicBezTo>
                  <a:cubicBezTo>
                    <a:pt x="84" y="24"/>
                    <a:pt x="84" y="26"/>
                    <a:pt x="83" y="28"/>
                  </a:cubicBezTo>
                  <a:cubicBezTo>
                    <a:pt x="77" y="45"/>
                    <a:pt x="52" y="65"/>
                    <a:pt x="44" y="71"/>
                  </a:cubicBezTo>
                  <a:cubicBezTo>
                    <a:pt x="36" y="65"/>
                    <a:pt x="11" y="45"/>
                    <a:pt x="5" y="28"/>
                  </a:cubicBezTo>
                  <a:cubicBezTo>
                    <a:pt x="4" y="26"/>
                    <a:pt x="4" y="24"/>
                    <a:pt x="4" y="22"/>
                  </a:cubicBezTo>
                  <a:cubicBezTo>
                    <a:pt x="4" y="12"/>
                    <a:pt x="12" y="4"/>
                    <a:pt x="22" y="4"/>
                  </a:cubicBezTo>
                  <a:cubicBezTo>
                    <a:pt x="32" y="4"/>
                    <a:pt x="40" y="12"/>
                    <a:pt x="40" y="22"/>
                  </a:cubicBezTo>
                  <a:cubicBezTo>
                    <a:pt x="48" y="22"/>
                    <a:pt x="48" y="22"/>
                    <a:pt x="48" y="22"/>
                  </a:cubicBezTo>
                  <a:cubicBezTo>
                    <a:pt x="48" y="12"/>
                    <a:pt x="56" y="4"/>
                    <a:pt x="66" y="4"/>
                  </a:cubicBezTo>
                  <a:moveTo>
                    <a:pt x="66" y="0"/>
                  </a:moveTo>
                  <a:cubicBezTo>
                    <a:pt x="54" y="0"/>
                    <a:pt x="44" y="10"/>
                    <a:pt x="44" y="22"/>
                  </a:cubicBezTo>
                  <a:cubicBezTo>
                    <a:pt x="44" y="10"/>
                    <a:pt x="34" y="0"/>
                    <a:pt x="22" y="0"/>
                  </a:cubicBezTo>
                  <a:cubicBezTo>
                    <a:pt x="10" y="0"/>
                    <a:pt x="0" y="10"/>
                    <a:pt x="0" y="22"/>
                  </a:cubicBezTo>
                  <a:cubicBezTo>
                    <a:pt x="0" y="25"/>
                    <a:pt x="0" y="27"/>
                    <a:pt x="1" y="29"/>
                  </a:cubicBezTo>
                  <a:cubicBezTo>
                    <a:pt x="9" y="51"/>
                    <a:pt x="44" y="76"/>
                    <a:pt x="44" y="76"/>
                  </a:cubicBezTo>
                  <a:cubicBezTo>
                    <a:pt x="44" y="76"/>
                    <a:pt x="79" y="51"/>
                    <a:pt x="87" y="29"/>
                  </a:cubicBezTo>
                  <a:cubicBezTo>
                    <a:pt x="88" y="27"/>
                    <a:pt x="88" y="25"/>
                    <a:pt x="88" y="22"/>
                  </a:cubicBezTo>
                  <a:cubicBezTo>
                    <a:pt x="88" y="10"/>
                    <a:pt x="78" y="0"/>
                    <a:pt x="6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50485498"/>
      </p:ext>
    </p:extLst>
  </p:cSld>
  <p:clrMapOvr>
    <a:masterClrMapping/>
  </p:clrMapOvr>
  <p:transition spd="slow" advClick="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3EAC717-31F7-4495-95EC-9D723421C3D9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EB22CC8F-0082-452A-A2D1-9FA30577844E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DBA6A8FC-DA19-4084-9977-5DE3B13DD837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5" name="Oval 143">
              <a:extLst>
                <a:ext uri="{FF2B5EF4-FFF2-40B4-BE49-F238E27FC236}">
                  <a16:creationId xmlns:a16="http://schemas.microsoft.com/office/drawing/2014/main" id="{AB6BA56C-1892-4066-B2B7-F948F457B1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Oval 144">
              <a:extLst>
                <a:ext uri="{FF2B5EF4-FFF2-40B4-BE49-F238E27FC236}">
                  <a16:creationId xmlns:a16="http://schemas.microsoft.com/office/drawing/2014/main" id="{7EB9C293-D687-4866-941B-FA6260130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Oval 145">
              <a:extLst>
                <a:ext uri="{FF2B5EF4-FFF2-40B4-BE49-F238E27FC236}">
                  <a16:creationId xmlns:a16="http://schemas.microsoft.com/office/drawing/2014/main" id="{A08C65C0-1DC4-46EB-9B35-77A286835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146">
              <a:extLst>
                <a:ext uri="{FF2B5EF4-FFF2-40B4-BE49-F238E27FC236}">
                  <a16:creationId xmlns:a16="http://schemas.microsoft.com/office/drawing/2014/main" id="{B198ED35-09F8-4EA7-9FC3-A3A3EBB016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3924F291-8DF8-4E68-87C3-D6BD46EC121B}"/>
              </a:ext>
            </a:extLst>
          </p:cNvPr>
          <p:cNvGrpSpPr/>
          <p:nvPr/>
        </p:nvGrpSpPr>
        <p:grpSpPr>
          <a:xfrm>
            <a:off x="234076" y="2414142"/>
            <a:ext cx="1593531" cy="782050"/>
            <a:chOff x="234076" y="2414142"/>
            <a:chExt cx="1593531" cy="78205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70AC4790-C6D7-49F5-B4FC-FC056B017FDF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9F06E978-5B82-40FB-A246-38432719D230}"/>
                </a:ext>
              </a:extLst>
            </p:cNvPr>
            <p:cNvSpPr txBox="1"/>
            <p:nvPr/>
          </p:nvSpPr>
          <p:spPr>
            <a:xfrm>
              <a:off x="234076" y="2560477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SKIN COMFORT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B8607FAE-6ED8-4C7F-84E5-4EFD988CC08F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3" name="TextBox 2">
              <a:extLst>
                <a:ext uri="{FF2B5EF4-FFF2-40B4-BE49-F238E27FC236}">
                  <a16:creationId xmlns:a16="http://schemas.microsoft.com/office/drawing/2014/main" id="{480B83D5-38E7-425D-8ACD-13A72041CE5C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E07CE342-B1AA-468F-BFC1-4CD08967A35B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D6EB9037-CE99-43CC-B42F-DFE6E7CE43F7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3434B5D3-AF9F-4530-895D-C59B19C58179}"/>
              </a:ext>
            </a:extLst>
          </p:cNvPr>
          <p:cNvGrpSpPr/>
          <p:nvPr/>
        </p:nvGrpSpPr>
        <p:grpSpPr>
          <a:xfrm>
            <a:off x="2299784" y="226409"/>
            <a:ext cx="9177129" cy="841557"/>
            <a:chOff x="2163181" y="235390"/>
            <a:chExt cx="9177129" cy="84155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3734D273-EE90-4E79-BAA3-C36BB749D6EF}"/>
                </a:ext>
              </a:extLst>
            </p:cNvPr>
            <p:cNvGrpSpPr/>
            <p:nvPr/>
          </p:nvGrpSpPr>
          <p:grpSpPr>
            <a:xfrm>
              <a:off x="2919415" y="239888"/>
              <a:ext cx="8420895" cy="811815"/>
              <a:chOff x="3671888" y="294042"/>
              <a:chExt cx="8328029" cy="811815"/>
            </a:xfrm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6AD8E5E5-B219-4245-9023-A8691C9E8481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832802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spc="0" dirty="0"/>
                  <a:t>Clean should still feel comfortable</a:t>
                </a:r>
                <a:endParaRPr lang="zh-CN" altLang="en-US" spc="0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2D533C64-C27E-4AB4-B8B6-1F8F71A38913}"/>
                  </a:ext>
                </a:extLst>
              </p:cNvPr>
              <p:cNvSpPr txBox="1"/>
              <p:nvPr/>
            </p:nvSpPr>
            <p:spPr>
              <a:xfrm>
                <a:off x="3687081" y="875025"/>
                <a:ext cx="8171510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A remover should lift makeup without leaving your face hot, tight, or stingy.</a:t>
                </a: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44F9EF3A-621F-40EC-8916-3E0F6DB0A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42" name="矩形: 圆角 41">
            <a:extLst>
              <a:ext uri="{FF2B5EF4-FFF2-40B4-BE49-F238E27FC236}">
                <a16:creationId xmlns:a16="http://schemas.microsoft.com/office/drawing/2014/main" id="{8C69EB4D-9CAE-47AA-B313-CCE22E7AF668}"/>
              </a:ext>
            </a:extLst>
          </p:cNvPr>
          <p:cNvSpPr/>
          <p:nvPr/>
        </p:nvSpPr>
        <p:spPr>
          <a:xfrm>
            <a:off x="2370573" y="1276350"/>
            <a:ext cx="4339790" cy="1309688"/>
          </a:xfrm>
          <a:prstGeom prst="round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747BE8F6-53A2-452E-9E71-35BDFD8361B9}"/>
              </a:ext>
            </a:extLst>
          </p:cNvPr>
          <p:cNvSpPr txBox="1"/>
          <p:nvPr/>
        </p:nvSpPr>
        <p:spPr>
          <a:xfrm>
            <a:off x="2635423" y="1423362"/>
            <a:ext cx="381009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chemeClr val="bg1"/>
                </a:solidFill>
              </a:rPr>
              <a:t>A remover should lift makeup without leaving your face hot, tight, or stingy.</a:t>
            </a:r>
          </a:p>
        </p:txBody>
      </p:sp>
      <p:sp>
        <p:nvSpPr>
          <p:cNvPr id="44" name="矩形: 圆角 43">
            <a:extLst>
              <a:ext uri="{FF2B5EF4-FFF2-40B4-BE49-F238E27FC236}">
                <a16:creationId xmlns:a16="http://schemas.microsoft.com/office/drawing/2014/main" id="{077A0128-9BCC-4FC1-A705-3DE2ADD329BC}"/>
              </a:ext>
            </a:extLst>
          </p:cNvPr>
          <p:cNvSpPr/>
          <p:nvPr/>
        </p:nvSpPr>
        <p:spPr>
          <a:xfrm>
            <a:off x="7253328" y="1273512"/>
            <a:ext cx="4024271" cy="4637027"/>
          </a:xfrm>
          <a:prstGeom prst="roundRect">
            <a:avLst>
              <a:gd name="adj" fmla="val 6875"/>
            </a:avLst>
          </a:prstGeom>
          <a:solidFill>
            <a:schemeClr val="bg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文本框 44">
            <a:extLst>
              <a:ext uri="{FF2B5EF4-FFF2-40B4-BE49-F238E27FC236}">
                <a16:creationId xmlns:a16="http://schemas.microsoft.com/office/drawing/2014/main" id="{0E856BC2-7471-453F-8688-F7E3F123DCB8}"/>
              </a:ext>
            </a:extLst>
          </p:cNvPr>
          <p:cNvSpPr txBox="1"/>
          <p:nvPr/>
        </p:nvSpPr>
        <p:spPr>
          <a:xfrm>
            <a:off x="7465535" y="1545595"/>
            <a:ext cx="343257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 b="1" dirty="0">
                <a:latin typeface="Nunito" panose="02000503030000020003" pitchFamily="2" charset="0"/>
              </a:rPr>
              <a:t>FORMULA CHECK</a:t>
            </a:r>
            <a:endParaRPr lang="zh-CN" altLang="en-US" sz="2200" b="1" dirty="0">
              <a:latin typeface="Nunito" panose="02000503030000020003" pitchFamily="2" charset="0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F560FB7D-DD8A-41B3-BB6D-D7136CC43BF2}"/>
              </a:ext>
            </a:extLst>
          </p:cNvPr>
          <p:cNvSpPr txBox="1"/>
          <p:nvPr/>
        </p:nvSpPr>
        <p:spPr>
          <a:xfrm>
            <a:off x="7852249" y="2089056"/>
            <a:ext cx="3382014" cy="25835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Dry or sensitive: choose cushion and less rubbing.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Oily skin: remove wear, but do not keep washing.</a:t>
            </a:r>
          </a:p>
          <a:p>
            <a:pPr>
              <a:lnSpc>
                <a:spcPct val="150000"/>
              </a:lnSpc>
              <a:spcBef>
                <a:spcPts val="1200"/>
              </a:spcBef>
            </a:pPr>
            <a:r>
              <a:rPr lang="en-US" altLang="zh-CN" sz="1600" dirty="0">
                <a:latin typeface="苹方 常规" panose="020B0300000000000000" pitchFamily="34" charset="-122"/>
                <a:ea typeface="苹方 常规" panose="020B0300000000000000" pitchFamily="34" charset="-122"/>
              </a:rPr>
              <a:t>Fragrance is not cleansing power; switch if it bothers you.</a:t>
            </a:r>
            <a:endParaRPr lang="zh-CN" altLang="en-US" sz="1600" dirty="0"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  <p:sp>
        <p:nvSpPr>
          <p:cNvPr id="47" name="Oval 8">
            <a:extLst>
              <a:ext uri="{FF2B5EF4-FFF2-40B4-BE49-F238E27FC236}">
                <a16:creationId xmlns:a16="http://schemas.microsoft.com/office/drawing/2014/main" id="{ADCCE79E-D4F0-466D-8DB3-CF5E9B7E2B75}"/>
              </a:ext>
            </a:extLst>
          </p:cNvPr>
          <p:cNvSpPr>
            <a:spLocks noGrp="1"/>
          </p:cNvSpPr>
          <p:nvPr/>
        </p:nvSpPr>
        <p:spPr>
          <a:xfrm>
            <a:off x="7608021" y="2288240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8" name="Oval 8">
            <a:extLst>
              <a:ext uri="{FF2B5EF4-FFF2-40B4-BE49-F238E27FC236}">
                <a16:creationId xmlns:a16="http://schemas.microsoft.com/office/drawing/2014/main" id="{7E1F9521-D9ED-49AD-B359-16AB191683E4}"/>
              </a:ext>
            </a:extLst>
          </p:cNvPr>
          <p:cNvSpPr>
            <a:spLocks noGrp="1"/>
          </p:cNvSpPr>
          <p:nvPr/>
        </p:nvSpPr>
        <p:spPr>
          <a:xfrm>
            <a:off x="7627937" y="3160666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49" name="Oval 8">
            <a:extLst>
              <a:ext uri="{FF2B5EF4-FFF2-40B4-BE49-F238E27FC236}">
                <a16:creationId xmlns:a16="http://schemas.microsoft.com/office/drawing/2014/main" id="{4B52190A-7049-4325-8BC6-B1A599138C78}"/>
              </a:ext>
            </a:extLst>
          </p:cNvPr>
          <p:cNvSpPr>
            <a:spLocks noGrp="1"/>
          </p:cNvSpPr>
          <p:nvPr/>
        </p:nvSpPr>
        <p:spPr>
          <a:xfrm>
            <a:off x="7628619" y="4033092"/>
            <a:ext cx="126923" cy="126923"/>
          </a:xfrm>
          <a:prstGeom prst="ellipse">
            <a:avLst/>
          </a:prstGeom>
          <a:solidFill>
            <a:srgbClr val="E8631B"/>
          </a:solidFill>
          <a:ln>
            <a:noFill/>
          </a:ln>
          <a:effectLst>
            <a:outerShdw blurRad="12700" dist="635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None/>
            </a:pPr>
            <a:endParaRPr/>
          </a:p>
        </p:txBody>
      </p:sp>
      <p:sp>
        <p:nvSpPr>
          <p:cNvPr id="50" name="TextBox 14">
            <a:extLst>
              <a:ext uri="{FF2B5EF4-FFF2-40B4-BE49-F238E27FC236}">
                <a16:creationId xmlns:a16="http://schemas.microsoft.com/office/drawing/2014/main" id="{3F84A583-9A50-4D3C-9015-968E594DB1E2}"/>
              </a:ext>
            </a:extLst>
          </p:cNvPr>
          <p:cNvSpPr>
            <a:spLocks noGrp="1"/>
          </p:cNvSpPr>
          <p:nvPr/>
        </p:nvSpPr>
        <p:spPr>
          <a:xfrm>
            <a:off x="7465535" y="4908485"/>
            <a:ext cx="3382015" cy="602031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 algn="just">
              <a:lnSpc>
                <a:spcPct val="105000"/>
              </a:lnSpc>
              <a:buNone/>
            </a:pPr>
            <a:r>
              <a:rPr lang="en-US" b="1" i="1" dirty="0">
                <a:solidFill>
                  <a:srgbClr val="2E2722"/>
                </a:solidFill>
                <a:latin typeface="Aptos"/>
                <a:ea typeface="苹方 粗体" panose="020B0600000000000000" pitchFamily="34" charset="-122"/>
                <a:cs typeface="Aptos"/>
              </a:rPr>
              <a:t>Result: makeup is gone and skin still feels calm.</a:t>
            </a:r>
            <a:endParaRPr b="1" i="1" dirty="0">
              <a:solidFill>
                <a:srgbClr val="2E2722"/>
              </a:solidFill>
              <a:latin typeface="Aptos"/>
              <a:ea typeface="苹方 粗体" panose="020B0600000000000000" pitchFamily="34" charset="-122"/>
              <a:cs typeface="Aptos"/>
            </a:endParaRPr>
          </a:p>
        </p:txBody>
      </p:sp>
      <p:grpSp>
        <p:nvGrpSpPr>
          <p:cNvPr id="60" name="组合 59">
            <a:extLst>
              <a:ext uri="{FF2B5EF4-FFF2-40B4-BE49-F238E27FC236}">
                <a16:creationId xmlns:a16="http://schemas.microsoft.com/office/drawing/2014/main" id="{C2E2E1EC-24D3-4E36-AD8C-699DFE06285B}"/>
              </a:ext>
            </a:extLst>
          </p:cNvPr>
          <p:cNvGrpSpPr/>
          <p:nvPr/>
        </p:nvGrpSpPr>
        <p:grpSpPr>
          <a:xfrm>
            <a:off x="2370573" y="4468824"/>
            <a:ext cx="4339790" cy="1481352"/>
            <a:chOff x="2368194" y="4471773"/>
            <a:chExt cx="4339790" cy="1481352"/>
          </a:xfrm>
        </p:grpSpPr>
        <p:sp>
          <p:nvSpPr>
            <p:cNvPr id="53" name="矩形: 圆角 52">
              <a:extLst>
                <a:ext uri="{FF2B5EF4-FFF2-40B4-BE49-F238E27FC236}">
                  <a16:creationId xmlns:a16="http://schemas.microsoft.com/office/drawing/2014/main" id="{1F12AE58-8A57-40FD-84B5-45C788FFA511}"/>
                </a:ext>
              </a:extLst>
            </p:cNvPr>
            <p:cNvSpPr/>
            <p:nvPr/>
          </p:nvSpPr>
          <p:spPr>
            <a:xfrm>
              <a:off x="2368194" y="4471773"/>
              <a:ext cx="4339790" cy="1481352"/>
            </a:xfrm>
            <a:prstGeom prst="roundRect">
              <a:avLst>
                <a:gd name="adj" fmla="val 13648"/>
              </a:avLst>
            </a:prstGeom>
            <a:solidFill>
              <a:srgbClr val="FFF6EC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54" name="文本框 53">
              <a:extLst>
                <a:ext uri="{FF2B5EF4-FFF2-40B4-BE49-F238E27FC236}">
                  <a16:creationId xmlns:a16="http://schemas.microsoft.com/office/drawing/2014/main" id="{9E821803-AA4B-4A70-8FC1-8528C5E352F9}"/>
                </a:ext>
              </a:extLst>
            </p:cNvPr>
            <p:cNvSpPr txBox="1"/>
            <p:nvPr/>
          </p:nvSpPr>
          <p:spPr>
            <a:xfrm>
              <a:off x="2936583" y="4876949"/>
              <a:ext cx="3549942" cy="9641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>
                <a:lnSpc>
                  <a:spcPct val="120000"/>
                </a:lnSpc>
                <a:spcAft>
                  <a:spcPts val="0"/>
                </a:spcAft>
              </a:pPr>
              <a:r>
                <a:rPr lang="en-US" altLang="zh-CN" sz="1600" i="0" dirty="0">
                  <a:solidFill>
                    <a:srgbClr val="F4B860"/>
                  </a:solidFill>
                  <a:latin typeface="Nunito" panose="02000503030000020003" pitchFamily="2" charset="0"/>
                  <a:ea typeface="Calibri"/>
                </a:rPr>
                <a:t>Patch test new products. Stop and rinse if the eye area stings, reddens, or waters.</a:t>
              </a:r>
            </a:p>
          </p:txBody>
        </p:sp>
        <p:grpSp>
          <p:nvGrpSpPr>
            <p:cNvPr id="55" name="组合 54">
              <a:extLst>
                <a:ext uri="{FF2B5EF4-FFF2-40B4-BE49-F238E27FC236}">
                  <a16:creationId xmlns:a16="http://schemas.microsoft.com/office/drawing/2014/main" id="{74195932-4B37-46FF-B883-85E0DAB03D62}"/>
                </a:ext>
              </a:extLst>
            </p:cNvPr>
            <p:cNvGrpSpPr/>
            <p:nvPr/>
          </p:nvGrpSpPr>
          <p:grpSpPr>
            <a:xfrm>
              <a:off x="2539889" y="4658596"/>
              <a:ext cx="396694" cy="490075"/>
              <a:chOff x="10815097" y="1950038"/>
              <a:chExt cx="334191" cy="410062"/>
            </a:xfrm>
            <a:solidFill>
              <a:srgbClr val="F4B860"/>
            </a:solidFill>
          </p:grpSpPr>
          <p:sp>
            <p:nvSpPr>
              <p:cNvPr id="57" name="Freeform 189">
                <a:extLst>
                  <a:ext uri="{FF2B5EF4-FFF2-40B4-BE49-F238E27FC236}">
                    <a16:creationId xmlns:a16="http://schemas.microsoft.com/office/drawing/2014/main" id="{13D6C109-F518-419D-A115-FDD8DEA106C0}"/>
                  </a:ext>
                </a:extLst>
              </p:cNvPr>
              <p:cNvSpPr/>
              <p:nvPr/>
            </p:nvSpPr>
            <p:spPr bwMode="auto">
              <a:xfrm>
                <a:off x="10905419" y="2325777"/>
                <a:ext cx="153548" cy="34323"/>
              </a:xfrm>
              <a:custGeom>
                <a:avLst/>
                <a:gdLst>
                  <a:gd name="T0" fmla="*/ 9 w 85"/>
                  <a:gd name="T1" fmla="*/ 19 h 19"/>
                  <a:gd name="T2" fmla="*/ 76 w 85"/>
                  <a:gd name="T3" fmla="*/ 19 h 19"/>
                  <a:gd name="T4" fmla="*/ 85 w 85"/>
                  <a:gd name="T5" fmla="*/ 0 h 19"/>
                  <a:gd name="T6" fmla="*/ 0 w 85"/>
                  <a:gd name="T7" fmla="*/ 0 h 19"/>
                  <a:gd name="T8" fmla="*/ 9 w 85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19">
                    <a:moveTo>
                      <a:pt x="9" y="19"/>
                    </a:moveTo>
                    <a:lnTo>
                      <a:pt x="76" y="19"/>
                    </a:lnTo>
                    <a:lnTo>
                      <a:pt x="85" y="0"/>
                    </a:lnTo>
                    <a:lnTo>
                      <a:pt x="0" y="0"/>
                    </a:lnTo>
                    <a:lnTo>
                      <a:pt x="9" y="1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58" name="Freeform 190">
                <a:extLst>
                  <a:ext uri="{FF2B5EF4-FFF2-40B4-BE49-F238E27FC236}">
                    <a16:creationId xmlns:a16="http://schemas.microsoft.com/office/drawing/2014/main" id="{23806992-8ED2-4225-A14D-A4F3C29C68E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0815097" y="1950038"/>
                <a:ext cx="334191" cy="341417"/>
              </a:xfrm>
              <a:custGeom>
                <a:avLst/>
                <a:gdLst>
                  <a:gd name="T0" fmla="*/ 64 w 78"/>
                  <a:gd name="T1" fmla="*/ 11 h 80"/>
                  <a:gd name="T2" fmla="*/ 39 w 78"/>
                  <a:gd name="T3" fmla="*/ 0 h 80"/>
                  <a:gd name="T4" fmla="*/ 14 w 78"/>
                  <a:gd name="T5" fmla="*/ 11 h 80"/>
                  <a:gd name="T6" fmla="*/ 14 w 78"/>
                  <a:gd name="T7" fmla="*/ 61 h 80"/>
                  <a:gd name="T8" fmla="*/ 14 w 78"/>
                  <a:gd name="T9" fmla="*/ 62 h 80"/>
                  <a:gd name="T10" fmla="*/ 21 w 78"/>
                  <a:gd name="T11" fmla="*/ 78 h 80"/>
                  <a:gd name="T12" fmla="*/ 21 w 78"/>
                  <a:gd name="T13" fmla="*/ 80 h 80"/>
                  <a:gd name="T14" fmla="*/ 55 w 78"/>
                  <a:gd name="T15" fmla="*/ 80 h 80"/>
                  <a:gd name="T16" fmla="*/ 57 w 78"/>
                  <a:gd name="T17" fmla="*/ 80 h 80"/>
                  <a:gd name="T18" fmla="*/ 57 w 78"/>
                  <a:gd name="T19" fmla="*/ 78 h 80"/>
                  <a:gd name="T20" fmla="*/ 64 w 78"/>
                  <a:gd name="T21" fmla="*/ 61 h 80"/>
                  <a:gd name="T22" fmla="*/ 64 w 78"/>
                  <a:gd name="T23" fmla="*/ 11 h 80"/>
                  <a:gd name="T24" fmla="*/ 62 w 78"/>
                  <a:gd name="T25" fmla="*/ 59 h 80"/>
                  <a:gd name="T26" fmla="*/ 53 w 78"/>
                  <a:gd name="T27" fmla="*/ 76 h 80"/>
                  <a:gd name="T28" fmla="*/ 25 w 78"/>
                  <a:gd name="T29" fmla="*/ 76 h 80"/>
                  <a:gd name="T30" fmla="*/ 16 w 78"/>
                  <a:gd name="T31" fmla="*/ 59 h 80"/>
                  <a:gd name="T32" fmla="*/ 16 w 78"/>
                  <a:gd name="T33" fmla="*/ 58 h 80"/>
                  <a:gd name="T34" fmla="*/ 16 w 78"/>
                  <a:gd name="T35" fmla="*/ 58 h 80"/>
                  <a:gd name="T36" fmla="*/ 16 w 78"/>
                  <a:gd name="T37" fmla="*/ 13 h 80"/>
                  <a:gd name="T38" fmla="*/ 39 w 78"/>
                  <a:gd name="T39" fmla="*/ 4 h 80"/>
                  <a:gd name="T40" fmla="*/ 62 w 78"/>
                  <a:gd name="T41" fmla="*/ 13 h 80"/>
                  <a:gd name="T42" fmla="*/ 62 w 78"/>
                  <a:gd name="T43" fmla="*/ 59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78" h="80">
                    <a:moveTo>
                      <a:pt x="64" y="11"/>
                    </a:moveTo>
                    <a:cubicBezTo>
                      <a:pt x="58" y="4"/>
                      <a:pt x="49" y="0"/>
                      <a:pt x="39" y="0"/>
                    </a:cubicBezTo>
                    <a:cubicBezTo>
                      <a:pt x="29" y="0"/>
                      <a:pt x="20" y="4"/>
                      <a:pt x="14" y="11"/>
                    </a:cubicBezTo>
                    <a:cubicBezTo>
                      <a:pt x="0" y="25"/>
                      <a:pt x="0" y="47"/>
                      <a:pt x="14" y="61"/>
                    </a:cubicBezTo>
                    <a:cubicBezTo>
                      <a:pt x="14" y="62"/>
                      <a:pt x="14" y="62"/>
                      <a:pt x="14" y="62"/>
                    </a:cubicBezTo>
                    <a:cubicBezTo>
                      <a:pt x="21" y="69"/>
                      <a:pt x="21" y="78"/>
                      <a:pt x="21" y="78"/>
                    </a:cubicBezTo>
                    <a:cubicBezTo>
                      <a:pt x="21" y="80"/>
                      <a:pt x="21" y="80"/>
                      <a:pt x="21" y="80"/>
                    </a:cubicBezTo>
                    <a:cubicBezTo>
                      <a:pt x="55" y="80"/>
                      <a:pt x="55" y="80"/>
                      <a:pt x="55" y="80"/>
                    </a:cubicBezTo>
                    <a:cubicBezTo>
                      <a:pt x="57" y="80"/>
                      <a:pt x="57" y="80"/>
                      <a:pt x="57" y="80"/>
                    </a:cubicBezTo>
                    <a:cubicBezTo>
                      <a:pt x="57" y="78"/>
                      <a:pt x="57" y="78"/>
                      <a:pt x="57" y="78"/>
                    </a:cubicBezTo>
                    <a:cubicBezTo>
                      <a:pt x="57" y="78"/>
                      <a:pt x="57" y="69"/>
                      <a:pt x="64" y="61"/>
                    </a:cubicBezTo>
                    <a:cubicBezTo>
                      <a:pt x="78" y="47"/>
                      <a:pt x="78" y="25"/>
                      <a:pt x="64" y="11"/>
                    </a:cubicBezTo>
                    <a:close/>
                    <a:moveTo>
                      <a:pt x="62" y="59"/>
                    </a:moveTo>
                    <a:cubicBezTo>
                      <a:pt x="55" y="65"/>
                      <a:pt x="54" y="72"/>
                      <a:pt x="53" y="76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4" y="72"/>
                      <a:pt x="23" y="65"/>
                      <a:pt x="16" y="59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16" y="58"/>
                      <a:pt x="16" y="58"/>
                      <a:pt x="16" y="58"/>
                    </a:cubicBezTo>
                    <a:cubicBezTo>
                      <a:pt x="4" y="46"/>
                      <a:pt x="4" y="26"/>
                      <a:pt x="16" y="13"/>
                    </a:cubicBezTo>
                    <a:cubicBezTo>
                      <a:pt x="22" y="7"/>
                      <a:pt x="30" y="4"/>
                      <a:pt x="39" y="4"/>
                    </a:cubicBezTo>
                    <a:cubicBezTo>
                      <a:pt x="48" y="4"/>
                      <a:pt x="56" y="7"/>
                      <a:pt x="62" y="13"/>
                    </a:cubicBezTo>
                    <a:cubicBezTo>
                      <a:pt x="74" y="26"/>
                      <a:pt x="74" y="46"/>
                      <a:pt x="62" y="59"/>
                    </a:cubicBez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  <p:sp>
            <p:nvSpPr>
              <p:cNvPr id="59" name="Freeform 191">
                <a:extLst>
                  <a:ext uri="{FF2B5EF4-FFF2-40B4-BE49-F238E27FC236}">
                    <a16:creationId xmlns:a16="http://schemas.microsoft.com/office/drawing/2014/main" id="{5C277F6D-C130-4E72-BB31-2D6BCDBD01C5}"/>
                  </a:ext>
                </a:extLst>
              </p:cNvPr>
              <p:cNvSpPr/>
              <p:nvPr/>
            </p:nvSpPr>
            <p:spPr bwMode="auto">
              <a:xfrm>
                <a:off x="10901806" y="2107198"/>
                <a:ext cx="162579" cy="77677"/>
              </a:xfrm>
              <a:custGeom>
                <a:avLst/>
                <a:gdLst>
                  <a:gd name="T0" fmla="*/ 59 w 90"/>
                  <a:gd name="T1" fmla="*/ 29 h 43"/>
                  <a:gd name="T2" fmla="*/ 30 w 90"/>
                  <a:gd name="T3" fmla="*/ 0 h 43"/>
                  <a:gd name="T4" fmla="*/ 0 w 90"/>
                  <a:gd name="T5" fmla="*/ 33 h 43"/>
                  <a:gd name="T6" fmla="*/ 4 w 90"/>
                  <a:gd name="T7" fmla="*/ 38 h 43"/>
                  <a:gd name="T8" fmla="*/ 30 w 90"/>
                  <a:gd name="T9" fmla="*/ 14 h 43"/>
                  <a:gd name="T10" fmla="*/ 59 w 90"/>
                  <a:gd name="T11" fmla="*/ 43 h 43"/>
                  <a:gd name="T12" fmla="*/ 90 w 90"/>
                  <a:gd name="T13" fmla="*/ 10 h 43"/>
                  <a:gd name="T14" fmla="*/ 85 w 90"/>
                  <a:gd name="T15" fmla="*/ 5 h 43"/>
                  <a:gd name="T16" fmla="*/ 59 w 90"/>
                  <a:gd name="T17" fmla="*/ 29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90" h="43">
                    <a:moveTo>
                      <a:pt x="59" y="29"/>
                    </a:moveTo>
                    <a:lnTo>
                      <a:pt x="30" y="0"/>
                    </a:lnTo>
                    <a:lnTo>
                      <a:pt x="0" y="33"/>
                    </a:lnTo>
                    <a:lnTo>
                      <a:pt x="4" y="38"/>
                    </a:lnTo>
                    <a:lnTo>
                      <a:pt x="30" y="14"/>
                    </a:lnTo>
                    <a:lnTo>
                      <a:pt x="59" y="43"/>
                    </a:lnTo>
                    <a:lnTo>
                      <a:pt x="90" y="10"/>
                    </a:lnTo>
                    <a:lnTo>
                      <a:pt x="85" y="5"/>
                    </a:lnTo>
                    <a:lnTo>
                      <a:pt x="59" y="29"/>
                    </a:lnTo>
                    <a:close/>
                  </a:path>
                </a:pathLst>
              </a:custGeom>
              <a:solidFill>
                <a:srgbClr val="FFF6E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zh-CN" altLang="en-US">
                  <a:solidFill>
                    <a:srgbClr val="F4B860"/>
                  </a:solidFill>
                </a:endParaRPr>
              </a:p>
            </p:txBody>
          </p:sp>
        </p:grpSp>
        <p:sp>
          <p:nvSpPr>
            <p:cNvPr id="56" name="文本框 55">
              <a:extLst>
                <a:ext uri="{FF2B5EF4-FFF2-40B4-BE49-F238E27FC236}">
                  <a16:creationId xmlns:a16="http://schemas.microsoft.com/office/drawing/2014/main" id="{7EAE22EA-ABDF-4422-8567-1D10300A3B6F}"/>
                </a:ext>
              </a:extLst>
            </p:cNvPr>
            <p:cNvSpPr txBox="1"/>
            <p:nvPr/>
          </p:nvSpPr>
          <p:spPr>
            <a:xfrm>
              <a:off x="2940953" y="4560476"/>
              <a:ext cx="924538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2000" b="1" i="0" dirty="0">
                  <a:solidFill>
                    <a:srgbClr val="FFF6EC"/>
                  </a:solidFill>
                  <a:latin typeface="Nunito" panose="02000503030000020003" pitchFamily="2" charset="0"/>
                  <a:ea typeface="Calibri"/>
                </a:rPr>
                <a:t>Note:</a:t>
              </a:r>
              <a:endParaRPr lang="zh-CN" altLang="en-US" sz="2000" dirty="0">
                <a:solidFill>
                  <a:srgbClr val="FFF6EC"/>
                </a:solidFill>
              </a:endParaRPr>
            </a:p>
          </p:txBody>
        </p:sp>
      </p:grpSp>
      <p:sp>
        <p:nvSpPr>
          <p:cNvPr id="62" name="文本框 61">
            <a:extLst>
              <a:ext uri="{FF2B5EF4-FFF2-40B4-BE49-F238E27FC236}">
                <a16:creationId xmlns:a16="http://schemas.microsoft.com/office/drawing/2014/main" id="{7844DF93-FBC9-4597-AA7E-C08F5600F193}"/>
              </a:ext>
            </a:extLst>
          </p:cNvPr>
          <p:cNvSpPr txBox="1"/>
          <p:nvPr/>
        </p:nvSpPr>
        <p:spPr>
          <a:xfrm>
            <a:off x="2332800" y="2847054"/>
            <a:ext cx="441057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b="1" dirty="0">
                <a:solidFill>
                  <a:srgbClr val="FFC000"/>
                </a:solidFill>
                <a:latin typeface="苹方 特粗" panose="020B0800000000000000" pitchFamily="34" charset="-122"/>
                <a:ea typeface="苹方 特粗" panose="020B0800000000000000" pitchFamily="34" charset="-122"/>
              </a:rPr>
              <a:t>REMOVAL METHOD</a:t>
            </a:r>
          </a:p>
          <a:p>
            <a:r>
              <a:rPr lang="en-US" altLang="zh-CN" sz="2400" b="1" dirty="0">
                <a:solidFill>
                  <a:srgbClr val="E2641F"/>
                </a:solidFill>
                <a:latin typeface="Nunito" panose="02000503030000020003" pitchFamily="2" charset="0"/>
              </a:rPr>
              <a:t>Dissolve first, wipe second</a:t>
            </a:r>
          </a:p>
          <a:p>
            <a:pPr algn="just">
              <a:spcBef>
                <a:spcPts val="1200"/>
              </a:spcBef>
            </a:pPr>
            <a:r>
              <a:rPr lang="en-US" altLang="zh-CN" sz="1400" b="1" dirty="0">
                <a:solidFill>
                  <a:srgbClr val="EBDABE"/>
                </a:solidFill>
                <a:latin typeface="苹方 常规" panose="020B0300000000000000" pitchFamily="34" charset="-122"/>
                <a:ea typeface="苹方 常规" panose="020B0300000000000000" pitchFamily="34" charset="-122"/>
              </a:rPr>
              <a:t>Pressure does not make remover work faster. Give the formula a moment, then move in one direction.</a:t>
            </a:r>
            <a:endParaRPr lang="zh-CN" altLang="en-US" sz="1400" b="1" dirty="0">
              <a:solidFill>
                <a:srgbClr val="EBDABE"/>
              </a:solidFill>
              <a:latin typeface="苹方 常规" panose="020B0300000000000000" pitchFamily="34" charset="-122"/>
              <a:ea typeface="苹方 常规" panose="020B0300000000000000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36939027"/>
      </p:ext>
    </p:extLst>
  </p:cSld>
  <p:clrMapOvr>
    <a:masterClrMapping/>
  </p:clrMapOvr>
  <p:transition spd="slow" advClick="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272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E94C523C-3B74-4E0D-873E-EA75E165B0E4}"/>
              </a:ext>
            </a:extLst>
          </p:cNvPr>
          <p:cNvSpPr/>
          <p:nvPr/>
        </p:nvSpPr>
        <p:spPr>
          <a:xfrm>
            <a:off x="-3958" y="8590"/>
            <a:ext cx="1829187" cy="6858000"/>
          </a:xfrm>
          <a:prstGeom prst="rect">
            <a:avLst/>
          </a:prstGeom>
          <a:solidFill>
            <a:schemeClr val="bg1">
              <a:alpha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8">
            <a:extLst>
              <a:ext uri="{FF2B5EF4-FFF2-40B4-BE49-F238E27FC236}">
                <a16:creationId xmlns:a16="http://schemas.microsoft.com/office/drawing/2014/main" id="{7B3D5E6E-C546-45C4-95A6-FFD9D5741C08}"/>
              </a:ext>
            </a:extLst>
          </p:cNvPr>
          <p:cNvSpPr txBox="1"/>
          <p:nvPr/>
        </p:nvSpPr>
        <p:spPr>
          <a:xfrm>
            <a:off x="315277" y="6495156"/>
            <a:ext cx="3356611" cy="143769"/>
          </a:xfrm>
          <a:prstGeom prst="rect">
            <a:avLst/>
          </a:prstGeom>
          <a:noFill/>
        </p:spPr>
        <p:txBody>
          <a:bodyPr wrap="square" lIns="45720" tIns="18288" rIns="45720" bIns="18288">
            <a:noAutofit/>
          </a:bodyPr>
          <a:lstStyle/>
          <a:p>
            <a:pPr algn="l">
              <a:lnSpc>
                <a:spcPts val="1000"/>
              </a:lnSpc>
              <a:spcAft>
                <a:spcPts val="0"/>
              </a:spcAft>
            </a:pPr>
            <a:r>
              <a:rPr sz="900" b="0" i="0" dirty="0">
                <a:solidFill>
                  <a:schemeClr val="bg1"/>
                </a:solidFill>
                <a:latin typeface="Nunito"/>
                <a:ea typeface="Calibri"/>
              </a:rPr>
              <a:t>Glow Beauty  |  Daily Inspiration </a:t>
            </a:r>
            <a:r>
              <a:rPr sz="900" b="0" i="0" dirty="0" err="1">
                <a:solidFill>
                  <a:schemeClr val="bg1"/>
                </a:solidFill>
                <a:latin typeface="Nunito"/>
                <a:ea typeface="Calibri"/>
              </a:rPr>
              <a:t>Hub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daily</a:t>
            </a:r>
            <a:r>
              <a:rPr lang="zh-CN" altLang="en-US" sz="900" b="0" i="0" dirty="0">
                <a:solidFill>
                  <a:schemeClr val="bg1"/>
                </a:solidFill>
                <a:latin typeface="Nunito"/>
                <a:ea typeface="Calibri"/>
              </a:rPr>
              <a:t> </a:t>
            </a:r>
            <a:r>
              <a:rPr lang="en-US" altLang="zh-CN" sz="900" b="0" i="0" dirty="0">
                <a:solidFill>
                  <a:schemeClr val="bg1"/>
                </a:solidFill>
                <a:latin typeface="Nunito"/>
                <a:ea typeface="Calibri"/>
              </a:rPr>
              <a:t>| </a:t>
            </a:r>
            <a:r>
              <a:rPr lang="en-US" sz="900" b="0" i="0" dirty="0" err="1">
                <a:solidFill>
                  <a:schemeClr val="bg1"/>
                </a:solidFill>
                <a:latin typeface="Nunito"/>
                <a:ea typeface="Calibri"/>
              </a:rPr>
              <a:t>inspirationhub.com</a:t>
            </a:r>
            <a:endParaRPr sz="900" b="0" i="0" dirty="0">
              <a:solidFill>
                <a:schemeClr val="bg1"/>
              </a:solidFill>
              <a:latin typeface="Nunito"/>
              <a:ea typeface="Calibri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8936CA16-15B2-45CF-9582-7B53B951F140}"/>
              </a:ext>
            </a:extLst>
          </p:cNvPr>
          <p:cNvGrpSpPr/>
          <p:nvPr/>
        </p:nvGrpSpPr>
        <p:grpSpPr>
          <a:xfrm>
            <a:off x="181690" y="2038771"/>
            <a:ext cx="377546" cy="332384"/>
            <a:chOff x="4230635" y="6068714"/>
            <a:chExt cx="377546" cy="332384"/>
          </a:xfrm>
        </p:grpSpPr>
        <p:sp>
          <p:nvSpPr>
            <p:cNvPr id="5" name="Oval 143">
              <a:extLst>
                <a:ext uri="{FF2B5EF4-FFF2-40B4-BE49-F238E27FC236}">
                  <a16:creationId xmlns:a16="http://schemas.microsoft.com/office/drawing/2014/main" id="{D2E197A7-7494-451D-BFC0-AEE7674399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5989" y="6169875"/>
              <a:ext cx="66839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6" name="Oval 144">
              <a:extLst>
                <a:ext uri="{FF2B5EF4-FFF2-40B4-BE49-F238E27FC236}">
                  <a16:creationId xmlns:a16="http://schemas.microsoft.com/office/drawing/2014/main" id="{6FED08AE-A452-4DF7-A10B-E27D008CA8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87149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7" name="Oval 145">
              <a:extLst>
                <a:ext uri="{FF2B5EF4-FFF2-40B4-BE49-F238E27FC236}">
                  <a16:creationId xmlns:a16="http://schemas.microsoft.com/office/drawing/2014/main" id="{10A71D2D-72B2-4EE3-A3C3-7697777291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3021" y="6169875"/>
              <a:ext cx="68645" cy="6864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  <p:sp>
          <p:nvSpPr>
            <p:cNvPr id="8" name="Freeform 146">
              <a:extLst>
                <a:ext uri="{FF2B5EF4-FFF2-40B4-BE49-F238E27FC236}">
                  <a16:creationId xmlns:a16="http://schemas.microsoft.com/office/drawing/2014/main" id="{58AD6EDD-ADFE-4777-BBFF-C84BBBE224B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30635" y="6068714"/>
              <a:ext cx="377546" cy="332384"/>
            </a:xfrm>
            <a:custGeom>
              <a:avLst/>
              <a:gdLst>
                <a:gd name="T0" fmla="*/ 83 w 88"/>
                <a:gd name="T1" fmla="*/ 5 h 78"/>
                <a:gd name="T2" fmla="*/ 70 w 88"/>
                <a:gd name="T3" fmla="*/ 0 h 78"/>
                <a:gd name="T4" fmla="*/ 18 w 88"/>
                <a:gd name="T5" fmla="*/ 0 h 78"/>
                <a:gd name="T6" fmla="*/ 5 w 88"/>
                <a:gd name="T7" fmla="*/ 5 h 78"/>
                <a:gd name="T8" fmla="*/ 0 w 88"/>
                <a:gd name="T9" fmla="*/ 18 h 78"/>
                <a:gd name="T10" fmla="*/ 0 w 88"/>
                <a:gd name="T11" fmla="*/ 46 h 78"/>
                <a:gd name="T12" fmla="*/ 5 w 88"/>
                <a:gd name="T13" fmla="*/ 59 h 78"/>
                <a:gd name="T14" fmla="*/ 18 w 88"/>
                <a:gd name="T15" fmla="*/ 64 h 78"/>
                <a:gd name="T16" fmla="*/ 69 w 88"/>
                <a:gd name="T17" fmla="*/ 64 h 78"/>
                <a:gd name="T18" fmla="*/ 88 w 88"/>
                <a:gd name="T19" fmla="*/ 78 h 78"/>
                <a:gd name="T20" fmla="*/ 88 w 88"/>
                <a:gd name="T21" fmla="*/ 18 h 78"/>
                <a:gd name="T22" fmla="*/ 83 w 88"/>
                <a:gd name="T23" fmla="*/ 5 h 78"/>
                <a:gd name="T24" fmla="*/ 84 w 88"/>
                <a:gd name="T25" fmla="*/ 70 h 78"/>
                <a:gd name="T26" fmla="*/ 71 w 88"/>
                <a:gd name="T27" fmla="*/ 60 h 78"/>
                <a:gd name="T28" fmla="*/ 18 w 88"/>
                <a:gd name="T29" fmla="*/ 60 h 78"/>
                <a:gd name="T30" fmla="*/ 8 w 88"/>
                <a:gd name="T31" fmla="*/ 56 h 78"/>
                <a:gd name="T32" fmla="*/ 4 w 88"/>
                <a:gd name="T33" fmla="*/ 46 h 78"/>
                <a:gd name="T34" fmla="*/ 4 w 88"/>
                <a:gd name="T35" fmla="*/ 18 h 78"/>
                <a:gd name="T36" fmla="*/ 8 w 88"/>
                <a:gd name="T37" fmla="*/ 8 h 78"/>
                <a:gd name="T38" fmla="*/ 18 w 88"/>
                <a:gd name="T39" fmla="*/ 4 h 78"/>
                <a:gd name="T40" fmla="*/ 70 w 88"/>
                <a:gd name="T41" fmla="*/ 4 h 78"/>
                <a:gd name="T42" fmla="*/ 80 w 88"/>
                <a:gd name="T43" fmla="*/ 8 h 78"/>
                <a:gd name="T44" fmla="*/ 84 w 88"/>
                <a:gd name="T45" fmla="*/ 18 h 78"/>
                <a:gd name="T46" fmla="*/ 84 w 88"/>
                <a:gd name="T47" fmla="*/ 70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88" h="78">
                  <a:moveTo>
                    <a:pt x="83" y="5"/>
                  </a:moveTo>
                  <a:cubicBezTo>
                    <a:pt x="79" y="2"/>
                    <a:pt x="75" y="0"/>
                    <a:pt x="70" y="0"/>
                  </a:cubicBezTo>
                  <a:cubicBezTo>
                    <a:pt x="18" y="0"/>
                    <a:pt x="18" y="0"/>
                    <a:pt x="18" y="0"/>
                  </a:cubicBezTo>
                  <a:cubicBezTo>
                    <a:pt x="13" y="0"/>
                    <a:pt x="9" y="2"/>
                    <a:pt x="5" y="5"/>
                  </a:cubicBezTo>
                  <a:cubicBezTo>
                    <a:pt x="2" y="9"/>
                    <a:pt x="0" y="13"/>
                    <a:pt x="0" y="18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0" y="51"/>
                    <a:pt x="2" y="55"/>
                    <a:pt x="5" y="59"/>
                  </a:cubicBezTo>
                  <a:cubicBezTo>
                    <a:pt x="9" y="62"/>
                    <a:pt x="13" y="64"/>
                    <a:pt x="18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88" y="78"/>
                    <a:pt x="88" y="78"/>
                    <a:pt x="88" y="78"/>
                  </a:cubicBezTo>
                  <a:cubicBezTo>
                    <a:pt x="88" y="18"/>
                    <a:pt x="88" y="18"/>
                    <a:pt x="88" y="18"/>
                  </a:cubicBezTo>
                  <a:cubicBezTo>
                    <a:pt x="88" y="13"/>
                    <a:pt x="86" y="9"/>
                    <a:pt x="83" y="5"/>
                  </a:cubicBezTo>
                  <a:close/>
                  <a:moveTo>
                    <a:pt x="84" y="70"/>
                  </a:moveTo>
                  <a:cubicBezTo>
                    <a:pt x="71" y="60"/>
                    <a:pt x="71" y="60"/>
                    <a:pt x="71" y="60"/>
                  </a:cubicBezTo>
                  <a:cubicBezTo>
                    <a:pt x="18" y="60"/>
                    <a:pt x="18" y="60"/>
                    <a:pt x="18" y="60"/>
                  </a:cubicBezTo>
                  <a:cubicBezTo>
                    <a:pt x="14" y="60"/>
                    <a:pt x="11" y="59"/>
                    <a:pt x="8" y="56"/>
                  </a:cubicBezTo>
                  <a:cubicBezTo>
                    <a:pt x="5" y="53"/>
                    <a:pt x="4" y="50"/>
                    <a:pt x="4" y="46"/>
                  </a:cubicBezTo>
                  <a:cubicBezTo>
                    <a:pt x="4" y="18"/>
                    <a:pt x="4" y="18"/>
                    <a:pt x="4" y="18"/>
                  </a:cubicBezTo>
                  <a:cubicBezTo>
                    <a:pt x="4" y="14"/>
                    <a:pt x="5" y="11"/>
                    <a:pt x="8" y="8"/>
                  </a:cubicBezTo>
                  <a:cubicBezTo>
                    <a:pt x="11" y="5"/>
                    <a:pt x="14" y="4"/>
                    <a:pt x="18" y="4"/>
                  </a:cubicBezTo>
                  <a:cubicBezTo>
                    <a:pt x="70" y="4"/>
                    <a:pt x="70" y="4"/>
                    <a:pt x="70" y="4"/>
                  </a:cubicBezTo>
                  <a:cubicBezTo>
                    <a:pt x="74" y="4"/>
                    <a:pt x="77" y="5"/>
                    <a:pt x="80" y="8"/>
                  </a:cubicBezTo>
                  <a:cubicBezTo>
                    <a:pt x="83" y="11"/>
                    <a:pt x="84" y="14"/>
                    <a:pt x="84" y="18"/>
                  </a:cubicBezTo>
                  <a:lnTo>
                    <a:pt x="84" y="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BD0029C1-AF87-4D21-BCF9-8849F340B1C4}"/>
              </a:ext>
            </a:extLst>
          </p:cNvPr>
          <p:cNvGrpSpPr/>
          <p:nvPr/>
        </p:nvGrpSpPr>
        <p:grpSpPr>
          <a:xfrm>
            <a:off x="234076" y="2414142"/>
            <a:ext cx="1593531" cy="782050"/>
            <a:chOff x="234076" y="2414142"/>
            <a:chExt cx="1593531" cy="782050"/>
          </a:xfrm>
        </p:grpSpPr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D4E6D3ED-A8BC-44D1-A844-E8FCA6685D55}"/>
                </a:ext>
              </a:extLst>
            </p:cNvPr>
            <p:cNvSpPr/>
            <p:nvPr/>
          </p:nvSpPr>
          <p:spPr>
            <a:xfrm>
              <a:off x="264568" y="2414142"/>
              <a:ext cx="1563039" cy="782050"/>
            </a:xfrm>
            <a:prstGeom prst="rect">
              <a:avLst/>
            </a:prstGeom>
            <a:solidFill>
              <a:schemeClr val="accent1">
                <a:alpha val="28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文本框 10">
              <a:extLst>
                <a:ext uri="{FF2B5EF4-FFF2-40B4-BE49-F238E27FC236}">
                  <a16:creationId xmlns:a16="http://schemas.microsoft.com/office/drawing/2014/main" id="{915E9DFE-C99A-48C6-8B70-AE9CC3104E46}"/>
                </a:ext>
              </a:extLst>
            </p:cNvPr>
            <p:cNvSpPr txBox="1"/>
            <p:nvPr/>
          </p:nvSpPr>
          <p:spPr>
            <a:xfrm>
              <a:off x="234076" y="2560477"/>
              <a:ext cx="1533843" cy="51296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>
                <a:lnSpc>
                  <a:spcPts val="1600"/>
                </a:lnSpc>
              </a:pPr>
              <a:r>
                <a:rPr lang="en-US" altLang="zh-CN" sz="1600" b="1" dirty="0">
                  <a:solidFill>
                    <a:srgbClr val="FFF6EC"/>
                  </a:solidFill>
                  <a:latin typeface="Nunito" panose="02000503030000020003" pitchFamily="2" charset="0"/>
                </a:rPr>
                <a:t>FIVE-MINUTE</a:t>
              </a:r>
              <a:endParaRPr lang="zh-CN" altLang="en-US" sz="1600" b="1" dirty="0">
                <a:solidFill>
                  <a:srgbClr val="FFF6EC"/>
                </a:solidFill>
                <a:latin typeface="Nunito" panose="02000503030000020003" pitchFamily="2" charset="0"/>
              </a:endParaRPr>
            </a:p>
          </p:txBody>
        </p:sp>
      </p:grpSp>
      <p:grpSp>
        <p:nvGrpSpPr>
          <p:cNvPr id="12" name="组合 11">
            <a:extLst>
              <a:ext uri="{FF2B5EF4-FFF2-40B4-BE49-F238E27FC236}">
                <a16:creationId xmlns:a16="http://schemas.microsoft.com/office/drawing/2014/main" id="{9B776969-F297-4D0B-8ECF-EAF19F21A20F}"/>
              </a:ext>
            </a:extLst>
          </p:cNvPr>
          <p:cNvGrpSpPr/>
          <p:nvPr/>
        </p:nvGrpSpPr>
        <p:grpSpPr>
          <a:xfrm>
            <a:off x="182669" y="164290"/>
            <a:ext cx="2079519" cy="259505"/>
            <a:chOff x="182669" y="164290"/>
            <a:chExt cx="2079519" cy="259505"/>
          </a:xfrm>
        </p:grpSpPr>
        <p:sp>
          <p:nvSpPr>
            <p:cNvPr id="13" name="TextBox 2">
              <a:extLst>
                <a:ext uri="{FF2B5EF4-FFF2-40B4-BE49-F238E27FC236}">
                  <a16:creationId xmlns:a16="http://schemas.microsoft.com/office/drawing/2014/main" id="{E60A0B10-09AC-4515-997B-1484AC6F11CD}"/>
                </a:ext>
              </a:extLst>
            </p:cNvPr>
            <p:cNvSpPr txBox="1"/>
            <p:nvPr/>
          </p:nvSpPr>
          <p:spPr>
            <a:xfrm>
              <a:off x="182669" y="164290"/>
              <a:ext cx="2079519" cy="259505"/>
            </a:xfrm>
            <a:prstGeom prst="rect">
              <a:avLst/>
            </a:prstGeom>
            <a:noFill/>
          </p:spPr>
          <p:txBody>
            <a:bodyPr wrap="square" lIns="45720" tIns="18288" rIns="45720" bIns="18288">
              <a:noAutofit/>
            </a:bodyPr>
            <a:lstStyle/>
            <a:p>
              <a:pPr algn="l">
                <a:lnSpc>
                  <a:spcPts val="1600"/>
                </a:lnSpc>
                <a:spcAft>
                  <a:spcPts val="0"/>
                </a:spcAft>
              </a:pPr>
              <a:r>
                <a:rPr lang="en-US" sz="1400" i="0" dirty="0">
                  <a:solidFill>
                    <a:schemeClr val="bg1"/>
                  </a:solidFill>
                  <a:latin typeface="Nunito" panose="02000503030000020003" pitchFamily="2" charset="0"/>
                  <a:ea typeface="Calibri"/>
                </a:rPr>
                <a:t>07  /  TAKE IT OFF</a:t>
              </a:r>
              <a:endParaRPr sz="1400" i="0" dirty="0">
                <a:solidFill>
                  <a:schemeClr val="bg1"/>
                </a:solidFill>
                <a:latin typeface="Nunito" panose="02000503030000020003" pitchFamily="2" charset="0"/>
                <a:ea typeface="Calibri"/>
              </a:endParaRPr>
            </a:p>
          </p:txBody>
        </p:sp>
        <p:cxnSp>
          <p:nvCxnSpPr>
            <p:cNvPr id="14" name="直接连接符 13">
              <a:extLst>
                <a:ext uri="{FF2B5EF4-FFF2-40B4-BE49-F238E27FC236}">
                  <a16:creationId xmlns:a16="http://schemas.microsoft.com/office/drawing/2014/main" id="{20E5443A-1BEF-44A8-A296-FFFC7B8EAB57}"/>
                </a:ext>
              </a:extLst>
            </p:cNvPr>
            <p:cNvCxnSpPr>
              <a:cxnSpLocks/>
            </p:cNvCxnSpPr>
            <p:nvPr/>
          </p:nvCxnSpPr>
          <p:spPr>
            <a:xfrm>
              <a:off x="220266" y="389335"/>
              <a:ext cx="1604963" cy="0"/>
            </a:xfrm>
            <a:prstGeom prst="line">
              <a:avLst/>
            </a:prstGeom>
            <a:ln w="19050">
              <a:solidFill>
                <a:srgbClr val="F4B8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>
            <a:extLst>
              <a:ext uri="{FF2B5EF4-FFF2-40B4-BE49-F238E27FC236}">
                <a16:creationId xmlns:a16="http://schemas.microsoft.com/office/drawing/2014/main" id="{78FEB597-C300-496A-9953-FD5D2612BCFE}"/>
              </a:ext>
            </a:extLst>
          </p:cNvPr>
          <p:cNvSpPr txBox="1"/>
          <p:nvPr/>
        </p:nvSpPr>
        <p:spPr>
          <a:xfrm>
            <a:off x="220265" y="427526"/>
            <a:ext cx="1479501" cy="3055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1600"/>
              </a:lnSpc>
            </a:pPr>
            <a:r>
              <a:rPr lang="en-US" altLang="zh-CN" sz="1600" dirty="0">
                <a:solidFill>
                  <a:srgbClr val="FFFF00"/>
                </a:solidFill>
                <a:latin typeface="Nunito" panose="02000503030000020003" pitchFamily="2" charset="0"/>
              </a:rPr>
              <a:t>NIGHT</a:t>
            </a:r>
            <a:endParaRPr lang="zh-CN" altLang="en-US" sz="1600" dirty="0">
              <a:solidFill>
                <a:srgbClr val="FFFF00"/>
              </a:solidFill>
              <a:latin typeface="Nunito" panose="02000503030000020003" pitchFamily="2" charset="0"/>
            </a:endParaRPr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D3DA3F37-2870-466F-B5CB-861E2082DF53}"/>
              </a:ext>
            </a:extLst>
          </p:cNvPr>
          <p:cNvGrpSpPr/>
          <p:nvPr/>
        </p:nvGrpSpPr>
        <p:grpSpPr>
          <a:xfrm>
            <a:off x="3295146" y="228600"/>
            <a:ext cx="7010906" cy="841557"/>
            <a:chOff x="2163181" y="235390"/>
            <a:chExt cx="7010906" cy="841557"/>
          </a:xfrm>
        </p:grpSpPr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0C0FB445-887C-4FC5-A967-311851B40B1B}"/>
                </a:ext>
              </a:extLst>
            </p:cNvPr>
            <p:cNvGrpSpPr/>
            <p:nvPr/>
          </p:nvGrpSpPr>
          <p:grpSpPr>
            <a:xfrm>
              <a:off x="2919415" y="239888"/>
              <a:ext cx="6254672" cy="811815"/>
              <a:chOff x="3671888" y="294042"/>
              <a:chExt cx="6185695" cy="811815"/>
            </a:xfrm>
          </p:grpSpPr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FF490A8E-F624-479D-B631-E059BD3B67BF}"/>
                  </a:ext>
                </a:extLst>
              </p:cNvPr>
              <p:cNvSpPr txBox="1"/>
              <p:nvPr/>
            </p:nvSpPr>
            <p:spPr>
              <a:xfrm>
                <a:off x="3671888" y="294042"/>
                <a:ext cx="611174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zh-CN"/>
                </a:defPPr>
                <a:lvl1pPr>
                  <a:lnSpc>
                    <a:spcPct val="90000"/>
                  </a:lnSpc>
                  <a:defRPr sz="4000" spc="300">
                    <a:solidFill>
                      <a:srgbClr val="FFF6EC"/>
                    </a:solidFill>
                    <a:latin typeface="Playfair Display Black" panose="00000A00000000000000" pitchFamily="2" charset="0"/>
                  </a:defRPr>
                </a:lvl1pPr>
              </a:lstStyle>
              <a:p>
                <a:r>
                  <a:rPr lang="en-US" altLang="zh-CN" dirty="0"/>
                  <a:t>The five-minute reset</a:t>
                </a:r>
                <a:endParaRPr lang="zh-CN" altLang="en-US" dirty="0"/>
              </a:p>
            </p:txBody>
          </p:sp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891A2E41-F234-452A-9AF8-7A93BF24AE3B}"/>
                  </a:ext>
                </a:extLst>
              </p:cNvPr>
              <p:cNvSpPr txBox="1"/>
              <p:nvPr/>
            </p:nvSpPr>
            <p:spPr>
              <a:xfrm>
                <a:off x="3687082" y="875025"/>
                <a:ext cx="6170501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90000"/>
                  </a:lnSpc>
                </a:pPr>
                <a:r>
                  <a:rPr lang="en-US" sz="1000" spc="300" dirty="0">
                    <a:solidFill>
                      <a:srgbClr val="FFF6EC"/>
                    </a:solidFill>
                    <a:latin typeface="Arial" panose="020B0604020202020204" pitchFamily="34" charset="0"/>
                    <a:ea typeface="思源黑体 CN Regular" panose="020B0500000000000000" pitchFamily="34" charset="-122"/>
                    <a:cs typeface="Arial" panose="020B0604020202020204" pitchFamily="34" charset="0"/>
                  </a:rPr>
                  <a:t>Clean and comfortable is enough; skin should not feel stripped.</a:t>
                </a:r>
              </a:p>
            </p:txBody>
          </p:sp>
        </p:grpSp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E7AA8CCB-6E10-4916-8EF0-F4AC09B5A4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163181" y="235390"/>
              <a:ext cx="771426" cy="841557"/>
            </a:xfrm>
            <a:prstGeom prst="rect">
              <a:avLst/>
            </a:prstGeom>
          </p:spPr>
        </p:pic>
      </p:grpSp>
      <p:sp>
        <p:nvSpPr>
          <p:cNvPr id="21" name="文本框 20">
            <a:extLst>
              <a:ext uri="{FF2B5EF4-FFF2-40B4-BE49-F238E27FC236}">
                <a16:creationId xmlns:a16="http://schemas.microsoft.com/office/drawing/2014/main" id="{D5393640-A903-4DB0-A870-7A10700BDFC2}"/>
              </a:ext>
            </a:extLst>
          </p:cNvPr>
          <p:cNvSpPr txBox="1"/>
          <p:nvPr/>
        </p:nvSpPr>
        <p:spPr>
          <a:xfrm>
            <a:off x="2899986" y="1067059"/>
            <a:ext cx="77394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>
              <a:defRPr sz="2000" b="1">
                <a:solidFill>
                  <a:srgbClr val="F4B860"/>
                </a:solidFill>
                <a:latin typeface="苹方 中等" panose="020B0400000000000000" pitchFamily="34" charset="-122"/>
                <a:ea typeface="苹方 中等" panose="020B0400000000000000" pitchFamily="34" charset="-122"/>
              </a:defRPr>
            </a:lvl1pPr>
          </a:lstStyle>
          <a:p>
            <a:pPr algn="just"/>
            <a:r>
              <a:rPr lang="en-US" altLang="zh-CN" dirty="0">
                <a:solidFill>
                  <a:srgbClr val="E2641F"/>
                </a:solidFill>
              </a:rPr>
              <a:t>Do not scrub until your lashes surrender. Dissolve first, cleanse second, moisturize last.</a:t>
            </a:r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1F688AD3-F926-4B7B-B527-CF07F37B5B64}"/>
              </a:ext>
            </a:extLst>
          </p:cNvPr>
          <p:cNvGrpSpPr/>
          <p:nvPr/>
        </p:nvGrpSpPr>
        <p:grpSpPr>
          <a:xfrm>
            <a:off x="3295146" y="1896513"/>
            <a:ext cx="7091598" cy="4097735"/>
            <a:chOff x="2985846" y="1901383"/>
            <a:chExt cx="7091598" cy="4097735"/>
          </a:xfrm>
        </p:grpSpPr>
        <p:grpSp>
          <p:nvGrpSpPr>
            <p:cNvPr id="54" name="组合 53">
              <a:extLst>
                <a:ext uri="{FF2B5EF4-FFF2-40B4-BE49-F238E27FC236}">
                  <a16:creationId xmlns:a16="http://schemas.microsoft.com/office/drawing/2014/main" id="{D698ECA2-FA03-436F-8C1D-5EDFDE8E619B}"/>
                </a:ext>
              </a:extLst>
            </p:cNvPr>
            <p:cNvGrpSpPr/>
            <p:nvPr/>
          </p:nvGrpSpPr>
          <p:grpSpPr>
            <a:xfrm>
              <a:off x="4948517" y="1962575"/>
              <a:ext cx="4628863" cy="535021"/>
              <a:chOff x="2124362" y="2068506"/>
              <a:chExt cx="4628863" cy="535021"/>
            </a:xfrm>
          </p:grpSpPr>
          <p:sp>
            <p:nvSpPr>
              <p:cNvPr id="49" name="矩形: 圆角 48">
                <a:extLst>
                  <a:ext uri="{FF2B5EF4-FFF2-40B4-BE49-F238E27FC236}">
                    <a16:creationId xmlns:a16="http://schemas.microsoft.com/office/drawing/2014/main" id="{713E28EE-7D16-41A4-B4D8-3CCB67A5594C}"/>
                  </a:ext>
                </a:extLst>
              </p:cNvPr>
              <p:cNvSpPr/>
              <p:nvPr/>
            </p:nvSpPr>
            <p:spPr>
              <a:xfrm>
                <a:off x="2306700" y="2068506"/>
                <a:ext cx="4446525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50" name="文本框 49">
                <a:extLst>
                  <a:ext uri="{FF2B5EF4-FFF2-40B4-BE49-F238E27FC236}">
                    <a16:creationId xmlns:a16="http://schemas.microsoft.com/office/drawing/2014/main" id="{4303CA6F-FBA3-4050-8177-591321F18F8D}"/>
                  </a:ext>
                </a:extLst>
              </p:cNvPr>
              <p:cNvSpPr txBox="1"/>
              <p:nvPr/>
            </p:nvSpPr>
            <p:spPr>
              <a:xfrm>
                <a:off x="2755275" y="2068506"/>
                <a:ext cx="387412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Break down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Hold remover on eyes and lips for about 10 seconds.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51" name="组合 50">
                <a:extLst>
                  <a:ext uri="{FF2B5EF4-FFF2-40B4-BE49-F238E27FC236}">
                    <a16:creationId xmlns:a16="http://schemas.microsoft.com/office/drawing/2014/main" id="{C5504D03-A00C-446B-8D36-FEFCB17220C0}"/>
                  </a:ext>
                </a:extLst>
              </p:cNvPr>
              <p:cNvGrpSpPr/>
              <p:nvPr/>
            </p:nvGrpSpPr>
            <p:grpSpPr>
              <a:xfrm>
                <a:off x="2124362" y="2078754"/>
                <a:ext cx="613804" cy="506516"/>
                <a:chOff x="3250352" y="2533402"/>
                <a:chExt cx="691059" cy="570267"/>
              </a:xfrm>
            </p:grpSpPr>
            <p:sp>
              <p:nvSpPr>
                <p:cNvPr id="52" name="椭圆 51">
                  <a:extLst>
                    <a:ext uri="{FF2B5EF4-FFF2-40B4-BE49-F238E27FC236}">
                      <a16:creationId xmlns:a16="http://schemas.microsoft.com/office/drawing/2014/main" id="{D46637D7-94E4-490C-9FEC-5AC078923B33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53" name="文本框 52">
                  <a:extLst>
                    <a:ext uri="{FF2B5EF4-FFF2-40B4-BE49-F238E27FC236}">
                      <a16:creationId xmlns:a16="http://schemas.microsoft.com/office/drawing/2014/main" id="{02EBFC3D-EBA3-4674-A70A-4EC01DF4DF9B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01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60" name="组合 59">
              <a:extLst>
                <a:ext uri="{FF2B5EF4-FFF2-40B4-BE49-F238E27FC236}">
                  <a16:creationId xmlns:a16="http://schemas.microsoft.com/office/drawing/2014/main" id="{5FFC6AAB-55EC-4396-9E5A-EA7E06184C6A}"/>
                </a:ext>
              </a:extLst>
            </p:cNvPr>
            <p:cNvGrpSpPr/>
            <p:nvPr/>
          </p:nvGrpSpPr>
          <p:grpSpPr>
            <a:xfrm>
              <a:off x="5281892" y="4503092"/>
              <a:ext cx="4628863" cy="535021"/>
              <a:chOff x="5929600" y="4503092"/>
              <a:chExt cx="4628863" cy="535021"/>
            </a:xfrm>
          </p:grpSpPr>
          <p:sp>
            <p:nvSpPr>
              <p:cNvPr id="44" name="矩形: 圆角 43">
                <a:extLst>
                  <a:ext uri="{FF2B5EF4-FFF2-40B4-BE49-F238E27FC236}">
                    <a16:creationId xmlns:a16="http://schemas.microsoft.com/office/drawing/2014/main" id="{4FD4E47F-DB0C-4EB3-ABB6-1DB911804A89}"/>
                  </a:ext>
                </a:extLst>
              </p:cNvPr>
              <p:cNvSpPr/>
              <p:nvPr/>
            </p:nvSpPr>
            <p:spPr>
              <a:xfrm>
                <a:off x="6111938" y="4503092"/>
                <a:ext cx="4446525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5" name="文本框 44">
                <a:extLst>
                  <a:ext uri="{FF2B5EF4-FFF2-40B4-BE49-F238E27FC236}">
                    <a16:creationId xmlns:a16="http://schemas.microsoft.com/office/drawing/2014/main" id="{31AE2DE1-396D-4B2C-AA9D-F28A1CDE4A39}"/>
                  </a:ext>
                </a:extLst>
              </p:cNvPr>
              <p:cNvSpPr txBox="1"/>
              <p:nvPr/>
            </p:nvSpPr>
            <p:spPr>
              <a:xfrm>
                <a:off x="6560513" y="4503092"/>
                <a:ext cx="37122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Rinse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Use lukewarm water and pat dry.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46" name="组合 45">
                <a:extLst>
                  <a:ext uri="{FF2B5EF4-FFF2-40B4-BE49-F238E27FC236}">
                    <a16:creationId xmlns:a16="http://schemas.microsoft.com/office/drawing/2014/main" id="{D30EC5AB-6844-46DE-B5B3-3928B1C8A46C}"/>
                  </a:ext>
                </a:extLst>
              </p:cNvPr>
              <p:cNvGrpSpPr/>
              <p:nvPr/>
            </p:nvGrpSpPr>
            <p:grpSpPr>
              <a:xfrm>
                <a:off x="5929600" y="4513340"/>
                <a:ext cx="613804" cy="506516"/>
                <a:chOff x="3250352" y="2533402"/>
                <a:chExt cx="691059" cy="570267"/>
              </a:xfrm>
            </p:grpSpPr>
            <p:sp>
              <p:nvSpPr>
                <p:cNvPr id="47" name="椭圆 46">
                  <a:extLst>
                    <a:ext uri="{FF2B5EF4-FFF2-40B4-BE49-F238E27FC236}">
                      <a16:creationId xmlns:a16="http://schemas.microsoft.com/office/drawing/2014/main" id="{D854542D-E5F4-4405-BBAF-F34E1DA49357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48" name="文本框 47">
                  <a:extLst>
                    <a:ext uri="{FF2B5EF4-FFF2-40B4-BE49-F238E27FC236}">
                      <a16:creationId xmlns:a16="http://schemas.microsoft.com/office/drawing/2014/main" id="{EB023220-762B-4B03-BC2C-9A73C8B39C31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04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3592F2BF-373E-4C2E-81FF-9BF2DBF39665}"/>
                </a:ext>
              </a:extLst>
            </p:cNvPr>
            <p:cNvGrpSpPr/>
            <p:nvPr/>
          </p:nvGrpSpPr>
          <p:grpSpPr>
            <a:xfrm>
              <a:off x="4948517" y="5380128"/>
              <a:ext cx="4628863" cy="535021"/>
              <a:chOff x="5929600" y="5380128"/>
              <a:chExt cx="4628863" cy="535021"/>
            </a:xfrm>
          </p:grpSpPr>
          <p:sp>
            <p:nvSpPr>
              <p:cNvPr id="39" name="矩形: 圆角 38">
                <a:extLst>
                  <a:ext uri="{FF2B5EF4-FFF2-40B4-BE49-F238E27FC236}">
                    <a16:creationId xmlns:a16="http://schemas.microsoft.com/office/drawing/2014/main" id="{072DD3FD-74B8-4FFA-BA9B-B11B691BE7EE}"/>
                  </a:ext>
                </a:extLst>
              </p:cNvPr>
              <p:cNvSpPr/>
              <p:nvPr/>
            </p:nvSpPr>
            <p:spPr>
              <a:xfrm>
                <a:off x="6111938" y="5380128"/>
                <a:ext cx="4446525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40" name="文本框 39">
                <a:extLst>
                  <a:ext uri="{FF2B5EF4-FFF2-40B4-BE49-F238E27FC236}">
                    <a16:creationId xmlns:a16="http://schemas.microsoft.com/office/drawing/2014/main" id="{5E4B7351-AC8E-4443-BAD5-6EAEFF61BE78}"/>
                  </a:ext>
                </a:extLst>
              </p:cNvPr>
              <p:cNvSpPr txBox="1"/>
              <p:nvPr/>
            </p:nvSpPr>
            <p:spPr>
              <a:xfrm>
                <a:off x="6560513" y="5380128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Seal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Moisturize while skin is slightly damp.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41" name="组合 40">
                <a:extLst>
                  <a:ext uri="{FF2B5EF4-FFF2-40B4-BE49-F238E27FC236}">
                    <a16:creationId xmlns:a16="http://schemas.microsoft.com/office/drawing/2014/main" id="{03B10888-3940-49A8-9B37-C3B30C496E34}"/>
                  </a:ext>
                </a:extLst>
              </p:cNvPr>
              <p:cNvGrpSpPr/>
              <p:nvPr/>
            </p:nvGrpSpPr>
            <p:grpSpPr>
              <a:xfrm>
                <a:off x="5929600" y="5390376"/>
                <a:ext cx="613804" cy="506516"/>
                <a:chOff x="3250352" y="2533402"/>
                <a:chExt cx="691059" cy="570267"/>
              </a:xfrm>
            </p:grpSpPr>
            <p:sp>
              <p:nvSpPr>
                <p:cNvPr id="42" name="椭圆 41">
                  <a:extLst>
                    <a:ext uri="{FF2B5EF4-FFF2-40B4-BE49-F238E27FC236}">
                      <a16:creationId xmlns:a16="http://schemas.microsoft.com/office/drawing/2014/main" id="{04E2D146-E709-4256-A14C-F51C87FB3DB7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43" name="文本框 42">
                  <a:extLst>
                    <a:ext uri="{FF2B5EF4-FFF2-40B4-BE49-F238E27FC236}">
                      <a16:creationId xmlns:a16="http://schemas.microsoft.com/office/drawing/2014/main" id="{5C3C688B-9844-453E-AB8D-8463B9C81F33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05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59" name="组合 58">
              <a:extLst>
                <a:ext uri="{FF2B5EF4-FFF2-40B4-BE49-F238E27FC236}">
                  <a16:creationId xmlns:a16="http://schemas.microsoft.com/office/drawing/2014/main" id="{ECC5D44E-6DE3-4768-8C0F-712D5B75BF6D}"/>
                </a:ext>
              </a:extLst>
            </p:cNvPr>
            <p:cNvGrpSpPr/>
            <p:nvPr/>
          </p:nvGrpSpPr>
          <p:grpSpPr>
            <a:xfrm>
              <a:off x="5448581" y="3666414"/>
              <a:ext cx="4628863" cy="535021"/>
              <a:chOff x="5929600" y="3666414"/>
              <a:chExt cx="4628863" cy="535021"/>
            </a:xfrm>
          </p:grpSpPr>
          <p:sp>
            <p:nvSpPr>
              <p:cNvPr id="34" name="矩形: 圆角 33">
                <a:extLst>
                  <a:ext uri="{FF2B5EF4-FFF2-40B4-BE49-F238E27FC236}">
                    <a16:creationId xmlns:a16="http://schemas.microsoft.com/office/drawing/2014/main" id="{7D2BDBFD-1CB8-4758-B321-C9B11057053C}"/>
                  </a:ext>
                </a:extLst>
              </p:cNvPr>
              <p:cNvSpPr/>
              <p:nvPr/>
            </p:nvSpPr>
            <p:spPr>
              <a:xfrm>
                <a:off x="6111938" y="3666414"/>
                <a:ext cx="4446525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9435E5B1-77FF-41DB-85D2-685E13E5F0B4}"/>
                  </a:ext>
                </a:extLst>
              </p:cNvPr>
              <p:cNvSpPr txBox="1"/>
              <p:nvPr/>
            </p:nvSpPr>
            <p:spPr>
              <a:xfrm>
                <a:off x="6560513" y="3666414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Cleanse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Wash the face with a gentle cleanser.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36" name="组合 35">
                <a:extLst>
                  <a:ext uri="{FF2B5EF4-FFF2-40B4-BE49-F238E27FC236}">
                    <a16:creationId xmlns:a16="http://schemas.microsoft.com/office/drawing/2014/main" id="{08DA2D77-9920-475A-B366-810B9B10B9A0}"/>
                  </a:ext>
                </a:extLst>
              </p:cNvPr>
              <p:cNvGrpSpPr/>
              <p:nvPr/>
            </p:nvGrpSpPr>
            <p:grpSpPr>
              <a:xfrm>
                <a:off x="5929600" y="3676662"/>
                <a:ext cx="613804" cy="506516"/>
                <a:chOff x="3250352" y="2533402"/>
                <a:chExt cx="691059" cy="570267"/>
              </a:xfrm>
            </p:grpSpPr>
            <p:sp>
              <p:nvSpPr>
                <p:cNvPr id="37" name="椭圆 36">
                  <a:extLst>
                    <a:ext uri="{FF2B5EF4-FFF2-40B4-BE49-F238E27FC236}">
                      <a16:creationId xmlns:a16="http://schemas.microsoft.com/office/drawing/2014/main" id="{B520D429-838F-4D31-8098-7E05F35F5292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38" name="文本框 37">
                  <a:extLst>
                    <a:ext uri="{FF2B5EF4-FFF2-40B4-BE49-F238E27FC236}">
                      <a16:creationId xmlns:a16="http://schemas.microsoft.com/office/drawing/2014/main" id="{417F358A-2C48-43BC-A11A-BB84886D9E98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03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grpSp>
          <p:nvGrpSpPr>
            <p:cNvPr id="58" name="组合 57">
              <a:extLst>
                <a:ext uri="{FF2B5EF4-FFF2-40B4-BE49-F238E27FC236}">
                  <a16:creationId xmlns:a16="http://schemas.microsoft.com/office/drawing/2014/main" id="{347CD30A-4EC9-46A9-953B-E1E85DA82469}"/>
                </a:ext>
              </a:extLst>
            </p:cNvPr>
            <p:cNvGrpSpPr/>
            <p:nvPr/>
          </p:nvGrpSpPr>
          <p:grpSpPr>
            <a:xfrm>
              <a:off x="5239033" y="2851460"/>
              <a:ext cx="4628863" cy="535021"/>
              <a:chOff x="5929600" y="2851460"/>
              <a:chExt cx="4628863" cy="535021"/>
            </a:xfrm>
          </p:grpSpPr>
          <p:sp>
            <p:nvSpPr>
              <p:cNvPr id="29" name="矩形: 圆角 28">
                <a:extLst>
                  <a:ext uri="{FF2B5EF4-FFF2-40B4-BE49-F238E27FC236}">
                    <a16:creationId xmlns:a16="http://schemas.microsoft.com/office/drawing/2014/main" id="{B8F74F73-533B-4925-91E0-AB24BAED617F}"/>
                  </a:ext>
                </a:extLst>
              </p:cNvPr>
              <p:cNvSpPr/>
              <p:nvPr/>
            </p:nvSpPr>
            <p:spPr>
              <a:xfrm>
                <a:off x="6111938" y="2851460"/>
                <a:ext cx="4446525" cy="535021"/>
              </a:xfrm>
              <a:prstGeom prst="roundRect">
                <a:avLst>
                  <a:gd name="adj" fmla="val 13648"/>
                </a:avLst>
              </a:prstGeom>
              <a:solidFill>
                <a:srgbClr val="FFF6EC">
                  <a:alpha val="2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/>
              </a:p>
            </p:txBody>
          </p:sp>
          <p:sp>
            <p:nvSpPr>
              <p:cNvPr id="30" name="文本框 29">
                <a:extLst>
                  <a:ext uri="{FF2B5EF4-FFF2-40B4-BE49-F238E27FC236}">
                    <a16:creationId xmlns:a16="http://schemas.microsoft.com/office/drawing/2014/main" id="{D402A084-23E6-4E02-9D91-CC8ABE6E5AC9}"/>
                  </a:ext>
                </a:extLst>
              </p:cNvPr>
              <p:cNvSpPr txBox="1"/>
              <p:nvPr/>
            </p:nvSpPr>
            <p:spPr>
              <a:xfrm>
                <a:off x="6560513" y="2851460"/>
                <a:ext cx="376969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600" b="1" dirty="0">
                    <a:solidFill>
                      <a:srgbClr val="FFC000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rPr>
                  <a:t>Wipe gently</a:t>
                </a:r>
              </a:p>
              <a:p>
                <a:r>
                  <a:rPr lang="en-US" altLang="zh-CN" sz="1200" dirty="0">
                    <a:solidFill>
                      <a:srgbClr val="FFF6EC"/>
                    </a:solidFill>
                    <a:latin typeface="苹方 常规" panose="020B0300000000000000" pitchFamily="34" charset="-122"/>
                    <a:ea typeface="苹方 常规" panose="020B0300000000000000" pitchFamily="34" charset="-122"/>
                    <a:cs typeface="Arial" panose="020B0604020202020204" pitchFamily="34" charset="0"/>
                  </a:rPr>
                  <a:t>Swipe one way; do not rub back and forth.</a:t>
                </a:r>
                <a:endParaRPr lang="zh-CN" altLang="en-US" sz="1200" dirty="0">
                  <a:solidFill>
                    <a:srgbClr val="FFF6EC"/>
                  </a:solidFill>
                  <a:latin typeface="苹方 常规" panose="020B0300000000000000" pitchFamily="34" charset="-122"/>
                  <a:ea typeface="苹方 常规" panose="020B0300000000000000" pitchFamily="34" charset="-122"/>
                </a:endParaRPr>
              </a:p>
            </p:txBody>
          </p:sp>
          <p:grpSp>
            <p:nvGrpSpPr>
              <p:cNvPr id="31" name="组合 30">
                <a:extLst>
                  <a:ext uri="{FF2B5EF4-FFF2-40B4-BE49-F238E27FC236}">
                    <a16:creationId xmlns:a16="http://schemas.microsoft.com/office/drawing/2014/main" id="{28517728-58D4-4A7B-B771-38DA114E613A}"/>
                  </a:ext>
                </a:extLst>
              </p:cNvPr>
              <p:cNvGrpSpPr/>
              <p:nvPr/>
            </p:nvGrpSpPr>
            <p:grpSpPr>
              <a:xfrm>
                <a:off x="5929600" y="2861708"/>
                <a:ext cx="613804" cy="506516"/>
                <a:chOff x="3250352" y="2533402"/>
                <a:chExt cx="691059" cy="570267"/>
              </a:xfrm>
            </p:grpSpPr>
            <p:sp>
              <p:nvSpPr>
                <p:cNvPr id="32" name="椭圆 31">
                  <a:extLst>
                    <a:ext uri="{FF2B5EF4-FFF2-40B4-BE49-F238E27FC236}">
                      <a16:creationId xmlns:a16="http://schemas.microsoft.com/office/drawing/2014/main" id="{690C9B3A-5965-41DF-BCBE-C1D39C02F00F}"/>
                    </a:ext>
                  </a:extLst>
                </p:cNvPr>
                <p:cNvSpPr/>
                <p:nvPr/>
              </p:nvSpPr>
              <p:spPr>
                <a:xfrm>
                  <a:off x="3307681" y="2533402"/>
                  <a:ext cx="568395" cy="570267"/>
                </a:xfrm>
                <a:prstGeom prst="ellipse">
                  <a:avLst/>
                </a:prstGeom>
                <a:gradFill>
                  <a:gsLst>
                    <a:gs pos="100000">
                      <a:srgbClr val="FFFFFF"/>
                    </a:gs>
                    <a:gs pos="0">
                      <a:srgbClr val="D9D9D9"/>
                    </a:gs>
                  </a:gsLst>
                  <a:lin ang="2700000" scaled="1"/>
                </a:gradFill>
                <a:ln w="31750">
                  <a:gradFill flip="none" rotWithShape="1">
                    <a:gsLst>
                      <a:gs pos="0">
                        <a:srgbClr val="FFFFFF"/>
                      </a:gs>
                      <a:gs pos="100000">
                        <a:srgbClr val="D9D9D9"/>
                      </a:gs>
                    </a:gsLst>
                    <a:lin ang="2700000" scaled="1"/>
                    <a:tileRect/>
                  </a:gradFill>
                </a:ln>
                <a:effectLst>
                  <a:outerShdw blurRad="254000" dist="101600" dir="2700000" algn="tl" rotWithShape="0">
                    <a:prstClr val="black">
                      <a:alpha val="20000"/>
                    </a:prstClr>
                  </a:outerShdw>
                </a:effec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68580" tIns="34290" rIns="68580" bIns="34290" rtlCol="0" anchor="ctr"/>
                <a:lstStyle/>
                <a:p>
                  <a:pPr algn="ctr"/>
                  <a:endParaRPr dirty="0">
                    <a:solidFill>
                      <a:srgbClr val="E2641F"/>
                    </a:solidFill>
                    <a:latin typeface="Nunito" panose="02000503030000020003" pitchFamily="2" charset="0"/>
                    <a:ea typeface="苹方 中等" panose="020B0400000000000000" pitchFamily="34" charset="-122"/>
                  </a:endParaRPr>
                </a:p>
              </p:txBody>
            </p:sp>
            <p:sp>
              <p:nvSpPr>
                <p:cNvPr id="33" name="文本框 32">
                  <a:extLst>
                    <a:ext uri="{FF2B5EF4-FFF2-40B4-BE49-F238E27FC236}">
                      <a16:creationId xmlns:a16="http://schemas.microsoft.com/office/drawing/2014/main" id="{2921A839-8711-4241-8D48-47428B758F01}"/>
                    </a:ext>
                  </a:extLst>
                </p:cNvPr>
                <p:cNvSpPr txBox="1"/>
                <p:nvPr/>
              </p:nvSpPr>
              <p:spPr>
                <a:xfrm>
                  <a:off x="3250352" y="2626903"/>
                  <a:ext cx="691059" cy="381165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algn="ctr"/>
                  <a:r>
                    <a:rPr lang="en-US" altLang="zh-CN" sz="1600" b="1" dirty="0">
                      <a:solidFill>
                        <a:srgbClr val="E2641F"/>
                      </a:solidFill>
                      <a:latin typeface="苹方 粗体" panose="020B0600000000000000" pitchFamily="34" charset="-122"/>
                      <a:ea typeface="苹方 粗体" panose="020B0600000000000000" pitchFamily="34" charset="-122"/>
                    </a:rPr>
                    <a:t>02</a:t>
                  </a:r>
                  <a:endParaRPr lang="en-US" altLang="zh-CN" sz="1600" dirty="0">
                    <a:solidFill>
                      <a:srgbClr val="E2641F"/>
                    </a:solidFill>
                    <a:latin typeface="苹方 粗体" panose="020B0600000000000000" pitchFamily="34" charset="-122"/>
                    <a:ea typeface="苹方 粗体" panose="020B0600000000000000" pitchFamily="34" charset="-122"/>
                  </a:endParaRPr>
                </a:p>
              </p:txBody>
            </p:sp>
          </p:grpSp>
        </p:grpSp>
        <p:pic>
          <p:nvPicPr>
            <p:cNvPr id="57" name="图片 56">
              <a:extLst>
                <a:ext uri="{FF2B5EF4-FFF2-40B4-BE49-F238E27FC236}">
                  <a16:creationId xmlns:a16="http://schemas.microsoft.com/office/drawing/2014/main" id="{D0F82BC8-E26B-4310-B245-229BBB1D25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985846" y="1901383"/>
              <a:ext cx="2297051" cy="409773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55426513"/>
      </p:ext>
    </p:extLst>
  </p:cSld>
  <p:clrMapOvr>
    <a:masterClrMapping/>
  </p:clrMapOvr>
  <p:transition spd="slow" advClick="0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>
            <a:alpha val="28000"/>
          </a:schemeClr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2540</Words>
  <Application>Microsoft Office PowerPoint</Application>
  <PresentationFormat>宽屏</PresentationFormat>
  <Paragraphs>493</Paragraphs>
  <Slides>26</Slides>
  <Notes>26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1" baseType="lpstr">
      <vt:lpstr>Aptos</vt:lpstr>
      <vt:lpstr>苹方 常规</vt:lpstr>
      <vt:lpstr>苹方 粗体</vt:lpstr>
      <vt:lpstr>苹方 特粗</vt:lpstr>
      <vt:lpstr>苹方 细体</vt:lpstr>
      <vt:lpstr>苹方 中等</vt:lpstr>
      <vt:lpstr>思源黑体 CN Regular</vt:lpstr>
      <vt:lpstr>微软雅黑</vt:lpstr>
      <vt:lpstr>Arial</vt:lpstr>
      <vt:lpstr>Calibri</vt:lpstr>
      <vt:lpstr>Calibri Light</vt:lpstr>
      <vt:lpstr>Nunito</vt:lpstr>
      <vt:lpstr>Playfair Display</vt:lpstr>
      <vt:lpstr>Playfair Display Black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时尚大气化妆培训教程.pptx</dc:title>
  <dc:creator/>
  <cp:lastModifiedBy/>
  <cp:revision>2</cp:revision>
  <dcterms:created xsi:type="dcterms:W3CDTF">2018-03-12T07:48:00Z</dcterms:created>
  <dcterms:modified xsi:type="dcterms:W3CDTF">2026-08-11T22:50:43Z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