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31"/>
  </p:notesMasterIdLst>
  <p:sldIdLst>
    <p:sldId id="271" r:id="rId2"/>
    <p:sldId id="273" r:id="rId3"/>
    <p:sldId id="6888" r:id="rId4"/>
    <p:sldId id="6877" r:id="rId5"/>
    <p:sldId id="6878" r:id="rId6"/>
    <p:sldId id="6879" r:id="rId7"/>
    <p:sldId id="6880" r:id="rId8"/>
    <p:sldId id="6881" r:id="rId9"/>
    <p:sldId id="6882" r:id="rId10"/>
    <p:sldId id="6883" r:id="rId11"/>
    <p:sldId id="6884" r:id="rId12"/>
    <p:sldId id="6885" r:id="rId13"/>
    <p:sldId id="6886" r:id="rId14"/>
    <p:sldId id="6887" r:id="rId15"/>
    <p:sldId id="6889" r:id="rId16"/>
    <p:sldId id="6890" r:id="rId17"/>
    <p:sldId id="6891" r:id="rId18"/>
    <p:sldId id="6892" r:id="rId19"/>
    <p:sldId id="6893" r:id="rId20"/>
    <p:sldId id="6894" r:id="rId21"/>
    <p:sldId id="6895" r:id="rId22"/>
    <p:sldId id="6896" r:id="rId23"/>
    <p:sldId id="6897" r:id="rId24"/>
    <p:sldId id="6898" r:id="rId25"/>
    <p:sldId id="6899" r:id="rId26"/>
    <p:sldId id="6900" r:id="rId27"/>
    <p:sldId id="6901" r:id="rId28"/>
    <p:sldId id="6902" r:id="rId29"/>
    <p:sldId id="328" r:id="rId3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2722"/>
    <a:srgbClr val="E2641F"/>
    <a:srgbClr val="C49785"/>
    <a:srgbClr val="EBDABE"/>
    <a:srgbClr val="F2C9CE"/>
    <a:srgbClr val="F4C5B3"/>
    <a:srgbClr val="C0CDD9"/>
    <a:srgbClr val="D7CCE5"/>
    <a:srgbClr val="FFF6EC"/>
    <a:srgbClr val="472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93" autoAdjust="0"/>
    <p:restoredTop sz="94678" autoAdjust="0"/>
  </p:normalViewPr>
  <p:slideViewPr>
    <p:cSldViewPr snapToGrid="0">
      <p:cViewPr varScale="1">
        <p:scale>
          <a:sx n="109" d="100"/>
          <a:sy n="109" d="100"/>
        </p:scale>
        <p:origin x="708" y="5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9CC0F3-1B43-4AA5-A9A7-9EBB7C875E7E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8BA72-6CC4-46E0-A1C5-9958BE247C4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04758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89739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36288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09362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4607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28573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31435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60078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49108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2580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06343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6833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7246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12961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64308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76011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013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45103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87917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/>
          </a:p>
        </p:txBody>
      </p:sp>
      <p:sp>
        <p:nvSpPr>
          <p:cNvPr id="28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C:/Users/Administrator/AppData/Local/Temp/codex-clipboard-a0eb4709-d0e1-4bef-9578-3ce2fd641c5b.png</a:t>
            </a:r>
          </a:p>
        </p:txBody>
      </p:sp>
      <p:sp>
        <p:nvSpPr>
          <p:cNvPr id="28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0462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0323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1211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78683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82325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26572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1497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2402065" y="1364053"/>
            <a:ext cx="7646028" cy="2953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版权声明</a:t>
            </a:r>
          </a:p>
          <a:p>
            <a:pPr algn="just">
              <a:lnSpc>
                <a:spcPct val="150000"/>
              </a:lnSpc>
            </a:pP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感谢您下载觅知网平台上提供的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作品，为了您和觅知网以及原创作者的利益，请勿复制、传播、销售，否则将承担法律责任！觅知网将对作品进行维权，按照传播下载次数进行十倍的索取赔偿！</a:t>
            </a:r>
            <a:endParaRPr lang="en-US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在觅知网出售的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模板是免版税类（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RF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Royalty-Free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）正版受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中国人民共和国著作法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世界版权公约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的保护，作品的所有权、版权和著作权归觅知网所有，您下载的是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模板素材的使用权。</a:t>
            </a: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不得将觅知网的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素材，本身用于再出售，或者出租、出借、转让、分销、发布或者作为礼物供他人使用，不得转授权、出卖、转让本协议或者本协议中的权利。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1BCB54C0-A444-4ACD-8E61-D0A5037F2BC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0580" y="4156397"/>
            <a:ext cx="3515738" cy="2724743"/>
          </a:xfrm>
          <a:prstGeom prst="rect">
            <a:avLst/>
          </a:prstGeom>
          <a:effectLst/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D16A45E-26DE-41DC-90EB-57085A9A967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489" y="0"/>
            <a:ext cx="5634560" cy="6842078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5B3FCA0A-29C3-4732-AD38-1C93AB97D4C3}"/>
              </a:ext>
            </a:extLst>
          </p:cNvPr>
          <p:cNvSpPr/>
          <p:nvPr/>
        </p:nvSpPr>
        <p:spPr>
          <a:xfrm>
            <a:off x="-19489" y="0"/>
            <a:ext cx="5528635" cy="6858000"/>
          </a:xfrm>
          <a:prstGeom prst="rect">
            <a:avLst/>
          </a:prstGeom>
          <a:gradFill flip="none" rotWithShape="1">
            <a:gsLst>
              <a:gs pos="48000">
                <a:schemeClr val="bg2">
                  <a:alpha val="55000"/>
                </a:schemeClr>
              </a:gs>
              <a:gs pos="0">
                <a:schemeClr val="bg1">
                  <a:alpha val="39000"/>
                </a:schemeClr>
              </a:gs>
              <a:gs pos="100000">
                <a:srgbClr val="2E2722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PA_淘宝网chenying0907出品 6"/>
          <p:cNvSpPr txBox="1"/>
          <p:nvPr>
            <p:custDataLst>
              <p:tags r:id="rId1"/>
            </p:custDataLst>
          </p:nvPr>
        </p:nvSpPr>
        <p:spPr>
          <a:xfrm>
            <a:off x="5559836" y="3573344"/>
            <a:ext cx="5767806" cy="374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pc="300" dirty="0">
                <a:solidFill>
                  <a:schemeClr val="bg1"/>
                </a:solidFill>
                <a:latin typeface="Nunito" panose="02000503030000020003" pitchFamily="2" charset="0"/>
              </a:rPr>
              <a:t>Everyday makeup that </a:t>
            </a:r>
            <a:r>
              <a:rPr lang="en-US" altLang="zh-CN" sz="2000" spc="300" dirty="0">
                <a:solidFill>
                  <a:schemeClr val="bg1"/>
                </a:solidFill>
                <a:latin typeface="Nunito" panose="02000503030000020003" pitchFamily="2" charset="0"/>
              </a:rPr>
              <a:t>looks</a:t>
            </a:r>
            <a:r>
              <a:rPr lang="en-US" altLang="zh-CN" spc="300" dirty="0">
                <a:solidFill>
                  <a:schemeClr val="bg1"/>
                </a:solidFill>
                <a:latin typeface="Nunito" panose="02000503030000020003" pitchFamily="2" charset="0"/>
              </a:rPr>
              <a:t> like you</a:t>
            </a:r>
          </a:p>
        </p:txBody>
      </p:sp>
      <p:sp>
        <p:nvSpPr>
          <p:cNvPr id="15" name="PA_淘宝网chenying0907出品 13"/>
          <p:cNvSpPr txBox="1"/>
          <p:nvPr>
            <p:custDataLst>
              <p:tags r:id="rId2"/>
            </p:custDataLst>
          </p:nvPr>
        </p:nvSpPr>
        <p:spPr>
          <a:xfrm>
            <a:off x="5559835" y="2264322"/>
            <a:ext cx="3315138" cy="400110"/>
          </a:xfrm>
          <a:prstGeom prst="rect">
            <a:avLst/>
          </a:prstGeom>
          <a:solidFill>
            <a:srgbClr val="E2641F">
              <a:alpha val="19000"/>
            </a:srgbClr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CN" sz="2000" dirty="0">
                <a:solidFill>
                  <a:srgbClr val="F4B860"/>
                </a:solidFill>
                <a:latin typeface="Nunito" panose="02000503030000020003" pitchFamily="2" charset="0"/>
              </a:rPr>
              <a:t>Classic  |  Fashion  |  Trends</a:t>
            </a:r>
            <a:endParaRPr lang="zh-CN" altLang="en-US" sz="2000" dirty="0">
              <a:solidFill>
                <a:srgbClr val="F4B860"/>
              </a:solidFill>
              <a:latin typeface="Nunito" panose="02000503030000020003" pitchFamily="2" charset="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0242EFAD-EDF2-4889-A0ED-C493CFBDF03B}"/>
              </a:ext>
            </a:extLst>
          </p:cNvPr>
          <p:cNvSpPr txBox="1"/>
          <p:nvPr/>
        </p:nvSpPr>
        <p:spPr>
          <a:xfrm>
            <a:off x="5559835" y="428773"/>
            <a:ext cx="6154494" cy="1818558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6900"/>
              </a:lnSpc>
              <a:spcAft>
                <a:spcPts val="0"/>
              </a:spcAft>
            </a:pPr>
            <a:r>
              <a:rPr sz="6000" b="1" i="0" spc="600" dirty="0">
                <a:solidFill>
                  <a:srgbClr val="FFFFFF"/>
                </a:solidFill>
                <a:latin typeface="Playfair Display"/>
                <a:ea typeface="Calibri"/>
              </a:rPr>
              <a:t>Everyday</a:t>
            </a:r>
            <a:endParaRPr lang="en-US" sz="6000" b="1" i="0" spc="600" dirty="0">
              <a:solidFill>
                <a:srgbClr val="FFFFFF"/>
              </a:solidFill>
              <a:latin typeface="Playfair Display"/>
              <a:ea typeface="Calibri"/>
            </a:endParaRPr>
          </a:p>
          <a:p>
            <a:pPr>
              <a:lnSpc>
                <a:spcPts val="6900"/>
              </a:lnSpc>
            </a:pPr>
            <a:r>
              <a:rPr lang="en-US" altLang="zh-CN" sz="4800" b="1" i="1" spc="600" dirty="0">
                <a:solidFill>
                  <a:srgbClr val="E2641F"/>
                </a:solidFill>
                <a:latin typeface="Playfair Display"/>
                <a:ea typeface="Calibri"/>
              </a:rPr>
              <a:t>Makeup Playbook</a:t>
            </a:r>
            <a:endParaRPr sz="6000" b="1" i="0" spc="600" dirty="0">
              <a:solidFill>
                <a:srgbClr val="FFFFFF"/>
              </a:solidFill>
              <a:latin typeface="Playfair Display"/>
              <a:ea typeface="Calibri"/>
            </a:endParaRPr>
          </a:p>
        </p:txBody>
      </p:sp>
      <p:sp>
        <p:nvSpPr>
          <p:cNvPr id="18" name="4-Point Star 4">
            <a:extLst>
              <a:ext uri="{FF2B5EF4-FFF2-40B4-BE49-F238E27FC236}">
                <a16:creationId xmlns:a16="http://schemas.microsoft.com/office/drawing/2014/main" id="{031440F7-9F47-4E55-B68D-BA3F41997647}"/>
              </a:ext>
            </a:extLst>
          </p:cNvPr>
          <p:cNvSpPr/>
          <p:nvPr/>
        </p:nvSpPr>
        <p:spPr>
          <a:xfrm>
            <a:off x="365759" y="274320"/>
            <a:ext cx="262037" cy="320040"/>
          </a:xfrm>
          <a:prstGeom prst="star4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4-Point Star 5">
            <a:extLst>
              <a:ext uri="{FF2B5EF4-FFF2-40B4-BE49-F238E27FC236}">
                <a16:creationId xmlns:a16="http://schemas.microsoft.com/office/drawing/2014/main" id="{0B4FFA9F-1DC3-4287-9FAC-5939DEF01864}"/>
              </a:ext>
            </a:extLst>
          </p:cNvPr>
          <p:cNvSpPr/>
          <p:nvPr/>
        </p:nvSpPr>
        <p:spPr>
          <a:xfrm>
            <a:off x="1097280" y="731520"/>
            <a:ext cx="152876" cy="140018"/>
          </a:xfrm>
          <a:prstGeom prst="star4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4-Point Star 6">
            <a:extLst>
              <a:ext uri="{FF2B5EF4-FFF2-40B4-BE49-F238E27FC236}">
                <a16:creationId xmlns:a16="http://schemas.microsoft.com/office/drawing/2014/main" id="{B0A2E9DA-8F19-44A5-972E-51CAA70D3E53}"/>
              </a:ext>
            </a:extLst>
          </p:cNvPr>
          <p:cNvSpPr/>
          <p:nvPr/>
        </p:nvSpPr>
        <p:spPr>
          <a:xfrm>
            <a:off x="9301130" y="574116"/>
            <a:ext cx="314808" cy="314808"/>
          </a:xfrm>
          <a:prstGeom prst="star4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4-Point Star 9">
            <a:extLst>
              <a:ext uri="{FF2B5EF4-FFF2-40B4-BE49-F238E27FC236}">
                <a16:creationId xmlns:a16="http://schemas.microsoft.com/office/drawing/2014/main" id="{9F2F0AD0-9AF8-4FE2-AEC5-E4BEA548EA96}"/>
              </a:ext>
            </a:extLst>
          </p:cNvPr>
          <p:cNvSpPr/>
          <p:nvPr/>
        </p:nvSpPr>
        <p:spPr>
          <a:xfrm>
            <a:off x="3100387" y="87154"/>
            <a:ext cx="130969" cy="122396"/>
          </a:xfrm>
          <a:prstGeom prst="star4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80488FDB-8035-4769-9C51-705B9E3A6471}"/>
              </a:ext>
            </a:extLst>
          </p:cNvPr>
          <p:cNvSpPr/>
          <p:nvPr/>
        </p:nvSpPr>
        <p:spPr>
          <a:xfrm>
            <a:off x="5665761" y="3921901"/>
            <a:ext cx="1179142" cy="45719"/>
          </a:xfrm>
          <a:prstGeom prst="rect">
            <a:avLst/>
          </a:prstGeom>
          <a:solidFill>
            <a:srgbClr val="E863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dirty="0"/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05B4F1AF-8BCE-4872-AA37-7EFE4A99B2E7}"/>
              </a:ext>
            </a:extLst>
          </p:cNvPr>
          <p:cNvSpPr txBox="1"/>
          <p:nvPr/>
        </p:nvSpPr>
        <p:spPr>
          <a:xfrm>
            <a:off x="5559835" y="2737471"/>
            <a:ext cx="4735830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i="0" dirty="0">
                <a:solidFill>
                  <a:srgbClr val="E2DAD3"/>
                </a:solidFill>
                <a:latin typeface="Aptos"/>
              </a:rPr>
              <a:t>DAILY INSPIRATION HUB  /  </a:t>
            </a:r>
            <a:r>
              <a:rPr sz="1050" b="1" i="0" dirty="0" err="1">
                <a:solidFill>
                  <a:srgbClr val="E2DAD3"/>
                </a:solidFill>
                <a:latin typeface="Aptos"/>
              </a:rPr>
              <a:t>dailyinspirationhub.com</a:t>
            </a:r>
            <a:r>
              <a:rPr sz="1050" b="1" i="0" dirty="0">
                <a:solidFill>
                  <a:srgbClr val="E2DAD3"/>
                </a:solidFill>
                <a:latin typeface="Aptos"/>
              </a:rPr>
              <a:t>  /  @</a:t>
            </a:r>
            <a:r>
              <a:rPr sz="1050" b="1" i="0" dirty="0" err="1">
                <a:solidFill>
                  <a:srgbClr val="E2DAD3"/>
                </a:solidFill>
                <a:latin typeface="Aptos"/>
              </a:rPr>
              <a:t>dailyinspirationhubs</a:t>
            </a:r>
            <a:endParaRPr sz="1050" b="1" i="0" dirty="0">
              <a:solidFill>
                <a:srgbClr val="E2DAD3"/>
              </a:solidFill>
              <a:latin typeface="Aptos"/>
            </a:endParaRPr>
          </a:p>
        </p:txBody>
      </p:sp>
      <p:sp>
        <p:nvSpPr>
          <p:cNvPr id="14" name="TextBox 28">
            <a:extLst>
              <a:ext uri="{FF2B5EF4-FFF2-40B4-BE49-F238E27FC236}">
                <a16:creationId xmlns:a16="http://schemas.microsoft.com/office/drawing/2014/main" id="{679ADB93-1839-4A41-B25E-87FDA4CFBB25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42577714-1113-4567-ADB6-BB6A696C521E}"/>
              </a:ext>
            </a:extLst>
          </p:cNvPr>
          <p:cNvSpPr txBox="1"/>
          <p:nvPr/>
        </p:nvSpPr>
        <p:spPr>
          <a:xfrm>
            <a:off x="5615071" y="4142500"/>
            <a:ext cx="3010968" cy="986888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>
              <a:lnSpc>
                <a:spcPts val="6900"/>
              </a:lnSpc>
              <a:spcAft>
                <a:spcPts val="0"/>
              </a:spcAft>
            </a:pPr>
            <a:r>
              <a:rPr lang="en-US" altLang="zh-CN" sz="2800" b="1" i="0" spc="600" dirty="0">
                <a:solidFill>
                  <a:srgbClr val="FFFFFF"/>
                </a:solidFill>
                <a:latin typeface="Playfair Display"/>
                <a:ea typeface="Calibri"/>
              </a:rPr>
              <a:t>(Part-02)</a:t>
            </a:r>
            <a:endParaRPr sz="2800" b="1" i="0" spc="600" dirty="0">
              <a:solidFill>
                <a:srgbClr val="FFFFFF"/>
              </a:solidFill>
              <a:latin typeface="Playfair Display"/>
              <a:ea typeface="Calibri"/>
            </a:endParaRPr>
          </a:p>
        </p:txBody>
      </p:sp>
    </p:spTree>
  </p:cSld>
  <p:clrMapOvr>
    <a:masterClrMapping/>
  </p:clrMapOvr>
  <p:transition spd="slow" advClick="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矩形: 圆角 54">
            <a:extLst>
              <a:ext uri="{FF2B5EF4-FFF2-40B4-BE49-F238E27FC236}">
                <a16:creationId xmlns:a16="http://schemas.microsoft.com/office/drawing/2014/main" id="{205F8240-B3CF-4D5F-A6B8-B91778663554}"/>
              </a:ext>
            </a:extLst>
          </p:cNvPr>
          <p:cNvSpPr/>
          <p:nvPr/>
        </p:nvSpPr>
        <p:spPr>
          <a:xfrm>
            <a:off x="2370573" y="1276350"/>
            <a:ext cx="4339790" cy="1309688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B74D628-BF63-480B-9C76-FBB3F4484E1D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1FBE31C8-B608-4DFF-9335-186B2BC11B2A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4" name="TextBox 2">
              <a:extLst>
                <a:ext uri="{FF2B5EF4-FFF2-40B4-BE49-F238E27FC236}">
                  <a16:creationId xmlns:a16="http://schemas.microsoft.com/office/drawing/2014/main" id="{256392DF-3F0C-4410-9BEC-C88E700306DB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09B84387-A466-4A40-828A-8C8EDDA645AD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18BD5905-F506-42B2-B7B6-B1917249E080}"/>
              </a:ext>
            </a:extLst>
          </p:cNvPr>
          <p:cNvGrpSpPr/>
          <p:nvPr/>
        </p:nvGrpSpPr>
        <p:grpSpPr>
          <a:xfrm>
            <a:off x="2985775" y="152361"/>
            <a:ext cx="8504251" cy="760164"/>
            <a:chOff x="3671888" y="294042"/>
            <a:chExt cx="8504251" cy="760164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6B52B1C7-43BA-44D8-B762-FCC2F2B31B5C}"/>
                </a:ext>
              </a:extLst>
            </p:cNvPr>
            <p:cNvSpPr txBox="1"/>
            <p:nvPr/>
          </p:nvSpPr>
          <p:spPr>
            <a:xfrm>
              <a:off x="3671888" y="294042"/>
              <a:ext cx="850425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What finished brows look like</a:t>
              </a:r>
              <a:endParaRPr lang="zh-CN" altLang="en-US" dirty="0"/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3BEBA48E-7BDB-4A0F-8569-1ABAE795C23D}"/>
                </a:ext>
              </a:extLst>
            </p:cNvPr>
            <p:cNvSpPr txBox="1"/>
            <p:nvPr/>
          </p:nvSpPr>
          <p:spPr>
            <a:xfrm>
              <a:off x="3701584" y="823374"/>
              <a:ext cx="77733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A good brow frames the eye without becoming the first thing you notice.</a:t>
              </a: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C7A4D40B-EA95-4606-895A-1D0896691AFD}"/>
              </a:ext>
            </a:extLst>
          </p:cNvPr>
          <p:cNvSpPr txBox="1"/>
          <p:nvPr/>
        </p:nvSpPr>
        <p:spPr>
          <a:xfrm>
            <a:off x="2635423" y="1423362"/>
            <a:ext cx="381009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Check from an arm's length away; compare the fronts and tail lengths.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A05CAD81-24B4-4DA4-AA7C-45A492F952B6}"/>
              </a:ext>
            </a:extLst>
          </p:cNvPr>
          <p:cNvGrpSpPr/>
          <p:nvPr/>
        </p:nvGrpSpPr>
        <p:grpSpPr>
          <a:xfrm>
            <a:off x="2370573" y="233550"/>
            <a:ext cx="427680" cy="567740"/>
            <a:chOff x="9185691" y="1129916"/>
            <a:chExt cx="308901" cy="410062"/>
          </a:xfrm>
          <a:solidFill>
            <a:srgbClr val="F4B860"/>
          </a:solidFill>
        </p:grpSpPr>
        <p:sp>
          <p:nvSpPr>
            <p:cNvPr id="11" name="Freeform 163">
              <a:extLst>
                <a:ext uri="{FF2B5EF4-FFF2-40B4-BE49-F238E27FC236}">
                  <a16:creationId xmlns:a16="http://schemas.microsoft.com/office/drawing/2014/main" id="{092579B7-9BCA-4FC1-BA2B-DB034C7BC2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85691" y="1129916"/>
              <a:ext cx="308901" cy="410062"/>
            </a:xfrm>
            <a:custGeom>
              <a:avLst/>
              <a:gdLst>
                <a:gd name="T0" fmla="*/ 10 w 72"/>
                <a:gd name="T1" fmla="*/ 0 h 96"/>
                <a:gd name="T2" fmla="*/ 3 w 72"/>
                <a:gd name="T3" fmla="*/ 3 h 96"/>
                <a:gd name="T4" fmla="*/ 0 w 72"/>
                <a:gd name="T5" fmla="*/ 10 h 96"/>
                <a:gd name="T6" fmla="*/ 0 w 72"/>
                <a:gd name="T7" fmla="*/ 86 h 96"/>
                <a:gd name="T8" fmla="*/ 3 w 72"/>
                <a:gd name="T9" fmla="*/ 93 h 96"/>
                <a:gd name="T10" fmla="*/ 10 w 72"/>
                <a:gd name="T11" fmla="*/ 96 h 96"/>
                <a:gd name="T12" fmla="*/ 72 w 72"/>
                <a:gd name="T13" fmla="*/ 96 h 96"/>
                <a:gd name="T14" fmla="*/ 72 w 72"/>
                <a:gd name="T15" fmla="*/ 16 h 96"/>
                <a:gd name="T16" fmla="*/ 10 w 72"/>
                <a:gd name="T17" fmla="*/ 16 h 96"/>
                <a:gd name="T18" fmla="*/ 6 w 72"/>
                <a:gd name="T19" fmla="*/ 14 h 96"/>
                <a:gd name="T20" fmla="*/ 4 w 72"/>
                <a:gd name="T21" fmla="*/ 10 h 96"/>
                <a:gd name="T22" fmla="*/ 6 w 72"/>
                <a:gd name="T23" fmla="*/ 6 h 96"/>
                <a:gd name="T24" fmla="*/ 10 w 72"/>
                <a:gd name="T25" fmla="*/ 4 h 96"/>
                <a:gd name="T26" fmla="*/ 72 w 72"/>
                <a:gd name="T27" fmla="*/ 4 h 96"/>
                <a:gd name="T28" fmla="*/ 72 w 72"/>
                <a:gd name="T29" fmla="*/ 0 h 96"/>
                <a:gd name="T30" fmla="*/ 10 w 72"/>
                <a:gd name="T31" fmla="*/ 0 h 96"/>
                <a:gd name="T32" fmla="*/ 10 w 72"/>
                <a:gd name="T33" fmla="*/ 20 h 96"/>
                <a:gd name="T34" fmla="*/ 68 w 72"/>
                <a:gd name="T35" fmla="*/ 20 h 96"/>
                <a:gd name="T36" fmla="*/ 68 w 72"/>
                <a:gd name="T37" fmla="*/ 92 h 96"/>
                <a:gd name="T38" fmla="*/ 10 w 72"/>
                <a:gd name="T39" fmla="*/ 92 h 96"/>
                <a:gd name="T40" fmla="*/ 6 w 72"/>
                <a:gd name="T41" fmla="*/ 90 h 96"/>
                <a:gd name="T42" fmla="*/ 4 w 72"/>
                <a:gd name="T43" fmla="*/ 86 h 96"/>
                <a:gd name="T44" fmla="*/ 4 w 72"/>
                <a:gd name="T45" fmla="*/ 18 h 96"/>
                <a:gd name="T46" fmla="*/ 10 w 72"/>
                <a:gd name="T47" fmla="*/ 2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2" h="96">
                  <a:moveTo>
                    <a:pt x="10" y="0"/>
                  </a:moveTo>
                  <a:cubicBezTo>
                    <a:pt x="7" y="0"/>
                    <a:pt x="5" y="1"/>
                    <a:pt x="3" y="3"/>
                  </a:cubicBezTo>
                  <a:cubicBezTo>
                    <a:pt x="1" y="5"/>
                    <a:pt x="0" y="7"/>
                    <a:pt x="0" y="1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1" y="91"/>
                    <a:pt x="3" y="93"/>
                  </a:cubicBezTo>
                  <a:cubicBezTo>
                    <a:pt x="5" y="95"/>
                    <a:pt x="7" y="96"/>
                    <a:pt x="10" y="96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8" y="16"/>
                    <a:pt x="7" y="15"/>
                    <a:pt x="6" y="14"/>
                  </a:cubicBezTo>
                  <a:cubicBezTo>
                    <a:pt x="5" y="13"/>
                    <a:pt x="4" y="12"/>
                    <a:pt x="4" y="10"/>
                  </a:cubicBezTo>
                  <a:cubicBezTo>
                    <a:pt x="4" y="8"/>
                    <a:pt x="5" y="7"/>
                    <a:pt x="6" y="6"/>
                  </a:cubicBezTo>
                  <a:cubicBezTo>
                    <a:pt x="7" y="5"/>
                    <a:pt x="8" y="4"/>
                    <a:pt x="10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0"/>
                    <a:pt x="72" y="0"/>
                    <a:pt x="72" y="0"/>
                  </a:cubicBezTo>
                  <a:lnTo>
                    <a:pt x="10" y="0"/>
                  </a:lnTo>
                  <a:close/>
                  <a:moveTo>
                    <a:pt x="10" y="20"/>
                  </a:moveTo>
                  <a:cubicBezTo>
                    <a:pt x="68" y="20"/>
                    <a:pt x="68" y="20"/>
                    <a:pt x="68" y="20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10" y="92"/>
                    <a:pt x="10" y="92"/>
                    <a:pt x="10" y="92"/>
                  </a:cubicBezTo>
                  <a:cubicBezTo>
                    <a:pt x="8" y="92"/>
                    <a:pt x="7" y="91"/>
                    <a:pt x="6" y="90"/>
                  </a:cubicBezTo>
                  <a:cubicBezTo>
                    <a:pt x="5" y="89"/>
                    <a:pt x="4" y="88"/>
                    <a:pt x="4" y="8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6" y="19"/>
                    <a:pt x="8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Rectangle 164">
              <a:extLst>
                <a:ext uri="{FF2B5EF4-FFF2-40B4-BE49-F238E27FC236}">
                  <a16:creationId xmlns:a16="http://schemas.microsoft.com/office/drawing/2014/main" id="{1A8499E0-C1D5-42B7-9CE8-282FCC05F3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0013" y="1162431"/>
              <a:ext cx="274578" cy="1806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Rectangle 165">
              <a:extLst>
                <a:ext uri="{FF2B5EF4-FFF2-40B4-BE49-F238E27FC236}">
                  <a16:creationId xmlns:a16="http://schemas.microsoft.com/office/drawing/2014/main" id="{7EFE0E5C-3303-4475-8FD1-FE1B25E463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4336" y="1384624"/>
              <a:ext cx="171612" cy="3432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Rectangle 166">
              <a:extLst>
                <a:ext uri="{FF2B5EF4-FFF2-40B4-BE49-F238E27FC236}">
                  <a16:creationId xmlns:a16="http://schemas.microsoft.com/office/drawing/2014/main" id="{CBEE2DA6-3DBC-43DC-9BDA-0459000A01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4336" y="1299721"/>
              <a:ext cx="68645" cy="3432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5" name="TextBox 28">
            <a:extLst>
              <a:ext uri="{FF2B5EF4-FFF2-40B4-BE49-F238E27FC236}">
                <a16:creationId xmlns:a16="http://schemas.microsoft.com/office/drawing/2014/main" id="{6B63D084-82C5-4B14-B41E-835F2088EDAE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AFECB6E0-1A28-4A6B-BC77-EB93CB9A04C0}"/>
              </a:ext>
            </a:extLst>
          </p:cNvPr>
          <p:cNvGrpSpPr/>
          <p:nvPr/>
        </p:nvGrpSpPr>
        <p:grpSpPr>
          <a:xfrm>
            <a:off x="220266" y="2414142"/>
            <a:ext cx="1615741" cy="782050"/>
            <a:chOff x="201087" y="1838326"/>
            <a:chExt cx="1615741" cy="782050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98674E4E-D637-490D-A7BC-6F61F88794AE}"/>
                </a:ext>
              </a:extLst>
            </p:cNvPr>
            <p:cNvSpPr/>
            <p:nvPr/>
          </p:nvSpPr>
          <p:spPr>
            <a:xfrm>
              <a:off x="245389" y="1838326"/>
              <a:ext cx="1563039" cy="782050"/>
            </a:xfrm>
            <a:prstGeom prst="rect">
              <a:avLst/>
            </a:prstGeom>
            <a:solidFill>
              <a:schemeClr val="bg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219181B5-2D8F-42EF-ABFA-6393C40961B8}"/>
                </a:ext>
              </a:extLst>
            </p:cNvPr>
            <p:cNvSpPr txBox="1"/>
            <p:nvPr/>
          </p:nvSpPr>
          <p:spPr>
            <a:xfrm>
              <a:off x="201087" y="2092205"/>
              <a:ext cx="161574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BROW FINISH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sp>
        <p:nvSpPr>
          <p:cNvPr id="63" name="矩形: 圆角 62">
            <a:extLst>
              <a:ext uri="{FF2B5EF4-FFF2-40B4-BE49-F238E27FC236}">
                <a16:creationId xmlns:a16="http://schemas.microsoft.com/office/drawing/2014/main" id="{62B55E96-6667-4414-AE89-81668B6097FC}"/>
              </a:ext>
            </a:extLst>
          </p:cNvPr>
          <p:cNvSpPr/>
          <p:nvPr/>
        </p:nvSpPr>
        <p:spPr>
          <a:xfrm>
            <a:off x="7253329" y="1273512"/>
            <a:ext cx="3890962" cy="4637027"/>
          </a:xfrm>
          <a:prstGeom prst="roundRect">
            <a:avLst>
              <a:gd name="adj" fmla="val 6875"/>
            </a:avLst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AE94B276-D5AD-429A-AB89-C41F7B430AFA}"/>
              </a:ext>
            </a:extLst>
          </p:cNvPr>
          <p:cNvSpPr txBox="1"/>
          <p:nvPr/>
        </p:nvSpPr>
        <p:spPr>
          <a:xfrm>
            <a:off x="7465535" y="1545595"/>
            <a:ext cx="343257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200" b="1" dirty="0">
                <a:latin typeface="Nunito" panose="02000503030000020003" pitchFamily="2" charset="0"/>
              </a:rPr>
              <a:t>LOOK FOR THIS</a:t>
            </a: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4827157C-E580-45E7-9E4E-118855091774}"/>
              </a:ext>
            </a:extLst>
          </p:cNvPr>
          <p:cNvSpPr txBox="1"/>
          <p:nvPr/>
        </p:nvSpPr>
        <p:spPr>
          <a:xfrm>
            <a:off x="7905792" y="2404201"/>
            <a:ext cx="3162300" cy="1844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1600" dirty="0">
                <a:latin typeface="苹方 常规" panose="020B0300000000000000" pitchFamily="34" charset="-122"/>
                <a:ea typeface="苹方 常规" panose="020B0300000000000000" pitchFamily="34" charset="-122"/>
              </a:rPr>
              <a:t>Front: soft, airy, and hair-like.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1600" dirty="0">
                <a:latin typeface="苹方 常规" panose="020B0300000000000000" pitchFamily="34" charset="-122"/>
                <a:ea typeface="苹方 常规" panose="020B0300000000000000" pitchFamily="34" charset="-122"/>
              </a:rPr>
              <a:t>Arch: lifted, never sharply bent.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1600" dirty="0">
                <a:latin typeface="苹方 常规" panose="020B0300000000000000" pitchFamily="34" charset="-122"/>
                <a:ea typeface="苹方 常规" panose="020B0300000000000000" pitchFamily="34" charset="-122"/>
              </a:rPr>
              <a:t>Tail: clean, tapered, and not hooked.</a:t>
            </a:r>
            <a:endParaRPr lang="zh-CN" altLang="en-US" sz="1600" dirty="0"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sp>
        <p:nvSpPr>
          <p:cNvPr id="66" name="Oval 8">
            <a:extLst>
              <a:ext uri="{FF2B5EF4-FFF2-40B4-BE49-F238E27FC236}">
                <a16:creationId xmlns:a16="http://schemas.microsoft.com/office/drawing/2014/main" id="{6CFE06A7-B697-46AB-9BF0-16941B03033C}"/>
              </a:ext>
            </a:extLst>
          </p:cNvPr>
          <p:cNvSpPr>
            <a:spLocks noGrp="1"/>
          </p:cNvSpPr>
          <p:nvPr/>
        </p:nvSpPr>
        <p:spPr>
          <a:xfrm>
            <a:off x="7608403" y="2586463"/>
            <a:ext cx="126923" cy="126923"/>
          </a:xfrm>
          <a:prstGeom prst="ellipse">
            <a:avLst/>
          </a:prstGeom>
          <a:solidFill>
            <a:srgbClr val="E8631B"/>
          </a:solidFill>
          <a:ln>
            <a:noFill/>
          </a:ln>
          <a:effectLst>
            <a:outerShdw blurRad="12700" dist="635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7" name="Oval 8">
            <a:extLst>
              <a:ext uri="{FF2B5EF4-FFF2-40B4-BE49-F238E27FC236}">
                <a16:creationId xmlns:a16="http://schemas.microsoft.com/office/drawing/2014/main" id="{C1B99C64-C3E6-48BE-BC3A-A2512F673EBF}"/>
              </a:ext>
            </a:extLst>
          </p:cNvPr>
          <p:cNvSpPr>
            <a:spLocks noGrp="1"/>
          </p:cNvSpPr>
          <p:nvPr/>
        </p:nvSpPr>
        <p:spPr>
          <a:xfrm>
            <a:off x="7621221" y="3106123"/>
            <a:ext cx="126923" cy="126923"/>
          </a:xfrm>
          <a:prstGeom prst="ellipse">
            <a:avLst/>
          </a:prstGeom>
          <a:solidFill>
            <a:srgbClr val="E8631B"/>
          </a:solidFill>
          <a:ln>
            <a:noFill/>
          </a:ln>
          <a:effectLst>
            <a:outerShdw blurRad="12700" dist="635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8" name="Oval 8">
            <a:extLst>
              <a:ext uri="{FF2B5EF4-FFF2-40B4-BE49-F238E27FC236}">
                <a16:creationId xmlns:a16="http://schemas.microsoft.com/office/drawing/2014/main" id="{499414ED-44F9-4FB2-97E1-378BC7366A91}"/>
              </a:ext>
            </a:extLst>
          </p:cNvPr>
          <p:cNvSpPr>
            <a:spLocks noGrp="1"/>
          </p:cNvSpPr>
          <p:nvPr/>
        </p:nvSpPr>
        <p:spPr>
          <a:xfrm>
            <a:off x="7617638" y="3607758"/>
            <a:ext cx="126923" cy="126923"/>
          </a:xfrm>
          <a:prstGeom prst="ellipse">
            <a:avLst/>
          </a:prstGeom>
          <a:solidFill>
            <a:srgbClr val="E8631B"/>
          </a:solidFill>
          <a:ln>
            <a:noFill/>
          </a:ln>
          <a:effectLst>
            <a:outerShdw blurRad="12700" dist="635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9" name="TextBox 14">
            <a:extLst>
              <a:ext uri="{FF2B5EF4-FFF2-40B4-BE49-F238E27FC236}">
                <a16:creationId xmlns:a16="http://schemas.microsoft.com/office/drawing/2014/main" id="{80D7121D-8963-4633-925D-0B0B6F0E721B}"/>
              </a:ext>
            </a:extLst>
          </p:cNvPr>
          <p:cNvSpPr>
            <a:spLocks noGrp="1"/>
          </p:cNvSpPr>
          <p:nvPr/>
        </p:nvSpPr>
        <p:spPr>
          <a:xfrm>
            <a:off x="7465535" y="4908485"/>
            <a:ext cx="3382015" cy="60203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just">
              <a:lnSpc>
                <a:spcPct val="105000"/>
              </a:lnSpc>
              <a:buNone/>
            </a:pPr>
            <a:r>
              <a:rPr lang="en-US" b="1" i="1" dirty="0">
                <a:solidFill>
                  <a:srgbClr val="2E2722"/>
                </a:solidFill>
                <a:latin typeface="Aptos"/>
                <a:ea typeface="苹方 粗体" panose="020B0600000000000000" pitchFamily="34" charset="-122"/>
                <a:cs typeface="Aptos"/>
              </a:rPr>
              <a:t>Final effect: balanced from far away and believable up close.</a:t>
            </a:r>
            <a:endParaRPr b="1" i="1" dirty="0">
              <a:solidFill>
                <a:srgbClr val="2E2722"/>
              </a:solidFill>
              <a:latin typeface="Aptos"/>
              <a:ea typeface="苹方 粗体" panose="020B0600000000000000" pitchFamily="34" charset="-122"/>
              <a:cs typeface="Aptos"/>
            </a:endParaRPr>
          </a:p>
        </p:txBody>
      </p:sp>
      <p:pic>
        <p:nvPicPr>
          <p:cNvPr id="72" name="图片 71">
            <a:extLst>
              <a:ext uri="{FF2B5EF4-FFF2-40B4-BE49-F238E27FC236}">
                <a16:creationId xmlns:a16="http://schemas.microsoft.com/office/drawing/2014/main" id="{9325E09F-D9DB-4F63-B21F-6DE0C60E3E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6776" y="2773734"/>
            <a:ext cx="2987385" cy="308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272611"/>
      </p:ext>
    </p:extLst>
  </p:cSld>
  <p:clrMapOvr>
    <a:masterClrMapping/>
  </p:clrMapOvr>
  <p:transition spd="slow" advClick="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ECE6CB50-7D1A-4234-B791-74D6358335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05450" y="2975798"/>
            <a:ext cx="4965700" cy="3369486"/>
          </a:xfrm>
          <a:prstGeom prst="rect">
            <a:avLst/>
          </a:prstGeom>
          <a:effectLst>
            <a:outerShdw blurRad="63500" dist="50800" dir="2700000" algn="tl" rotWithShape="0">
              <a:schemeClr val="bg1">
                <a:lumMod val="65000"/>
                <a:alpha val="54000"/>
              </a:schemeClr>
            </a:outerShdw>
          </a:effectLst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A8EADF3E-4BF8-4D8C-9821-2A5B7B2C5F96}"/>
              </a:ext>
            </a:extLst>
          </p:cNvPr>
          <p:cNvGrpSpPr/>
          <p:nvPr/>
        </p:nvGrpSpPr>
        <p:grpSpPr>
          <a:xfrm>
            <a:off x="2953110" y="346464"/>
            <a:ext cx="615309" cy="412012"/>
            <a:chOff x="930275" y="6084973"/>
            <a:chExt cx="410062" cy="274578"/>
          </a:xfrm>
          <a:solidFill>
            <a:srgbClr val="FFC000"/>
          </a:solidFill>
        </p:grpSpPr>
        <p:sp>
          <p:nvSpPr>
            <p:cNvPr id="3" name="Freeform 154">
              <a:extLst>
                <a:ext uri="{FF2B5EF4-FFF2-40B4-BE49-F238E27FC236}">
                  <a16:creationId xmlns:a16="http://schemas.microsoft.com/office/drawing/2014/main" id="{BBB13DE5-B356-4519-A9B9-9BC3F1C90B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0275" y="6084973"/>
              <a:ext cx="410062" cy="274578"/>
            </a:xfrm>
            <a:custGeom>
              <a:avLst/>
              <a:gdLst>
                <a:gd name="T0" fmla="*/ 48 w 96"/>
                <a:gd name="T1" fmla="*/ 0 h 64"/>
                <a:gd name="T2" fmla="*/ 0 w 96"/>
                <a:gd name="T3" fmla="*/ 32 h 64"/>
                <a:gd name="T4" fmla="*/ 48 w 96"/>
                <a:gd name="T5" fmla="*/ 64 h 64"/>
                <a:gd name="T6" fmla="*/ 96 w 96"/>
                <a:gd name="T7" fmla="*/ 32 h 64"/>
                <a:gd name="T8" fmla="*/ 48 w 96"/>
                <a:gd name="T9" fmla="*/ 0 h 64"/>
                <a:gd name="T10" fmla="*/ 48 w 96"/>
                <a:gd name="T11" fmla="*/ 60 h 64"/>
                <a:gd name="T12" fmla="*/ 5 w 96"/>
                <a:gd name="T13" fmla="*/ 32 h 64"/>
                <a:gd name="T14" fmla="*/ 48 w 96"/>
                <a:gd name="T15" fmla="*/ 4 h 64"/>
                <a:gd name="T16" fmla="*/ 91 w 96"/>
                <a:gd name="T17" fmla="*/ 32 h 64"/>
                <a:gd name="T18" fmla="*/ 48 w 96"/>
                <a:gd name="T19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64">
                  <a:moveTo>
                    <a:pt x="48" y="0"/>
                  </a:moveTo>
                  <a:cubicBezTo>
                    <a:pt x="19" y="0"/>
                    <a:pt x="0" y="32"/>
                    <a:pt x="0" y="32"/>
                  </a:cubicBezTo>
                  <a:cubicBezTo>
                    <a:pt x="0" y="32"/>
                    <a:pt x="19" y="64"/>
                    <a:pt x="48" y="64"/>
                  </a:cubicBezTo>
                  <a:cubicBezTo>
                    <a:pt x="77" y="64"/>
                    <a:pt x="96" y="32"/>
                    <a:pt x="96" y="32"/>
                  </a:cubicBezTo>
                  <a:cubicBezTo>
                    <a:pt x="96" y="32"/>
                    <a:pt x="77" y="0"/>
                    <a:pt x="48" y="0"/>
                  </a:cubicBezTo>
                  <a:close/>
                  <a:moveTo>
                    <a:pt x="48" y="60"/>
                  </a:moveTo>
                  <a:cubicBezTo>
                    <a:pt x="26" y="60"/>
                    <a:pt x="10" y="39"/>
                    <a:pt x="5" y="32"/>
                  </a:cubicBezTo>
                  <a:cubicBezTo>
                    <a:pt x="10" y="25"/>
                    <a:pt x="26" y="4"/>
                    <a:pt x="48" y="4"/>
                  </a:cubicBezTo>
                  <a:cubicBezTo>
                    <a:pt x="70" y="4"/>
                    <a:pt x="86" y="25"/>
                    <a:pt x="91" y="32"/>
                  </a:cubicBezTo>
                  <a:cubicBezTo>
                    <a:pt x="86" y="39"/>
                    <a:pt x="70" y="60"/>
                    <a:pt x="48" y="60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" name="Freeform 155">
              <a:extLst>
                <a:ext uri="{FF2B5EF4-FFF2-40B4-BE49-F238E27FC236}">
                  <a16:creationId xmlns:a16="http://schemas.microsoft.com/office/drawing/2014/main" id="{C4A8BEF3-87DF-4BAB-B4EE-3DE20F4051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500" y="6137359"/>
              <a:ext cx="171612" cy="169805"/>
            </a:xfrm>
            <a:custGeom>
              <a:avLst/>
              <a:gdLst>
                <a:gd name="T0" fmla="*/ 20 w 40"/>
                <a:gd name="T1" fmla="*/ 0 h 40"/>
                <a:gd name="T2" fmla="*/ 0 w 40"/>
                <a:gd name="T3" fmla="*/ 20 h 40"/>
                <a:gd name="T4" fmla="*/ 20 w 40"/>
                <a:gd name="T5" fmla="*/ 40 h 40"/>
                <a:gd name="T6" fmla="*/ 40 w 40"/>
                <a:gd name="T7" fmla="*/ 20 h 40"/>
                <a:gd name="T8" fmla="*/ 20 w 40"/>
                <a:gd name="T9" fmla="*/ 0 h 40"/>
                <a:gd name="T10" fmla="*/ 20 w 40"/>
                <a:gd name="T11" fmla="*/ 36 h 40"/>
                <a:gd name="T12" fmla="*/ 4 w 40"/>
                <a:gd name="T13" fmla="*/ 20 h 40"/>
                <a:gd name="T14" fmla="*/ 20 w 40"/>
                <a:gd name="T15" fmla="*/ 4 h 40"/>
                <a:gd name="T16" fmla="*/ 36 w 40"/>
                <a:gd name="T17" fmla="*/ 20 h 40"/>
                <a:gd name="T18" fmla="*/ 20 w 40"/>
                <a:gd name="T19" fmla="*/ 3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20" y="0"/>
                  </a:moveTo>
                  <a:cubicBezTo>
                    <a:pt x="9" y="0"/>
                    <a:pt x="0" y="9"/>
                    <a:pt x="0" y="20"/>
                  </a:cubicBezTo>
                  <a:cubicBezTo>
                    <a:pt x="0" y="31"/>
                    <a:pt x="9" y="40"/>
                    <a:pt x="20" y="40"/>
                  </a:cubicBezTo>
                  <a:cubicBezTo>
                    <a:pt x="31" y="40"/>
                    <a:pt x="40" y="31"/>
                    <a:pt x="40" y="20"/>
                  </a:cubicBezTo>
                  <a:cubicBezTo>
                    <a:pt x="40" y="9"/>
                    <a:pt x="31" y="0"/>
                    <a:pt x="20" y="0"/>
                  </a:cubicBezTo>
                  <a:close/>
                  <a:moveTo>
                    <a:pt x="20" y="36"/>
                  </a:moveTo>
                  <a:cubicBezTo>
                    <a:pt x="11" y="36"/>
                    <a:pt x="4" y="29"/>
                    <a:pt x="4" y="20"/>
                  </a:cubicBezTo>
                  <a:cubicBezTo>
                    <a:pt x="4" y="11"/>
                    <a:pt x="11" y="4"/>
                    <a:pt x="20" y="4"/>
                  </a:cubicBezTo>
                  <a:cubicBezTo>
                    <a:pt x="29" y="4"/>
                    <a:pt x="36" y="11"/>
                    <a:pt x="36" y="20"/>
                  </a:cubicBezTo>
                  <a:cubicBezTo>
                    <a:pt x="36" y="29"/>
                    <a:pt x="29" y="36"/>
                    <a:pt x="20" y="36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40F5B7C3-B230-491B-8EAB-C9EE45A390F0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56C880D9-5D34-49B6-8978-4E93E920FE62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8" name="TextBox 2">
              <a:extLst>
                <a:ext uri="{FF2B5EF4-FFF2-40B4-BE49-F238E27FC236}">
                  <a16:creationId xmlns:a16="http://schemas.microsoft.com/office/drawing/2014/main" id="{9DCF04EE-0C0E-4998-976C-304A8EE756C6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72FD9DDA-1989-4AB9-9584-4A0FC1DEA9F7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69E474E4-B1E6-4874-A4D8-598B384799E5}"/>
              </a:ext>
            </a:extLst>
          </p:cNvPr>
          <p:cNvGrpSpPr/>
          <p:nvPr/>
        </p:nvGrpSpPr>
        <p:grpSpPr>
          <a:xfrm>
            <a:off x="3698113" y="164290"/>
            <a:ext cx="7866375" cy="760164"/>
            <a:chOff x="3671888" y="294042"/>
            <a:chExt cx="7803077" cy="760164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51345225-38AF-40A4-9111-3F7C09424433}"/>
                </a:ext>
              </a:extLst>
            </p:cNvPr>
            <p:cNvSpPr txBox="1"/>
            <p:nvPr/>
          </p:nvSpPr>
          <p:spPr>
            <a:xfrm>
              <a:off x="3671888" y="294042"/>
              <a:ext cx="70070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Light first, depth second</a:t>
              </a:r>
              <a:endParaRPr lang="zh-CN" altLang="en-US" dirty="0"/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E1A502B0-7A1E-42A7-8E6A-21E9E762ED02}"/>
                </a:ext>
              </a:extLst>
            </p:cNvPr>
            <p:cNvSpPr txBox="1"/>
            <p:nvPr/>
          </p:nvSpPr>
          <p:spPr>
            <a:xfrm>
              <a:off x="3701584" y="823374"/>
              <a:ext cx="77733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Blend more than you add.</a:t>
              </a:r>
            </a:p>
          </p:txBody>
        </p:sp>
      </p:grpSp>
      <p:sp>
        <p:nvSpPr>
          <p:cNvPr id="19" name="TextBox 28">
            <a:extLst>
              <a:ext uri="{FF2B5EF4-FFF2-40B4-BE49-F238E27FC236}">
                <a16:creationId xmlns:a16="http://schemas.microsoft.com/office/drawing/2014/main" id="{94C9D8EF-A7C8-4CB7-9F68-4BDA1E889243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E89DA0F-2CC0-41F5-9456-DF9DCE3C93B1}"/>
              </a:ext>
            </a:extLst>
          </p:cNvPr>
          <p:cNvSpPr/>
          <p:nvPr/>
        </p:nvSpPr>
        <p:spPr>
          <a:xfrm>
            <a:off x="264568" y="2414142"/>
            <a:ext cx="1563039" cy="782050"/>
          </a:xfrm>
          <a:prstGeom prst="rect">
            <a:avLst/>
          </a:prstGeom>
          <a:solidFill>
            <a:schemeClr val="accent2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041C5565-3E4D-49BD-8AFB-7A78F8457F46}"/>
              </a:ext>
            </a:extLst>
          </p:cNvPr>
          <p:cNvSpPr txBox="1"/>
          <p:nvPr/>
        </p:nvSpPr>
        <p:spPr>
          <a:xfrm>
            <a:off x="220266" y="2668021"/>
            <a:ext cx="16157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1600"/>
              </a:lnSpc>
            </a:pPr>
            <a:r>
              <a:rPr lang="en-US" altLang="zh-CN" sz="1600" b="1" dirty="0">
                <a:solidFill>
                  <a:srgbClr val="FFF6EC"/>
                </a:solidFill>
                <a:latin typeface="Nunito" panose="02000503030000020003" pitchFamily="2" charset="0"/>
              </a:rPr>
              <a:t>EYES</a:t>
            </a:r>
            <a:endParaRPr lang="zh-CN" altLang="en-US" sz="1600" b="1" dirty="0">
              <a:solidFill>
                <a:srgbClr val="FFF6EC"/>
              </a:solidFill>
              <a:latin typeface="Nunito" panose="02000503030000020003" pitchFamily="2" charset="0"/>
            </a:endParaRP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487151AD-17D6-4F94-9A83-DEF95A01DD03}"/>
              </a:ext>
            </a:extLst>
          </p:cNvPr>
          <p:cNvGrpSpPr/>
          <p:nvPr/>
        </p:nvGrpSpPr>
        <p:grpSpPr>
          <a:xfrm>
            <a:off x="2844800" y="1130647"/>
            <a:ext cx="3886200" cy="1612900"/>
            <a:chOff x="2851150" y="1003300"/>
            <a:chExt cx="3886200" cy="1612900"/>
          </a:xfrm>
        </p:grpSpPr>
        <p:sp>
          <p:nvSpPr>
            <p:cNvPr id="37" name="矩形: 圆角 36">
              <a:extLst>
                <a:ext uri="{FF2B5EF4-FFF2-40B4-BE49-F238E27FC236}">
                  <a16:creationId xmlns:a16="http://schemas.microsoft.com/office/drawing/2014/main" id="{D1BDD19C-8AF7-42C7-BCC8-E153AC2966AB}"/>
                </a:ext>
              </a:extLst>
            </p:cNvPr>
            <p:cNvSpPr/>
            <p:nvPr/>
          </p:nvSpPr>
          <p:spPr>
            <a:xfrm>
              <a:off x="2851150" y="1003300"/>
              <a:ext cx="3886200" cy="161290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E25D322E-EC96-4367-BE26-439D16B5A2F2}"/>
                </a:ext>
              </a:extLst>
            </p:cNvPr>
            <p:cNvSpPr txBox="1"/>
            <p:nvPr/>
          </p:nvSpPr>
          <p:spPr>
            <a:xfrm>
              <a:off x="2953111" y="1133978"/>
              <a:ext cx="3549290" cy="13234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2000" b="1">
                  <a:solidFill>
                    <a:srgbClr val="F4B860"/>
                  </a:solidFill>
                  <a:latin typeface="苹方 中等" panose="020B0400000000000000" pitchFamily="34" charset="-122"/>
                  <a:ea typeface="苹方 中等" panose="020B0400000000000000" pitchFamily="34" charset="-122"/>
                </a:defRPr>
              </a:lvl1pPr>
            </a:lstStyle>
            <a:p>
              <a:pPr algn="just"/>
              <a:r>
                <a:rPr lang="en-US" altLang="zh-CN" dirty="0">
                  <a:solidFill>
                    <a:srgbClr val="2E2722"/>
                  </a:solidFill>
                </a:rPr>
                <a:t>Keep the lid open and the edges soft. Depth belongs close to the crease and lashes.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2374355"/>
      </p:ext>
    </p:extLst>
  </p:cSld>
  <p:clrMapOvr>
    <a:masterClrMapping/>
  </p:clrMapOvr>
  <p:transition spd="slow" advClick="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>
            <a:alpha val="9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C2D99008-BCEC-4E03-B5CC-7E8E7DA83EA8}"/>
              </a:ext>
            </a:extLst>
          </p:cNvPr>
          <p:cNvSpPr/>
          <p:nvPr/>
        </p:nvSpPr>
        <p:spPr>
          <a:xfrm>
            <a:off x="2495492" y="2028459"/>
            <a:ext cx="8591550" cy="3043604"/>
          </a:xfrm>
          <a:prstGeom prst="roundRect">
            <a:avLst>
              <a:gd name="adj" fmla="val 10695"/>
            </a:avLst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BC31C562-EC4C-4CBE-87BA-835B3BB1C577}"/>
              </a:ext>
            </a:extLst>
          </p:cNvPr>
          <p:cNvGrpSpPr/>
          <p:nvPr/>
        </p:nvGrpSpPr>
        <p:grpSpPr>
          <a:xfrm>
            <a:off x="2953110" y="346464"/>
            <a:ext cx="615309" cy="412012"/>
            <a:chOff x="930275" y="6084973"/>
            <a:chExt cx="410062" cy="274578"/>
          </a:xfrm>
          <a:solidFill>
            <a:srgbClr val="FFC000"/>
          </a:solidFill>
        </p:grpSpPr>
        <p:sp>
          <p:nvSpPr>
            <p:cNvPr id="4" name="Freeform 154">
              <a:extLst>
                <a:ext uri="{FF2B5EF4-FFF2-40B4-BE49-F238E27FC236}">
                  <a16:creationId xmlns:a16="http://schemas.microsoft.com/office/drawing/2014/main" id="{D558725B-0D67-4B5B-AA79-D9738F0497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0275" y="6084973"/>
              <a:ext cx="410062" cy="274578"/>
            </a:xfrm>
            <a:custGeom>
              <a:avLst/>
              <a:gdLst>
                <a:gd name="T0" fmla="*/ 48 w 96"/>
                <a:gd name="T1" fmla="*/ 0 h 64"/>
                <a:gd name="T2" fmla="*/ 0 w 96"/>
                <a:gd name="T3" fmla="*/ 32 h 64"/>
                <a:gd name="T4" fmla="*/ 48 w 96"/>
                <a:gd name="T5" fmla="*/ 64 h 64"/>
                <a:gd name="T6" fmla="*/ 96 w 96"/>
                <a:gd name="T7" fmla="*/ 32 h 64"/>
                <a:gd name="T8" fmla="*/ 48 w 96"/>
                <a:gd name="T9" fmla="*/ 0 h 64"/>
                <a:gd name="T10" fmla="*/ 48 w 96"/>
                <a:gd name="T11" fmla="*/ 60 h 64"/>
                <a:gd name="T12" fmla="*/ 5 w 96"/>
                <a:gd name="T13" fmla="*/ 32 h 64"/>
                <a:gd name="T14" fmla="*/ 48 w 96"/>
                <a:gd name="T15" fmla="*/ 4 h 64"/>
                <a:gd name="T16" fmla="*/ 91 w 96"/>
                <a:gd name="T17" fmla="*/ 32 h 64"/>
                <a:gd name="T18" fmla="*/ 48 w 96"/>
                <a:gd name="T19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64">
                  <a:moveTo>
                    <a:pt x="48" y="0"/>
                  </a:moveTo>
                  <a:cubicBezTo>
                    <a:pt x="19" y="0"/>
                    <a:pt x="0" y="32"/>
                    <a:pt x="0" y="32"/>
                  </a:cubicBezTo>
                  <a:cubicBezTo>
                    <a:pt x="0" y="32"/>
                    <a:pt x="19" y="64"/>
                    <a:pt x="48" y="64"/>
                  </a:cubicBezTo>
                  <a:cubicBezTo>
                    <a:pt x="77" y="64"/>
                    <a:pt x="96" y="32"/>
                    <a:pt x="96" y="32"/>
                  </a:cubicBezTo>
                  <a:cubicBezTo>
                    <a:pt x="96" y="32"/>
                    <a:pt x="77" y="0"/>
                    <a:pt x="48" y="0"/>
                  </a:cubicBezTo>
                  <a:close/>
                  <a:moveTo>
                    <a:pt x="48" y="60"/>
                  </a:moveTo>
                  <a:cubicBezTo>
                    <a:pt x="26" y="60"/>
                    <a:pt x="10" y="39"/>
                    <a:pt x="5" y="32"/>
                  </a:cubicBezTo>
                  <a:cubicBezTo>
                    <a:pt x="10" y="25"/>
                    <a:pt x="26" y="4"/>
                    <a:pt x="48" y="4"/>
                  </a:cubicBezTo>
                  <a:cubicBezTo>
                    <a:pt x="70" y="4"/>
                    <a:pt x="86" y="25"/>
                    <a:pt x="91" y="32"/>
                  </a:cubicBezTo>
                  <a:cubicBezTo>
                    <a:pt x="86" y="39"/>
                    <a:pt x="70" y="60"/>
                    <a:pt x="48" y="60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" name="Freeform 155">
              <a:extLst>
                <a:ext uri="{FF2B5EF4-FFF2-40B4-BE49-F238E27FC236}">
                  <a16:creationId xmlns:a16="http://schemas.microsoft.com/office/drawing/2014/main" id="{A6D5115F-D6DF-4E86-B261-9770C9A8FA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500" y="6137359"/>
              <a:ext cx="171612" cy="169805"/>
            </a:xfrm>
            <a:custGeom>
              <a:avLst/>
              <a:gdLst>
                <a:gd name="T0" fmla="*/ 20 w 40"/>
                <a:gd name="T1" fmla="*/ 0 h 40"/>
                <a:gd name="T2" fmla="*/ 0 w 40"/>
                <a:gd name="T3" fmla="*/ 20 h 40"/>
                <a:gd name="T4" fmla="*/ 20 w 40"/>
                <a:gd name="T5" fmla="*/ 40 h 40"/>
                <a:gd name="T6" fmla="*/ 40 w 40"/>
                <a:gd name="T7" fmla="*/ 20 h 40"/>
                <a:gd name="T8" fmla="*/ 20 w 40"/>
                <a:gd name="T9" fmla="*/ 0 h 40"/>
                <a:gd name="T10" fmla="*/ 20 w 40"/>
                <a:gd name="T11" fmla="*/ 36 h 40"/>
                <a:gd name="T12" fmla="*/ 4 w 40"/>
                <a:gd name="T13" fmla="*/ 20 h 40"/>
                <a:gd name="T14" fmla="*/ 20 w 40"/>
                <a:gd name="T15" fmla="*/ 4 h 40"/>
                <a:gd name="T16" fmla="*/ 36 w 40"/>
                <a:gd name="T17" fmla="*/ 20 h 40"/>
                <a:gd name="T18" fmla="*/ 20 w 40"/>
                <a:gd name="T19" fmla="*/ 3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20" y="0"/>
                  </a:moveTo>
                  <a:cubicBezTo>
                    <a:pt x="9" y="0"/>
                    <a:pt x="0" y="9"/>
                    <a:pt x="0" y="20"/>
                  </a:cubicBezTo>
                  <a:cubicBezTo>
                    <a:pt x="0" y="31"/>
                    <a:pt x="9" y="40"/>
                    <a:pt x="20" y="40"/>
                  </a:cubicBezTo>
                  <a:cubicBezTo>
                    <a:pt x="31" y="40"/>
                    <a:pt x="40" y="31"/>
                    <a:pt x="40" y="20"/>
                  </a:cubicBezTo>
                  <a:cubicBezTo>
                    <a:pt x="40" y="9"/>
                    <a:pt x="31" y="0"/>
                    <a:pt x="20" y="0"/>
                  </a:cubicBezTo>
                  <a:close/>
                  <a:moveTo>
                    <a:pt x="20" y="36"/>
                  </a:moveTo>
                  <a:cubicBezTo>
                    <a:pt x="11" y="36"/>
                    <a:pt x="4" y="29"/>
                    <a:pt x="4" y="20"/>
                  </a:cubicBezTo>
                  <a:cubicBezTo>
                    <a:pt x="4" y="11"/>
                    <a:pt x="11" y="4"/>
                    <a:pt x="20" y="4"/>
                  </a:cubicBezTo>
                  <a:cubicBezTo>
                    <a:pt x="29" y="4"/>
                    <a:pt x="36" y="11"/>
                    <a:pt x="36" y="20"/>
                  </a:cubicBezTo>
                  <a:cubicBezTo>
                    <a:pt x="36" y="29"/>
                    <a:pt x="29" y="36"/>
                    <a:pt x="20" y="36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48B3339A-51F3-4EC2-ACA8-3B3E3D698381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14FEB761-6E6A-487D-A370-0B88B237B6CC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8" name="TextBox 2">
              <a:extLst>
                <a:ext uri="{FF2B5EF4-FFF2-40B4-BE49-F238E27FC236}">
                  <a16:creationId xmlns:a16="http://schemas.microsoft.com/office/drawing/2014/main" id="{A78D2DC0-B4F2-4B0A-B130-DDDFA1798214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A1E1ECEA-7C19-4CAB-805F-46F77394C046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62AD9B84-488D-4D4F-8397-22176DA3E60E}"/>
              </a:ext>
            </a:extLst>
          </p:cNvPr>
          <p:cNvGrpSpPr/>
          <p:nvPr/>
        </p:nvGrpSpPr>
        <p:grpSpPr>
          <a:xfrm>
            <a:off x="3698113" y="164290"/>
            <a:ext cx="7866375" cy="760164"/>
            <a:chOff x="3671888" y="294042"/>
            <a:chExt cx="7803077" cy="760164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6FF1F2C2-FAF5-4FFA-AD62-83F2425675B0}"/>
                </a:ext>
              </a:extLst>
            </p:cNvPr>
            <p:cNvSpPr txBox="1"/>
            <p:nvPr/>
          </p:nvSpPr>
          <p:spPr>
            <a:xfrm>
              <a:off x="3671888" y="294042"/>
              <a:ext cx="613653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A four-shade eye map</a:t>
              </a:r>
              <a:endParaRPr lang="zh-CN" altLang="en-US" dirty="0"/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C5CDBDDC-8448-4880-9A81-B4A11D934FC4}"/>
                </a:ext>
              </a:extLst>
            </p:cNvPr>
            <p:cNvSpPr txBox="1"/>
            <p:nvPr/>
          </p:nvSpPr>
          <p:spPr>
            <a:xfrm>
              <a:off x="3701584" y="823374"/>
              <a:ext cx="77733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EYES: LIGHT FIRST, DEPTH SECOND</a:t>
              </a:r>
            </a:p>
          </p:txBody>
        </p:sp>
      </p:grpSp>
      <p:sp>
        <p:nvSpPr>
          <p:cNvPr id="13" name="TextBox 28">
            <a:extLst>
              <a:ext uri="{FF2B5EF4-FFF2-40B4-BE49-F238E27FC236}">
                <a16:creationId xmlns:a16="http://schemas.microsoft.com/office/drawing/2014/main" id="{70AF40F3-6D56-445B-A101-6BD1608805EE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6F480B7-A6B2-432C-B061-A8AC88F6648E}"/>
              </a:ext>
            </a:extLst>
          </p:cNvPr>
          <p:cNvSpPr/>
          <p:nvPr/>
        </p:nvSpPr>
        <p:spPr>
          <a:xfrm>
            <a:off x="264568" y="2414142"/>
            <a:ext cx="1563039" cy="782050"/>
          </a:xfrm>
          <a:prstGeom prst="rect">
            <a:avLst/>
          </a:prstGeom>
          <a:solidFill>
            <a:schemeClr val="accent2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AB1248A-46A1-430E-99BB-BA960B4194A6}"/>
              </a:ext>
            </a:extLst>
          </p:cNvPr>
          <p:cNvSpPr txBox="1"/>
          <p:nvPr/>
        </p:nvSpPr>
        <p:spPr>
          <a:xfrm>
            <a:off x="220266" y="2668021"/>
            <a:ext cx="16157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1600"/>
              </a:lnSpc>
            </a:pPr>
            <a:r>
              <a:rPr lang="en-US" altLang="zh-CN" sz="1600" b="1" dirty="0">
                <a:solidFill>
                  <a:srgbClr val="FFF6EC"/>
                </a:solidFill>
                <a:latin typeface="Nunito" panose="02000503030000020003" pitchFamily="2" charset="0"/>
              </a:rPr>
              <a:t>EYES</a:t>
            </a:r>
            <a:endParaRPr lang="zh-CN" altLang="en-US" sz="1600" b="1" dirty="0">
              <a:solidFill>
                <a:srgbClr val="FFF6EC"/>
              </a:solidFill>
              <a:latin typeface="Nunito" panose="02000503030000020003" pitchFamily="2" charset="0"/>
            </a:endParaRPr>
          </a:p>
        </p:txBody>
      </p:sp>
      <p:sp>
        <p:nvSpPr>
          <p:cNvPr id="20" name="Oval 6">
            <a:extLst>
              <a:ext uri="{FF2B5EF4-FFF2-40B4-BE49-F238E27FC236}">
                <a16:creationId xmlns:a16="http://schemas.microsoft.com/office/drawing/2014/main" id="{F3FE6932-A2E4-4DDB-A228-BCCA27DCA2B1}"/>
              </a:ext>
            </a:extLst>
          </p:cNvPr>
          <p:cNvSpPr>
            <a:spLocks noGrp="1"/>
          </p:cNvSpPr>
          <p:nvPr/>
        </p:nvSpPr>
        <p:spPr>
          <a:xfrm>
            <a:off x="2900182" y="2291547"/>
            <a:ext cx="960120" cy="960120"/>
          </a:xfrm>
          <a:prstGeom prst="ellipse">
            <a:avLst/>
          </a:prstGeom>
          <a:solidFill>
            <a:srgbClr val="EBDABE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1" name="Oval 9">
            <a:extLst>
              <a:ext uri="{FF2B5EF4-FFF2-40B4-BE49-F238E27FC236}">
                <a16:creationId xmlns:a16="http://schemas.microsoft.com/office/drawing/2014/main" id="{7955D8D1-8E5E-464B-918B-9C1FBD027CD1}"/>
              </a:ext>
            </a:extLst>
          </p:cNvPr>
          <p:cNvSpPr>
            <a:spLocks noGrp="1"/>
          </p:cNvSpPr>
          <p:nvPr/>
        </p:nvSpPr>
        <p:spPr>
          <a:xfrm>
            <a:off x="5165624" y="2291547"/>
            <a:ext cx="960120" cy="960120"/>
          </a:xfrm>
          <a:prstGeom prst="ellipse">
            <a:avLst/>
          </a:prstGeom>
          <a:solidFill>
            <a:srgbClr val="C49785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2" name="Oval 12">
            <a:extLst>
              <a:ext uri="{FF2B5EF4-FFF2-40B4-BE49-F238E27FC236}">
                <a16:creationId xmlns:a16="http://schemas.microsoft.com/office/drawing/2014/main" id="{01A7991F-689F-4ACB-AA4C-2B4F3E07F404}"/>
              </a:ext>
            </a:extLst>
          </p:cNvPr>
          <p:cNvSpPr>
            <a:spLocks noGrp="1"/>
          </p:cNvSpPr>
          <p:nvPr/>
        </p:nvSpPr>
        <p:spPr>
          <a:xfrm>
            <a:off x="7431066" y="2290014"/>
            <a:ext cx="960120" cy="960120"/>
          </a:xfrm>
          <a:prstGeom prst="ellipse">
            <a:avLst/>
          </a:prstGeom>
          <a:solidFill>
            <a:srgbClr val="47263D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3" name="Oval 15">
            <a:extLst>
              <a:ext uri="{FF2B5EF4-FFF2-40B4-BE49-F238E27FC236}">
                <a16:creationId xmlns:a16="http://schemas.microsoft.com/office/drawing/2014/main" id="{DA74161D-0560-4E04-A966-3596378BA1AB}"/>
              </a:ext>
            </a:extLst>
          </p:cNvPr>
          <p:cNvSpPr>
            <a:spLocks noGrp="1"/>
          </p:cNvSpPr>
          <p:nvPr/>
        </p:nvSpPr>
        <p:spPr>
          <a:xfrm>
            <a:off x="9696508" y="2270829"/>
            <a:ext cx="960120" cy="960120"/>
          </a:xfrm>
          <a:prstGeom prst="ellipse">
            <a:avLst/>
          </a:prstGeom>
          <a:solidFill>
            <a:srgbClr val="F2C9CE"/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D386E2FC-8F65-41E7-9AB1-B4B4628552C0}"/>
              </a:ext>
            </a:extLst>
          </p:cNvPr>
          <p:cNvSpPr txBox="1"/>
          <p:nvPr/>
        </p:nvSpPr>
        <p:spPr>
          <a:xfrm>
            <a:off x="2360974" y="1147327"/>
            <a:ext cx="87260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Keep the lid light, add a mid-tone through the crease, then place deep color close to the lashes. 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5D7DC765-0979-4F66-944A-CA2050934CDC}"/>
              </a:ext>
            </a:extLst>
          </p:cNvPr>
          <p:cNvSpPr txBox="1"/>
          <p:nvPr/>
        </p:nvSpPr>
        <p:spPr>
          <a:xfrm>
            <a:off x="2452863" y="3390884"/>
            <a:ext cx="18733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EBDABE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LIGHT</a:t>
            </a:r>
          </a:p>
          <a:p>
            <a:pPr algn="ctr"/>
            <a:r>
              <a:rPr lang="en-US" altLang="zh-CN" sz="1200" dirty="0">
                <a:solidFill>
                  <a:srgbClr val="EBDABE"/>
                </a:solidFill>
                <a:latin typeface="苹方 常规" panose="020B0300000000000000" pitchFamily="34" charset="-122"/>
                <a:ea typeface="苹方 常规" panose="020B0300000000000000" pitchFamily="34" charset="-122"/>
                <a:cs typeface="Arial" panose="020B0604020202020204" pitchFamily="34" charset="0"/>
              </a:rPr>
              <a:t>all over the lid</a:t>
            </a:r>
            <a:endParaRPr lang="zh-CN" altLang="en-US" sz="1200" dirty="0">
              <a:solidFill>
                <a:srgbClr val="EBDABE"/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A47C6616-083D-41AD-9264-FF6133C679F6}"/>
              </a:ext>
            </a:extLst>
          </p:cNvPr>
          <p:cNvSpPr txBox="1"/>
          <p:nvPr/>
        </p:nvSpPr>
        <p:spPr>
          <a:xfrm>
            <a:off x="4709029" y="3395309"/>
            <a:ext cx="18733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C49785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MID</a:t>
            </a:r>
          </a:p>
          <a:p>
            <a:pPr algn="ctr"/>
            <a:r>
              <a:rPr lang="en-US" altLang="zh-CN" sz="1200" dirty="0">
                <a:solidFill>
                  <a:srgbClr val="C49785"/>
                </a:solidFill>
                <a:latin typeface="苹方 常规" panose="020B0300000000000000" pitchFamily="34" charset="-122"/>
                <a:ea typeface="苹方 常规" panose="020B0300000000000000" pitchFamily="34" charset="-122"/>
                <a:cs typeface="Arial" panose="020B0604020202020204" pitchFamily="34" charset="0"/>
              </a:rPr>
              <a:t>crease + outer corner</a:t>
            </a:r>
            <a:endParaRPr lang="zh-CN" altLang="en-US" sz="1200" dirty="0">
              <a:solidFill>
                <a:srgbClr val="C49785"/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8A606EDB-47A6-447A-874E-633F96A549F6}"/>
              </a:ext>
            </a:extLst>
          </p:cNvPr>
          <p:cNvSpPr txBox="1"/>
          <p:nvPr/>
        </p:nvSpPr>
        <p:spPr>
          <a:xfrm>
            <a:off x="6974471" y="3429929"/>
            <a:ext cx="18733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47263D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DEEP</a:t>
            </a:r>
          </a:p>
          <a:p>
            <a:pPr algn="ctr"/>
            <a:r>
              <a:rPr lang="en-US" altLang="zh-CN" sz="1200" dirty="0">
                <a:solidFill>
                  <a:srgbClr val="47263D"/>
                </a:solidFill>
                <a:latin typeface="苹方 常规" panose="020B0300000000000000" pitchFamily="34" charset="-122"/>
                <a:ea typeface="苹方 常规" panose="020B0300000000000000" pitchFamily="34" charset="-122"/>
                <a:cs typeface="Arial" panose="020B0604020202020204" pitchFamily="34" charset="0"/>
              </a:rPr>
              <a:t>close to the lash line</a:t>
            </a:r>
            <a:endParaRPr lang="zh-CN" altLang="en-US" sz="1200" dirty="0">
              <a:solidFill>
                <a:srgbClr val="47263D"/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DB40DE24-ED5E-4965-A3FA-40363D8977AA}"/>
              </a:ext>
            </a:extLst>
          </p:cNvPr>
          <p:cNvSpPr txBox="1"/>
          <p:nvPr/>
        </p:nvSpPr>
        <p:spPr>
          <a:xfrm>
            <a:off x="9400612" y="3426520"/>
            <a:ext cx="15519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F2C9CE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POP</a:t>
            </a:r>
          </a:p>
          <a:p>
            <a:pPr algn="ctr"/>
            <a:r>
              <a:rPr lang="en-US" altLang="zh-CN" sz="1200" dirty="0">
                <a:solidFill>
                  <a:srgbClr val="F2C9CE"/>
                </a:solidFill>
                <a:latin typeface="苹方 常规" panose="020B0300000000000000" pitchFamily="34" charset="-122"/>
                <a:ea typeface="苹方 常规" panose="020B0300000000000000" pitchFamily="34" charset="-122"/>
                <a:cs typeface="Arial" panose="020B0604020202020204" pitchFamily="34" charset="0"/>
              </a:rPr>
              <a:t>inner corner or brow bone</a:t>
            </a:r>
            <a:endParaRPr lang="zh-CN" altLang="en-US" sz="1200" dirty="0">
              <a:solidFill>
                <a:srgbClr val="F2C9CE"/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E1D6236E-69F4-47A8-B464-A0E361AEB71C}"/>
              </a:ext>
            </a:extLst>
          </p:cNvPr>
          <p:cNvSpPr txBox="1"/>
          <p:nvPr/>
        </p:nvSpPr>
        <p:spPr>
          <a:xfrm>
            <a:off x="2771776" y="4289393"/>
            <a:ext cx="81105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sz="1800" b="0" dirty="0"/>
              <a:t>Choose a light-to-deep range that shows clearly on your skin. Richer skin tones can use deeper </a:t>
            </a:r>
            <a:r>
              <a:rPr lang="en-US" altLang="zh-CN" sz="1800" b="0" dirty="0" err="1"/>
              <a:t>mids</a:t>
            </a:r>
            <a:r>
              <a:rPr lang="en-US" altLang="zh-CN" sz="1800" b="0" dirty="0"/>
              <a:t> and gold, copper, or pearl highlights.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63883EF4-8EEB-4E28-A16F-876478F84BDA}"/>
              </a:ext>
            </a:extLst>
          </p:cNvPr>
          <p:cNvCxnSpPr/>
          <p:nvPr/>
        </p:nvCxnSpPr>
        <p:spPr>
          <a:xfrm>
            <a:off x="2495492" y="4186793"/>
            <a:ext cx="85915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DC095E49-5BF6-499C-992E-D4917E2359C8}"/>
              </a:ext>
            </a:extLst>
          </p:cNvPr>
          <p:cNvGrpSpPr/>
          <p:nvPr/>
        </p:nvGrpSpPr>
        <p:grpSpPr>
          <a:xfrm>
            <a:off x="6391633" y="5408468"/>
            <a:ext cx="4695409" cy="858810"/>
            <a:chOff x="6276094" y="5198665"/>
            <a:chExt cx="4695409" cy="858810"/>
          </a:xfrm>
        </p:grpSpPr>
        <p:sp>
          <p:nvSpPr>
            <p:cNvPr id="33" name="矩形: 圆角 32">
              <a:extLst>
                <a:ext uri="{FF2B5EF4-FFF2-40B4-BE49-F238E27FC236}">
                  <a16:creationId xmlns:a16="http://schemas.microsoft.com/office/drawing/2014/main" id="{44B4C1F1-C535-4852-8832-ACEF6CB0E866}"/>
                </a:ext>
              </a:extLst>
            </p:cNvPr>
            <p:cNvSpPr/>
            <p:nvPr/>
          </p:nvSpPr>
          <p:spPr>
            <a:xfrm>
              <a:off x="6276094" y="5198665"/>
              <a:ext cx="4695409" cy="858810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F177FC74-0EBE-4A67-9D53-B43BF9797A29}"/>
                </a:ext>
              </a:extLst>
            </p:cNvPr>
            <p:cNvSpPr txBox="1"/>
            <p:nvPr/>
          </p:nvSpPr>
          <p:spPr>
            <a:xfrm>
              <a:off x="6845079" y="5277907"/>
              <a:ext cx="4078639" cy="668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en-US" altLang="zh-CN" sz="1600" i="0" dirty="0">
                  <a:solidFill>
                    <a:srgbClr val="FFF6EC"/>
                  </a:solidFill>
                  <a:latin typeface="Nunito" panose="02000503030000020003" pitchFamily="2" charset="0"/>
                  <a:ea typeface="Calibri"/>
                </a:rPr>
                <a:t>Use a fluffy brush to blend and your ring finger to press shimmer with less fallout.</a:t>
              </a:r>
            </a:p>
          </p:txBody>
        </p:sp>
        <p:sp>
          <p:nvSpPr>
            <p:cNvPr id="35" name="Freeform 123">
              <a:extLst>
                <a:ext uri="{FF2B5EF4-FFF2-40B4-BE49-F238E27FC236}">
                  <a16:creationId xmlns:a16="http://schemas.microsoft.com/office/drawing/2014/main" id="{6FBE84D4-6E68-4265-856D-B077875733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07585" y="5470647"/>
              <a:ext cx="377546" cy="325159"/>
            </a:xfrm>
            <a:custGeom>
              <a:avLst/>
              <a:gdLst>
                <a:gd name="T0" fmla="*/ 66 w 88"/>
                <a:gd name="T1" fmla="*/ 4 h 76"/>
                <a:gd name="T2" fmla="*/ 84 w 88"/>
                <a:gd name="T3" fmla="*/ 22 h 76"/>
                <a:gd name="T4" fmla="*/ 83 w 88"/>
                <a:gd name="T5" fmla="*/ 28 h 76"/>
                <a:gd name="T6" fmla="*/ 44 w 88"/>
                <a:gd name="T7" fmla="*/ 71 h 76"/>
                <a:gd name="T8" fmla="*/ 5 w 88"/>
                <a:gd name="T9" fmla="*/ 28 h 76"/>
                <a:gd name="T10" fmla="*/ 4 w 88"/>
                <a:gd name="T11" fmla="*/ 22 h 76"/>
                <a:gd name="T12" fmla="*/ 22 w 88"/>
                <a:gd name="T13" fmla="*/ 4 h 76"/>
                <a:gd name="T14" fmla="*/ 40 w 88"/>
                <a:gd name="T15" fmla="*/ 22 h 76"/>
                <a:gd name="T16" fmla="*/ 48 w 88"/>
                <a:gd name="T17" fmla="*/ 22 h 76"/>
                <a:gd name="T18" fmla="*/ 66 w 88"/>
                <a:gd name="T19" fmla="*/ 4 h 76"/>
                <a:gd name="T20" fmla="*/ 66 w 88"/>
                <a:gd name="T21" fmla="*/ 0 h 76"/>
                <a:gd name="T22" fmla="*/ 44 w 88"/>
                <a:gd name="T23" fmla="*/ 22 h 76"/>
                <a:gd name="T24" fmla="*/ 22 w 88"/>
                <a:gd name="T25" fmla="*/ 0 h 76"/>
                <a:gd name="T26" fmla="*/ 0 w 88"/>
                <a:gd name="T27" fmla="*/ 22 h 76"/>
                <a:gd name="T28" fmla="*/ 1 w 88"/>
                <a:gd name="T29" fmla="*/ 29 h 76"/>
                <a:gd name="T30" fmla="*/ 44 w 88"/>
                <a:gd name="T31" fmla="*/ 76 h 76"/>
                <a:gd name="T32" fmla="*/ 87 w 88"/>
                <a:gd name="T33" fmla="*/ 29 h 76"/>
                <a:gd name="T34" fmla="*/ 88 w 88"/>
                <a:gd name="T35" fmla="*/ 22 h 76"/>
                <a:gd name="T36" fmla="*/ 66 w 88"/>
                <a:gd name="T3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8" h="76">
                  <a:moveTo>
                    <a:pt x="66" y="4"/>
                  </a:moveTo>
                  <a:cubicBezTo>
                    <a:pt x="76" y="4"/>
                    <a:pt x="84" y="12"/>
                    <a:pt x="84" y="22"/>
                  </a:cubicBezTo>
                  <a:cubicBezTo>
                    <a:pt x="84" y="24"/>
                    <a:pt x="84" y="26"/>
                    <a:pt x="83" y="28"/>
                  </a:cubicBezTo>
                  <a:cubicBezTo>
                    <a:pt x="77" y="45"/>
                    <a:pt x="52" y="65"/>
                    <a:pt x="44" y="71"/>
                  </a:cubicBezTo>
                  <a:cubicBezTo>
                    <a:pt x="36" y="65"/>
                    <a:pt x="11" y="45"/>
                    <a:pt x="5" y="28"/>
                  </a:cubicBezTo>
                  <a:cubicBezTo>
                    <a:pt x="4" y="26"/>
                    <a:pt x="4" y="24"/>
                    <a:pt x="4" y="22"/>
                  </a:cubicBezTo>
                  <a:cubicBezTo>
                    <a:pt x="4" y="12"/>
                    <a:pt x="12" y="4"/>
                    <a:pt x="22" y="4"/>
                  </a:cubicBezTo>
                  <a:cubicBezTo>
                    <a:pt x="32" y="4"/>
                    <a:pt x="40" y="12"/>
                    <a:pt x="40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12"/>
                    <a:pt x="56" y="4"/>
                    <a:pt x="66" y="4"/>
                  </a:cubicBezTo>
                  <a:moveTo>
                    <a:pt x="66" y="0"/>
                  </a:moveTo>
                  <a:cubicBezTo>
                    <a:pt x="54" y="0"/>
                    <a:pt x="44" y="10"/>
                    <a:pt x="44" y="22"/>
                  </a:cubicBezTo>
                  <a:cubicBezTo>
                    <a:pt x="44" y="10"/>
                    <a:pt x="34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25"/>
                    <a:pt x="0" y="27"/>
                    <a:pt x="1" y="29"/>
                  </a:cubicBezTo>
                  <a:cubicBezTo>
                    <a:pt x="9" y="51"/>
                    <a:pt x="44" y="76"/>
                    <a:pt x="44" y="76"/>
                  </a:cubicBezTo>
                  <a:cubicBezTo>
                    <a:pt x="44" y="76"/>
                    <a:pt x="79" y="51"/>
                    <a:pt x="87" y="29"/>
                  </a:cubicBezTo>
                  <a:cubicBezTo>
                    <a:pt x="88" y="27"/>
                    <a:pt x="88" y="25"/>
                    <a:pt x="88" y="22"/>
                  </a:cubicBezTo>
                  <a:cubicBezTo>
                    <a:pt x="88" y="10"/>
                    <a:pt x="78" y="0"/>
                    <a:pt x="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64565805"/>
      </p:ext>
    </p:extLst>
  </p:cSld>
  <p:clrMapOvr>
    <a:masterClrMapping/>
  </p:clrMapOvr>
  <p:transition spd="slow" advClick="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35DF778-6ABA-45B6-A22D-A79E90B2FF92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4BFB12E2-A5AB-4D17-BB36-70429CB46115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4" name="TextBox 2">
              <a:extLst>
                <a:ext uri="{FF2B5EF4-FFF2-40B4-BE49-F238E27FC236}">
                  <a16:creationId xmlns:a16="http://schemas.microsoft.com/office/drawing/2014/main" id="{B55AC6E5-E690-4ACC-A853-B3BA4B76370E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364C4160-2C7D-4B40-9FAA-7A0F0EC2068D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28">
            <a:extLst>
              <a:ext uri="{FF2B5EF4-FFF2-40B4-BE49-F238E27FC236}">
                <a16:creationId xmlns:a16="http://schemas.microsoft.com/office/drawing/2014/main" id="{BE4BCCC3-DFA7-44A3-9EC0-95A4277DB70A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23" name="TextBox 7">
            <a:extLst>
              <a:ext uri="{FF2B5EF4-FFF2-40B4-BE49-F238E27FC236}">
                <a16:creationId xmlns:a16="http://schemas.microsoft.com/office/drawing/2014/main" id="{0E2A8D84-2834-4D47-8CDE-0669BC6D81F0}"/>
              </a:ext>
            </a:extLst>
          </p:cNvPr>
          <p:cNvSpPr>
            <a:spLocks noGrp="1"/>
          </p:cNvSpPr>
          <p:nvPr/>
        </p:nvSpPr>
        <p:spPr>
          <a:xfrm>
            <a:off x="2924689" y="1848520"/>
            <a:ext cx="3291840" cy="3316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</a:pPr>
            <a:r>
              <a:rPr sz="24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PRODUCT + HOW</a:t>
            </a:r>
          </a:p>
        </p:txBody>
      </p:sp>
      <p:sp>
        <p:nvSpPr>
          <p:cNvPr id="24" name="Oval 8">
            <a:extLst>
              <a:ext uri="{FF2B5EF4-FFF2-40B4-BE49-F238E27FC236}">
                <a16:creationId xmlns:a16="http://schemas.microsoft.com/office/drawing/2014/main" id="{683596D8-8CF7-4E03-BDCD-8022EEC6B51D}"/>
              </a:ext>
            </a:extLst>
          </p:cNvPr>
          <p:cNvSpPr>
            <a:spLocks noGrp="1"/>
          </p:cNvSpPr>
          <p:nvPr/>
        </p:nvSpPr>
        <p:spPr>
          <a:xfrm>
            <a:off x="2993764" y="2471061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25" name="TextBox 9">
            <a:extLst>
              <a:ext uri="{FF2B5EF4-FFF2-40B4-BE49-F238E27FC236}">
                <a16:creationId xmlns:a16="http://schemas.microsoft.com/office/drawing/2014/main" id="{0566A4EE-E510-44BD-BC07-6A0B0DBC96AE}"/>
              </a:ext>
            </a:extLst>
          </p:cNvPr>
          <p:cNvSpPr>
            <a:spLocks noGrp="1"/>
          </p:cNvSpPr>
          <p:nvPr/>
        </p:nvSpPr>
        <p:spPr>
          <a:xfrm>
            <a:off x="3167119" y="2382892"/>
            <a:ext cx="4846138" cy="2781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</a:pPr>
            <a:r>
              <a:rPr lang="en-US" sz="1600" b="0" i="0" dirty="0">
                <a:solidFill>
                  <a:srgbClr val="F4B860"/>
                </a:solidFill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Gently blot oil from the lid first.</a:t>
            </a:r>
            <a:endParaRPr sz="1600" b="0" i="0" dirty="0">
              <a:solidFill>
                <a:srgbClr val="F4B860"/>
              </a:solidFill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sp>
        <p:nvSpPr>
          <p:cNvPr id="26" name="Oval 10">
            <a:extLst>
              <a:ext uri="{FF2B5EF4-FFF2-40B4-BE49-F238E27FC236}">
                <a16:creationId xmlns:a16="http://schemas.microsoft.com/office/drawing/2014/main" id="{AF39F172-E7CE-4BEB-9AD0-044936C14A5A}"/>
              </a:ext>
            </a:extLst>
          </p:cNvPr>
          <p:cNvSpPr>
            <a:spLocks noGrp="1"/>
          </p:cNvSpPr>
          <p:nvPr/>
        </p:nvSpPr>
        <p:spPr>
          <a:xfrm>
            <a:off x="2993764" y="2878732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27" name="TextBox 11">
            <a:extLst>
              <a:ext uri="{FF2B5EF4-FFF2-40B4-BE49-F238E27FC236}">
                <a16:creationId xmlns:a16="http://schemas.microsoft.com/office/drawing/2014/main" id="{CC951395-E612-485B-8949-748881C88018}"/>
              </a:ext>
            </a:extLst>
          </p:cNvPr>
          <p:cNvSpPr>
            <a:spLocks noGrp="1"/>
          </p:cNvSpPr>
          <p:nvPr/>
        </p:nvSpPr>
        <p:spPr>
          <a:xfrm>
            <a:off x="3167117" y="2800525"/>
            <a:ext cx="4846140" cy="2781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Eye primer is optional; one thin layer is enough.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 12">
            <a:extLst>
              <a:ext uri="{FF2B5EF4-FFF2-40B4-BE49-F238E27FC236}">
                <a16:creationId xmlns:a16="http://schemas.microsoft.com/office/drawing/2014/main" id="{10CB23BD-2393-408E-AF60-760F4637F71C}"/>
              </a:ext>
            </a:extLst>
          </p:cNvPr>
          <p:cNvSpPr>
            <a:spLocks noGrp="1"/>
          </p:cNvSpPr>
          <p:nvPr/>
        </p:nvSpPr>
        <p:spPr>
          <a:xfrm>
            <a:off x="2993764" y="3292481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29" name="TextBox 13">
            <a:extLst>
              <a:ext uri="{FF2B5EF4-FFF2-40B4-BE49-F238E27FC236}">
                <a16:creationId xmlns:a16="http://schemas.microsoft.com/office/drawing/2014/main" id="{8E323B5E-D242-4D5F-BC45-06425FD4951D}"/>
              </a:ext>
            </a:extLst>
          </p:cNvPr>
          <p:cNvSpPr>
            <a:spLocks noGrp="1"/>
          </p:cNvSpPr>
          <p:nvPr/>
        </p:nvSpPr>
        <p:spPr>
          <a:xfrm>
            <a:off x="3167118" y="3218157"/>
            <a:ext cx="5162495" cy="268257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Oily lids can take a tiny amount of translucent powder.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14">
            <a:extLst>
              <a:ext uri="{FF2B5EF4-FFF2-40B4-BE49-F238E27FC236}">
                <a16:creationId xmlns:a16="http://schemas.microsoft.com/office/drawing/2014/main" id="{07772057-FE32-4A89-89E9-7E01D2C2167E}"/>
              </a:ext>
            </a:extLst>
          </p:cNvPr>
          <p:cNvSpPr>
            <a:spLocks noGrp="1"/>
          </p:cNvSpPr>
          <p:nvPr/>
        </p:nvSpPr>
        <p:spPr>
          <a:xfrm>
            <a:off x="2924689" y="3780785"/>
            <a:ext cx="5919274" cy="27813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</a:pPr>
            <a:r>
              <a:rPr lang="en-US" b="1" i="1" dirty="0">
                <a:solidFill>
                  <a:srgbClr val="FFF6EC"/>
                </a:solidFill>
                <a:latin typeface="苹方 粗体" panose="020B0600000000000000" pitchFamily="34" charset="-122"/>
                <a:ea typeface="苹方 粗体" panose="020B0600000000000000" pitchFamily="34" charset="-122"/>
                <a:cs typeface="Aptos"/>
              </a:rPr>
              <a:t>Result: a smooth lid where the brush moves easily.</a:t>
            </a:r>
            <a:endParaRPr b="1" i="1" dirty="0">
              <a:solidFill>
                <a:srgbClr val="FFF6EC"/>
              </a:solidFill>
              <a:latin typeface="苹方 粗体" panose="020B0600000000000000" pitchFamily="34" charset="-122"/>
              <a:ea typeface="苹方 粗体" panose="020B0600000000000000" pitchFamily="34" charset="-122"/>
              <a:cs typeface="Aptos"/>
            </a:endParaRP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6E471F1C-D927-431D-9902-249A45E4A76E}"/>
              </a:ext>
            </a:extLst>
          </p:cNvPr>
          <p:cNvGrpSpPr/>
          <p:nvPr/>
        </p:nvGrpSpPr>
        <p:grpSpPr>
          <a:xfrm>
            <a:off x="3762749" y="346464"/>
            <a:ext cx="615309" cy="412012"/>
            <a:chOff x="930275" y="6084973"/>
            <a:chExt cx="410062" cy="274578"/>
          </a:xfrm>
          <a:solidFill>
            <a:srgbClr val="FFC000"/>
          </a:solidFill>
        </p:grpSpPr>
        <p:sp>
          <p:nvSpPr>
            <p:cNvPr id="33" name="Freeform 154">
              <a:extLst>
                <a:ext uri="{FF2B5EF4-FFF2-40B4-BE49-F238E27FC236}">
                  <a16:creationId xmlns:a16="http://schemas.microsoft.com/office/drawing/2014/main" id="{216A628D-2E35-4A27-A292-54C8BE229E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0275" y="6084973"/>
              <a:ext cx="410062" cy="274578"/>
            </a:xfrm>
            <a:custGeom>
              <a:avLst/>
              <a:gdLst>
                <a:gd name="T0" fmla="*/ 48 w 96"/>
                <a:gd name="T1" fmla="*/ 0 h 64"/>
                <a:gd name="T2" fmla="*/ 0 w 96"/>
                <a:gd name="T3" fmla="*/ 32 h 64"/>
                <a:gd name="T4" fmla="*/ 48 w 96"/>
                <a:gd name="T5" fmla="*/ 64 h 64"/>
                <a:gd name="T6" fmla="*/ 96 w 96"/>
                <a:gd name="T7" fmla="*/ 32 h 64"/>
                <a:gd name="T8" fmla="*/ 48 w 96"/>
                <a:gd name="T9" fmla="*/ 0 h 64"/>
                <a:gd name="T10" fmla="*/ 48 w 96"/>
                <a:gd name="T11" fmla="*/ 60 h 64"/>
                <a:gd name="T12" fmla="*/ 5 w 96"/>
                <a:gd name="T13" fmla="*/ 32 h 64"/>
                <a:gd name="T14" fmla="*/ 48 w 96"/>
                <a:gd name="T15" fmla="*/ 4 h 64"/>
                <a:gd name="T16" fmla="*/ 91 w 96"/>
                <a:gd name="T17" fmla="*/ 32 h 64"/>
                <a:gd name="T18" fmla="*/ 48 w 96"/>
                <a:gd name="T19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64">
                  <a:moveTo>
                    <a:pt x="48" y="0"/>
                  </a:moveTo>
                  <a:cubicBezTo>
                    <a:pt x="19" y="0"/>
                    <a:pt x="0" y="32"/>
                    <a:pt x="0" y="32"/>
                  </a:cubicBezTo>
                  <a:cubicBezTo>
                    <a:pt x="0" y="32"/>
                    <a:pt x="19" y="64"/>
                    <a:pt x="48" y="64"/>
                  </a:cubicBezTo>
                  <a:cubicBezTo>
                    <a:pt x="77" y="64"/>
                    <a:pt x="96" y="32"/>
                    <a:pt x="96" y="32"/>
                  </a:cubicBezTo>
                  <a:cubicBezTo>
                    <a:pt x="96" y="32"/>
                    <a:pt x="77" y="0"/>
                    <a:pt x="48" y="0"/>
                  </a:cubicBezTo>
                  <a:close/>
                  <a:moveTo>
                    <a:pt x="48" y="60"/>
                  </a:moveTo>
                  <a:cubicBezTo>
                    <a:pt x="26" y="60"/>
                    <a:pt x="10" y="39"/>
                    <a:pt x="5" y="32"/>
                  </a:cubicBezTo>
                  <a:cubicBezTo>
                    <a:pt x="10" y="25"/>
                    <a:pt x="26" y="4"/>
                    <a:pt x="48" y="4"/>
                  </a:cubicBezTo>
                  <a:cubicBezTo>
                    <a:pt x="70" y="4"/>
                    <a:pt x="86" y="25"/>
                    <a:pt x="91" y="32"/>
                  </a:cubicBezTo>
                  <a:cubicBezTo>
                    <a:pt x="86" y="39"/>
                    <a:pt x="70" y="60"/>
                    <a:pt x="48" y="60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155">
              <a:extLst>
                <a:ext uri="{FF2B5EF4-FFF2-40B4-BE49-F238E27FC236}">
                  <a16:creationId xmlns:a16="http://schemas.microsoft.com/office/drawing/2014/main" id="{7175CA2B-2DB1-42F0-8EA6-CA32BD2026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500" y="6137359"/>
              <a:ext cx="171612" cy="169805"/>
            </a:xfrm>
            <a:custGeom>
              <a:avLst/>
              <a:gdLst>
                <a:gd name="T0" fmla="*/ 20 w 40"/>
                <a:gd name="T1" fmla="*/ 0 h 40"/>
                <a:gd name="T2" fmla="*/ 0 w 40"/>
                <a:gd name="T3" fmla="*/ 20 h 40"/>
                <a:gd name="T4" fmla="*/ 20 w 40"/>
                <a:gd name="T5" fmla="*/ 40 h 40"/>
                <a:gd name="T6" fmla="*/ 40 w 40"/>
                <a:gd name="T7" fmla="*/ 20 h 40"/>
                <a:gd name="T8" fmla="*/ 20 w 40"/>
                <a:gd name="T9" fmla="*/ 0 h 40"/>
                <a:gd name="T10" fmla="*/ 20 w 40"/>
                <a:gd name="T11" fmla="*/ 36 h 40"/>
                <a:gd name="T12" fmla="*/ 4 w 40"/>
                <a:gd name="T13" fmla="*/ 20 h 40"/>
                <a:gd name="T14" fmla="*/ 20 w 40"/>
                <a:gd name="T15" fmla="*/ 4 h 40"/>
                <a:gd name="T16" fmla="*/ 36 w 40"/>
                <a:gd name="T17" fmla="*/ 20 h 40"/>
                <a:gd name="T18" fmla="*/ 20 w 40"/>
                <a:gd name="T19" fmla="*/ 3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20" y="0"/>
                  </a:moveTo>
                  <a:cubicBezTo>
                    <a:pt x="9" y="0"/>
                    <a:pt x="0" y="9"/>
                    <a:pt x="0" y="20"/>
                  </a:cubicBezTo>
                  <a:cubicBezTo>
                    <a:pt x="0" y="31"/>
                    <a:pt x="9" y="40"/>
                    <a:pt x="20" y="40"/>
                  </a:cubicBezTo>
                  <a:cubicBezTo>
                    <a:pt x="31" y="40"/>
                    <a:pt x="40" y="31"/>
                    <a:pt x="40" y="20"/>
                  </a:cubicBezTo>
                  <a:cubicBezTo>
                    <a:pt x="40" y="9"/>
                    <a:pt x="31" y="0"/>
                    <a:pt x="20" y="0"/>
                  </a:cubicBezTo>
                  <a:close/>
                  <a:moveTo>
                    <a:pt x="20" y="36"/>
                  </a:moveTo>
                  <a:cubicBezTo>
                    <a:pt x="11" y="36"/>
                    <a:pt x="4" y="29"/>
                    <a:pt x="4" y="20"/>
                  </a:cubicBezTo>
                  <a:cubicBezTo>
                    <a:pt x="4" y="11"/>
                    <a:pt x="11" y="4"/>
                    <a:pt x="20" y="4"/>
                  </a:cubicBezTo>
                  <a:cubicBezTo>
                    <a:pt x="29" y="4"/>
                    <a:pt x="36" y="11"/>
                    <a:pt x="36" y="20"/>
                  </a:cubicBezTo>
                  <a:cubicBezTo>
                    <a:pt x="36" y="29"/>
                    <a:pt x="29" y="36"/>
                    <a:pt x="20" y="36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BC2E73D3-3171-4E2B-A215-4E64DF1773AD}"/>
              </a:ext>
            </a:extLst>
          </p:cNvPr>
          <p:cNvGrpSpPr/>
          <p:nvPr/>
        </p:nvGrpSpPr>
        <p:grpSpPr>
          <a:xfrm>
            <a:off x="4507752" y="164290"/>
            <a:ext cx="5607813" cy="760164"/>
            <a:chOff x="3671888" y="294042"/>
            <a:chExt cx="5631695" cy="760164"/>
          </a:xfrm>
        </p:grpSpPr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69C27506-60E8-46C2-9286-651054457AA0}"/>
                </a:ext>
              </a:extLst>
            </p:cNvPr>
            <p:cNvSpPr txBox="1"/>
            <p:nvPr/>
          </p:nvSpPr>
          <p:spPr>
            <a:xfrm>
              <a:off x="3671888" y="294042"/>
              <a:ext cx="478017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Prep the lid first</a:t>
              </a:r>
              <a:endParaRPr lang="zh-CN" altLang="en-US" dirty="0"/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C29D4C79-1720-454A-AE84-3DD65B5DF6D4}"/>
                </a:ext>
              </a:extLst>
            </p:cNvPr>
            <p:cNvSpPr txBox="1"/>
            <p:nvPr/>
          </p:nvSpPr>
          <p:spPr>
            <a:xfrm>
              <a:off x="3701585" y="823374"/>
              <a:ext cx="560199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EYES: LIGHT FIRST, DEPTH SECOND</a:t>
              </a:r>
            </a:p>
          </p:txBody>
        </p:sp>
      </p:grpSp>
      <p:grpSp>
        <p:nvGrpSpPr>
          <p:cNvPr id="60" name="组合 59">
            <a:extLst>
              <a:ext uri="{FF2B5EF4-FFF2-40B4-BE49-F238E27FC236}">
                <a16:creationId xmlns:a16="http://schemas.microsoft.com/office/drawing/2014/main" id="{F6B20B32-F764-4CF2-9FA0-0F660492B50F}"/>
              </a:ext>
            </a:extLst>
          </p:cNvPr>
          <p:cNvGrpSpPr/>
          <p:nvPr/>
        </p:nvGrpSpPr>
        <p:grpSpPr>
          <a:xfrm>
            <a:off x="220266" y="2414142"/>
            <a:ext cx="1615741" cy="782050"/>
            <a:chOff x="220266" y="2414142"/>
            <a:chExt cx="1615741" cy="782050"/>
          </a:xfrm>
        </p:grpSpPr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F5964E6F-3D50-4D8B-9AE2-D45705D22027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2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D0430AF5-D367-4686-9C8D-BA771EE0D466}"/>
                </a:ext>
              </a:extLst>
            </p:cNvPr>
            <p:cNvSpPr txBox="1"/>
            <p:nvPr/>
          </p:nvSpPr>
          <p:spPr>
            <a:xfrm>
              <a:off x="220266" y="2668021"/>
              <a:ext cx="161574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EYES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sp>
        <p:nvSpPr>
          <p:cNvPr id="40" name="文本框 39">
            <a:extLst>
              <a:ext uri="{FF2B5EF4-FFF2-40B4-BE49-F238E27FC236}">
                <a16:creationId xmlns:a16="http://schemas.microsoft.com/office/drawing/2014/main" id="{BAA7F9D2-CF0A-48F1-9151-F8FAD163052B}"/>
              </a:ext>
            </a:extLst>
          </p:cNvPr>
          <p:cNvSpPr txBox="1"/>
          <p:nvPr/>
        </p:nvSpPr>
        <p:spPr>
          <a:xfrm>
            <a:off x="2924689" y="1129546"/>
            <a:ext cx="79260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Shadow blends better on a smooth lid that is not wet or greasy.</a:t>
            </a:r>
          </a:p>
        </p:txBody>
      </p: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5310F16A-8A79-4EE0-ACD3-5D4D947B9C1C}"/>
              </a:ext>
            </a:extLst>
          </p:cNvPr>
          <p:cNvGrpSpPr/>
          <p:nvPr/>
        </p:nvGrpSpPr>
        <p:grpSpPr>
          <a:xfrm>
            <a:off x="2924689" y="4561618"/>
            <a:ext cx="5657336" cy="1175926"/>
            <a:chOff x="2924689" y="4561618"/>
            <a:chExt cx="5657336" cy="1175926"/>
          </a:xfrm>
        </p:grpSpPr>
        <p:sp>
          <p:nvSpPr>
            <p:cNvPr id="51" name="矩形: 圆角 50">
              <a:extLst>
                <a:ext uri="{FF2B5EF4-FFF2-40B4-BE49-F238E27FC236}">
                  <a16:creationId xmlns:a16="http://schemas.microsoft.com/office/drawing/2014/main" id="{A7FE99A8-F995-4948-9451-D4B5E54D019B}"/>
                </a:ext>
              </a:extLst>
            </p:cNvPr>
            <p:cNvSpPr/>
            <p:nvPr/>
          </p:nvSpPr>
          <p:spPr>
            <a:xfrm>
              <a:off x="2924689" y="4561618"/>
              <a:ext cx="5657336" cy="1175926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EBC1DF65-C789-40CA-9D13-54C0CE4B38D3}"/>
                </a:ext>
              </a:extLst>
            </p:cNvPr>
            <p:cNvSpPr txBox="1"/>
            <p:nvPr/>
          </p:nvSpPr>
          <p:spPr>
            <a:xfrm>
              <a:off x="3493078" y="4966794"/>
              <a:ext cx="4774622" cy="668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en-US" altLang="zh-CN" sz="1600" i="0" dirty="0">
                  <a:solidFill>
                    <a:srgbClr val="F4B860"/>
                  </a:solidFill>
                  <a:latin typeface="Nunito" panose="02000503030000020003" pitchFamily="2" charset="0"/>
                  <a:ea typeface="Calibri"/>
                </a:rPr>
                <a:t>Skip eye makeup during irritation or infection. Put contact lenses in before makeup.</a:t>
              </a:r>
            </a:p>
          </p:txBody>
        </p:sp>
        <p:grpSp>
          <p:nvGrpSpPr>
            <p:cNvPr id="54" name="组合 53">
              <a:extLst>
                <a:ext uri="{FF2B5EF4-FFF2-40B4-BE49-F238E27FC236}">
                  <a16:creationId xmlns:a16="http://schemas.microsoft.com/office/drawing/2014/main" id="{7520710B-3096-4425-A273-0F08BD148657}"/>
                </a:ext>
              </a:extLst>
            </p:cNvPr>
            <p:cNvGrpSpPr/>
            <p:nvPr/>
          </p:nvGrpSpPr>
          <p:grpSpPr>
            <a:xfrm>
              <a:off x="3096384" y="4748441"/>
              <a:ext cx="396694" cy="490075"/>
              <a:chOff x="10815097" y="1950038"/>
              <a:chExt cx="334191" cy="410062"/>
            </a:xfrm>
            <a:solidFill>
              <a:srgbClr val="F4B860"/>
            </a:solidFill>
          </p:grpSpPr>
          <p:sp>
            <p:nvSpPr>
              <p:cNvPr id="56" name="Freeform 189">
                <a:extLst>
                  <a:ext uri="{FF2B5EF4-FFF2-40B4-BE49-F238E27FC236}">
                    <a16:creationId xmlns:a16="http://schemas.microsoft.com/office/drawing/2014/main" id="{641049D0-4E2B-4235-B006-654C1B8CD461}"/>
                  </a:ext>
                </a:extLst>
              </p:cNvPr>
              <p:cNvSpPr/>
              <p:nvPr/>
            </p:nvSpPr>
            <p:spPr bwMode="auto">
              <a:xfrm>
                <a:off x="10905419" y="2325777"/>
                <a:ext cx="153548" cy="34323"/>
              </a:xfrm>
              <a:custGeom>
                <a:avLst/>
                <a:gdLst>
                  <a:gd name="T0" fmla="*/ 9 w 85"/>
                  <a:gd name="T1" fmla="*/ 19 h 19"/>
                  <a:gd name="T2" fmla="*/ 76 w 85"/>
                  <a:gd name="T3" fmla="*/ 19 h 19"/>
                  <a:gd name="T4" fmla="*/ 85 w 85"/>
                  <a:gd name="T5" fmla="*/ 0 h 19"/>
                  <a:gd name="T6" fmla="*/ 0 w 85"/>
                  <a:gd name="T7" fmla="*/ 0 h 19"/>
                  <a:gd name="T8" fmla="*/ 9 w 85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19">
                    <a:moveTo>
                      <a:pt x="9" y="19"/>
                    </a:moveTo>
                    <a:lnTo>
                      <a:pt x="76" y="19"/>
                    </a:lnTo>
                    <a:lnTo>
                      <a:pt x="85" y="0"/>
                    </a:lnTo>
                    <a:lnTo>
                      <a:pt x="0" y="0"/>
                    </a:lnTo>
                    <a:lnTo>
                      <a:pt x="9" y="19"/>
                    </a:ln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  <p:sp>
            <p:nvSpPr>
              <p:cNvPr id="57" name="Freeform 190">
                <a:extLst>
                  <a:ext uri="{FF2B5EF4-FFF2-40B4-BE49-F238E27FC236}">
                    <a16:creationId xmlns:a16="http://schemas.microsoft.com/office/drawing/2014/main" id="{7D5DF234-E7C9-4707-AB72-52E1F778B9D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815097" y="1950038"/>
                <a:ext cx="334191" cy="341417"/>
              </a:xfrm>
              <a:custGeom>
                <a:avLst/>
                <a:gdLst>
                  <a:gd name="T0" fmla="*/ 64 w 78"/>
                  <a:gd name="T1" fmla="*/ 11 h 80"/>
                  <a:gd name="T2" fmla="*/ 39 w 78"/>
                  <a:gd name="T3" fmla="*/ 0 h 80"/>
                  <a:gd name="T4" fmla="*/ 14 w 78"/>
                  <a:gd name="T5" fmla="*/ 11 h 80"/>
                  <a:gd name="T6" fmla="*/ 14 w 78"/>
                  <a:gd name="T7" fmla="*/ 61 h 80"/>
                  <a:gd name="T8" fmla="*/ 14 w 78"/>
                  <a:gd name="T9" fmla="*/ 62 h 80"/>
                  <a:gd name="T10" fmla="*/ 21 w 78"/>
                  <a:gd name="T11" fmla="*/ 78 h 80"/>
                  <a:gd name="T12" fmla="*/ 21 w 78"/>
                  <a:gd name="T13" fmla="*/ 80 h 80"/>
                  <a:gd name="T14" fmla="*/ 55 w 78"/>
                  <a:gd name="T15" fmla="*/ 80 h 80"/>
                  <a:gd name="T16" fmla="*/ 57 w 78"/>
                  <a:gd name="T17" fmla="*/ 80 h 80"/>
                  <a:gd name="T18" fmla="*/ 57 w 78"/>
                  <a:gd name="T19" fmla="*/ 78 h 80"/>
                  <a:gd name="T20" fmla="*/ 64 w 78"/>
                  <a:gd name="T21" fmla="*/ 61 h 80"/>
                  <a:gd name="T22" fmla="*/ 64 w 78"/>
                  <a:gd name="T23" fmla="*/ 11 h 80"/>
                  <a:gd name="T24" fmla="*/ 62 w 78"/>
                  <a:gd name="T25" fmla="*/ 59 h 80"/>
                  <a:gd name="T26" fmla="*/ 53 w 78"/>
                  <a:gd name="T27" fmla="*/ 76 h 80"/>
                  <a:gd name="T28" fmla="*/ 25 w 78"/>
                  <a:gd name="T29" fmla="*/ 76 h 80"/>
                  <a:gd name="T30" fmla="*/ 16 w 78"/>
                  <a:gd name="T31" fmla="*/ 59 h 80"/>
                  <a:gd name="T32" fmla="*/ 16 w 78"/>
                  <a:gd name="T33" fmla="*/ 58 h 80"/>
                  <a:gd name="T34" fmla="*/ 16 w 78"/>
                  <a:gd name="T35" fmla="*/ 58 h 80"/>
                  <a:gd name="T36" fmla="*/ 16 w 78"/>
                  <a:gd name="T37" fmla="*/ 13 h 80"/>
                  <a:gd name="T38" fmla="*/ 39 w 78"/>
                  <a:gd name="T39" fmla="*/ 4 h 80"/>
                  <a:gd name="T40" fmla="*/ 62 w 78"/>
                  <a:gd name="T41" fmla="*/ 13 h 80"/>
                  <a:gd name="T42" fmla="*/ 62 w 78"/>
                  <a:gd name="T43" fmla="*/ 59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8" h="80">
                    <a:moveTo>
                      <a:pt x="64" y="11"/>
                    </a:moveTo>
                    <a:cubicBezTo>
                      <a:pt x="58" y="4"/>
                      <a:pt x="49" y="0"/>
                      <a:pt x="39" y="0"/>
                    </a:cubicBezTo>
                    <a:cubicBezTo>
                      <a:pt x="29" y="0"/>
                      <a:pt x="20" y="4"/>
                      <a:pt x="14" y="11"/>
                    </a:cubicBezTo>
                    <a:cubicBezTo>
                      <a:pt x="0" y="25"/>
                      <a:pt x="0" y="47"/>
                      <a:pt x="14" y="61"/>
                    </a:cubicBezTo>
                    <a:cubicBezTo>
                      <a:pt x="14" y="62"/>
                      <a:pt x="14" y="62"/>
                      <a:pt x="14" y="62"/>
                    </a:cubicBezTo>
                    <a:cubicBezTo>
                      <a:pt x="21" y="69"/>
                      <a:pt x="21" y="78"/>
                      <a:pt x="21" y="78"/>
                    </a:cubicBezTo>
                    <a:cubicBezTo>
                      <a:pt x="21" y="80"/>
                      <a:pt x="21" y="80"/>
                      <a:pt x="21" y="80"/>
                    </a:cubicBezTo>
                    <a:cubicBezTo>
                      <a:pt x="55" y="80"/>
                      <a:pt x="55" y="80"/>
                      <a:pt x="55" y="80"/>
                    </a:cubicBezTo>
                    <a:cubicBezTo>
                      <a:pt x="57" y="80"/>
                      <a:pt x="57" y="80"/>
                      <a:pt x="57" y="80"/>
                    </a:cubicBezTo>
                    <a:cubicBezTo>
                      <a:pt x="57" y="78"/>
                      <a:pt x="57" y="78"/>
                      <a:pt x="57" y="78"/>
                    </a:cubicBezTo>
                    <a:cubicBezTo>
                      <a:pt x="57" y="78"/>
                      <a:pt x="57" y="69"/>
                      <a:pt x="64" y="61"/>
                    </a:cubicBezTo>
                    <a:cubicBezTo>
                      <a:pt x="78" y="47"/>
                      <a:pt x="78" y="25"/>
                      <a:pt x="64" y="11"/>
                    </a:cubicBezTo>
                    <a:close/>
                    <a:moveTo>
                      <a:pt x="62" y="59"/>
                    </a:moveTo>
                    <a:cubicBezTo>
                      <a:pt x="55" y="65"/>
                      <a:pt x="54" y="72"/>
                      <a:pt x="53" y="76"/>
                    </a:cubicBezTo>
                    <a:cubicBezTo>
                      <a:pt x="25" y="76"/>
                      <a:pt x="25" y="76"/>
                      <a:pt x="25" y="76"/>
                    </a:cubicBezTo>
                    <a:cubicBezTo>
                      <a:pt x="24" y="72"/>
                      <a:pt x="23" y="65"/>
                      <a:pt x="16" y="59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4" y="46"/>
                      <a:pt x="4" y="26"/>
                      <a:pt x="16" y="13"/>
                    </a:cubicBezTo>
                    <a:cubicBezTo>
                      <a:pt x="22" y="7"/>
                      <a:pt x="30" y="4"/>
                      <a:pt x="39" y="4"/>
                    </a:cubicBezTo>
                    <a:cubicBezTo>
                      <a:pt x="48" y="4"/>
                      <a:pt x="56" y="7"/>
                      <a:pt x="62" y="13"/>
                    </a:cubicBezTo>
                    <a:cubicBezTo>
                      <a:pt x="74" y="26"/>
                      <a:pt x="74" y="46"/>
                      <a:pt x="62" y="59"/>
                    </a:cubicBez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  <p:sp>
            <p:nvSpPr>
              <p:cNvPr id="58" name="Freeform 191">
                <a:extLst>
                  <a:ext uri="{FF2B5EF4-FFF2-40B4-BE49-F238E27FC236}">
                    <a16:creationId xmlns:a16="http://schemas.microsoft.com/office/drawing/2014/main" id="{C7AB1CFE-2C24-4BB6-BDEB-9D58F9ADBD36}"/>
                  </a:ext>
                </a:extLst>
              </p:cNvPr>
              <p:cNvSpPr/>
              <p:nvPr/>
            </p:nvSpPr>
            <p:spPr bwMode="auto">
              <a:xfrm>
                <a:off x="10901806" y="2107198"/>
                <a:ext cx="162579" cy="77677"/>
              </a:xfrm>
              <a:custGeom>
                <a:avLst/>
                <a:gdLst>
                  <a:gd name="T0" fmla="*/ 59 w 90"/>
                  <a:gd name="T1" fmla="*/ 29 h 43"/>
                  <a:gd name="T2" fmla="*/ 30 w 90"/>
                  <a:gd name="T3" fmla="*/ 0 h 43"/>
                  <a:gd name="T4" fmla="*/ 0 w 90"/>
                  <a:gd name="T5" fmla="*/ 33 h 43"/>
                  <a:gd name="T6" fmla="*/ 4 w 90"/>
                  <a:gd name="T7" fmla="*/ 38 h 43"/>
                  <a:gd name="T8" fmla="*/ 30 w 90"/>
                  <a:gd name="T9" fmla="*/ 14 h 43"/>
                  <a:gd name="T10" fmla="*/ 59 w 90"/>
                  <a:gd name="T11" fmla="*/ 43 h 43"/>
                  <a:gd name="T12" fmla="*/ 90 w 90"/>
                  <a:gd name="T13" fmla="*/ 10 h 43"/>
                  <a:gd name="T14" fmla="*/ 85 w 90"/>
                  <a:gd name="T15" fmla="*/ 5 h 43"/>
                  <a:gd name="T16" fmla="*/ 59 w 90"/>
                  <a:gd name="T17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0" h="43">
                    <a:moveTo>
                      <a:pt x="59" y="29"/>
                    </a:moveTo>
                    <a:lnTo>
                      <a:pt x="30" y="0"/>
                    </a:lnTo>
                    <a:lnTo>
                      <a:pt x="0" y="33"/>
                    </a:lnTo>
                    <a:lnTo>
                      <a:pt x="4" y="38"/>
                    </a:lnTo>
                    <a:lnTo>
                      <a:pt x="30" y="14"/>
                    </a:lnTo>
                    <a:lnTo>
                      <a:pt x="59" y="43"/>
                    </a:lnTo>
                    <a:lnTo>
                      <a:pt x="90" y="10"/>
                    </a:lnTo>
                    <a:lnTo>
                      <a:pt x="85" y="5"/>
                    </a:lnTo>
                    <a:lnTo>
                      <a:pt x="59" y="29"/>
                    </a:ln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</p:grpSp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2B5D5344-EB29-4D73-B3CE-E8868F4AF7C8}"/>
                </a:ext>
              </a:extLst>
            </p:cNvPr>
            <p:cNvSpPr txBox="1"/>
            <p:nvPr/>
          </p:nvSpPr>
          <p:spPr>
            <a:xfrm>
              <a:off x="3497448" y="4650321"/>
              <a:ext cx="92453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i="0" dirty="0">
                  <a:solidFill>
                    <a:srgbClr val="FFF6EC"/>
                  </a:solidFill>
                  <a:latin typeface="Nunito" panose="02000503030000020003" pitchFamily="2" charset="0"/>
                  <a:ea typeface="Calibri"/>
                </a:rPr>
                <a:t>Note:</a:t>
              </a:r>
              <a:endParaRPr lang="zh-CN" altLang="en-US" sz="2000" dirty="0">
                <a:solidFill>
                  <a:srgbClr val="FFF6E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6019744"/>
      </p:ext>
    </p:extLst>
  </p:cSld>
  <p:clrMapOvr>
    <a:masterClrMapping/>
  </p:clrMapOvr>
  <p:transition spd="slow" advClick="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058B251-D1A0-4D0C-B0BF-FE367E1E58B7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1A98F061-410C-4689-A1DD-83C9D95696DA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4" name="TextBox 2">
              <a:extLst>
                <a:ext uri="{FF2B5EF4-FFF2-40B4-BE49-F238E27FC236}">
                  <a16:creationId xmlns:a16="http://schemas.microsoft.com/office/drawing/2014/main" id="{0174312E-1861-4884-9571-F580D030B5E2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7DD9386F-3D4B-4B7E-A947-A799B6324AAF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C2E0871F-FD0F-4E7A-8AE9-D890E9EE6F66}"/>
              </a:ext>
            </a:extLst>
          </p:cNvPr>
          <p:cNvGrpSpPr/>
          <p:nvPr/>
        </p:nvGrpSpPr>
        <p:grpSpPr>
          <a:xfrm>
            <a:off x="3453927" y="161832"/>
            <a:ext cx="7803077" cy="760164"/>
            <a:chOff x="3671888" y="294042"/>
            <a:chExt cx="7803077" cy="760164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6743760F-0838-420F-871B-9750D91D6DB0}"/>
                </a:ext>
              </a:extLst>
            </p:cNvPr>
            <p:cNvSpPr txBox="1"/>
            <p:nvPr/>
          </p:nvSpPr>
          <p:spPr>
            <a:xfrm>
              <a:off x="3671888" y="294042"/>
              <a:ext cx="680827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Soft shadow in six steps</a:t>
              </a:r>
              <a:endParaRPr lang="zh-CN" altLang="en-US" dirty="0"/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0CB9A781-53F9-429C-8706-7A13102381DE}"/>
                </a:ext>
              </a:extLst>
            </p:cNvPr>
            <p:cNvSpPr txBox="1"/>
            <p:nvPr/>
          </p:nvSpPr>
          <p:spPr>
            <a:xfrm>
              <a:off x="3701584" y="823374"/>
              <a:ext cx="77733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Pick up less than you think. It is easier to add color than to erase a muddy patch. </a:t>
              </a: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CC962732-D9CC-422E-8B50-499852555751}"/>
              </a:ext>
            </a:extLst>
          </p:cNvPr>
          <p:cNvSpPr txBox="1"/>
          <p:nvPr/>
        </p:nvSpPr>
        <p:spPr>
          <a:xfrm>
            <a:off x="2705010" y="1140060"/>
            <a:ext cx="84868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You should still see light, mid, and deep zones, not one muddy color.</a:t>
            </a:r>
          </a:p>
        </p:txBody>
      </p:sp>
      <p:sp>
        <p:nvSpPr>
          <p:cNvPr id="15" name="TextBox 28">
            <a:extLst>
              <a:ext uri="{FF2B5EF4-FFF2-40B4-BE49-F238E27FC236}">
                <a16:creationId xmlns:a16="http://schemas.microsoft.com/office/drawing/2014/main" id="{8C856202-F967-47D5-9DC1-7B6695A44213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FD677E52-5D47-45BB-A3C0-EDDB60A072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18113" y="2699827"/>
            <a:ext cx="2980265" cy="2623630"/>
          </a:xfrm>
          <a:prstGeom prst="rect">
            <a:avLst/>
          </a:prstGeom>
        </p:spPr>
      </p:pic>
      <p:grpSp>
        <p:nvGrpSpPr>
          <p:cNvPr id="68" name="组合 67">
            <a:extLst>
              <a:ext uri="{FF2B5EF4-FFF2-40B4-BE49-F238E27FC236}">
                <a16:creationId xmlns:a16="http://schemas.microsoft.com/office/drawing/2014/main" id="{F0D37733-3054-4B0B-BA80-AB03A9A2F561}"/>
              </a:ext>
            </a:extLst>
          </p:cNvPr>
          <p:cNvGrpSpPr/>
          <p:nvPr/>
        </p:nvGrpSpPr>
        <p:grpSpPr>
          <a:xfrm>
            <a:off x="7873402" y="2072518"/>
            <a:ext cx="3384446" cy="535021"/>
            <a:chOff x="7425720" y="2376638"/>
            <a:chExt cx="3384446" cy="535021"/>
          </a:xfrm>
        </p:grpSpPr>
        <p:sp>
          <p:nvSpPr>
            <p:cNvPr id="57" name="矩形: 圆角 56">
              <a:extLst>
                <a:ext uri="{FF2B5EF4-FFF2-40B4-BE49-F238E27FC236}">
                  <a16:creationId xmlns:a16="http://schemas.microsoft.com/office/drawing/2014/main" id="{4C5A54E5-CA0B-48B0-A9A9-36E9A50CDFFB}"/>
                </a:ext>
              </a:extLst>
            </p:cNvPr>
            <p:cNvSpPr/>
            <p:nvPr/>
          </p:nvSpPr>
          <p:spPr>
            <a:xfrm>
              <a:off x="7608058" y="2376638"/>
              <a:ext cx="3202108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F9BD7841-1E97-40B2-9087-2C9DBCD9344C}"/>
                </a:ext>
              </a:extLst>
            </p:cNvPr>
            <p:cNvSpPr txBox="1"/>
            <p:nvPr/>
          </p:nvSpPr>
          <p:spPr>
            <a:xfrm>
              <a:off x="8056633" y="2376638"/>
              <a:ext cx="271138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Mid in crease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Keep a little visible with eyes open.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59" name="组合 58">
              <a:extLst>
                <a:ext uri="{FF2B5EF4-FFF2-40B4-BE49-F238E27FC236}">
                  <a16:creationId xmlns:a16="http://schemas.microsoft.com/office/drawing/2014/main" id="{57C710DE-C565-4066-862C-59DB4C6E1D59}"/>
                </a:ext>
              </a:extLst>
            </p:cNvPr>
            <p:cNvGrpSpPr/>
            <p:nvPr/>
          </p:nvGrpSpPr>
          <p:grpSpPr>
            <a:xfrm>
              <a:off x="7425720" y="2386886"/>
              <a:ext cx="613804" cy="506516"/>
              <a:chOff x="3250352" y="2533402"/>
              <a:chExt cx="691059" cy="570267"/>
            </a:xfrm>
          </p:grpSpPr>
          <p:sp>
            <p:nvSpPr>
              <p:cNvPr id="60" name="椭圆 59">
                <a:extLst>
                  <a:ext uri="{FF2B5EF4-FFF2-40B4-BE49-F238E27FC236}">
                    <a16:creationId xmlns:a16="http://schemas.microsoft.com/office/drawing/2014/main" id="{62FE402D-B5F0-412F-9EAD-756E81464247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3577E66A-2717-45BD-AEB1-0E7CD192450A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02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69" name="组合 68">
            <a:extLst>
              <a:ext uri="{FF2B5EF4-FFF2-40B4-BE49-F238E27FC236}">
                <a16:creationId xmlns:a16="http://schemas.microsoft.com/office/drawing/2014/main" id="{CA89EBB6-F26F-41D3-9048-D8BCE189B281}"/>
              </a:ext>
            </a:extLst>
          </p:cNvPr>
          <p:cNvGrpSpPr/>
          <p:nvPr/>
        </p:nvGrpSpPr>
        <p:grpSpPr>
          <a:xfrm>
            <a:off x="3447173" y="2072518"/>
            <a:ext cx="3059894" cy="542395"/>
            <a:chOff x="2847083" y="2310656"/>
            <a:chExt cx="3059894" cy="542395"/>
          </a:xfrm>
        </p:grpSpPr>
        <p:sp>
          <p:nvSpPr>
            <p:cNvPr id="52" name="矩形: 圆角 51">
              <a:extLst>
                <a:ext uri="{FF2B5EF4-FFF2-40B4-BE49-F238E27FC236}">
                  <a16:creationId xmlns:a16="http://schemas.microsoft.com/office/drawing/2014/main" id="{57D9A530-5DC1-4C77-BBD3-862C469F40A9}"/>
                </a:ext>
              </a:extLst>
            </p:cNvPr>
            <p:cNvSpPr/>
            <p:nvPr/>
          </p:nvSpPr>
          <p:spPr>
            <a:xfrm>
              <a:off x="2847083" y="2318030"/>
              <a:ext cx="2870445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A17C85E7-ECFA-4541-9120-ABCF0BA6072B}"/>
                </a:ext>
              </a:extLst>
            </p:cNvPr>
            <p:cNvSpPr txBox="1"/>
            <p:nvPr/>
          </p:nvSpPr>
          <p:spPr>
            <a:xfrm>
              <a:off x="2921943" y="2310656"/>
              <a:ext cx="232886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Light base</a:t>
              </a:r>
            </a:p>
            <a:p>
              <a:pPr algn="r"/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Sweep from lashes to crease.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54" name="组合 53">
              <a:extLst>
                <a:ext uri="{FF2B5EF4-FFF2-40B4-BE49-F238E27FC236}">
                  <a16:creationId xmlns:a16="http://schemas.microsoft.com/office/drawing/2014/main" id="{2950A99A-CF3B-4410-AB7A-199A3614D3C2}"/>
                </a:ext>
              </a:extLst>
            </p:cNvPr>
            <p:cNvGrpSpPr/>
            <p:nvPr/>
          </p:nvGrpSpPr>
          <p:grpSpPr>
            <a:xfrm>
              <a:off x="5293173" y="2323790"/>
              <a:ext cx="613804" cy="506516"/>
              <a:chOff x="3250352" y="2533402"/>
              <a:chExt cx="691059" cy="570267"/>
            </a:xfrm>
          </p:grpSpPr>
          <p:sp>
            <p:nvSpPr>
              <p:cNvPr id="55" name="椭圆 54">
                <a:extLst>
                  <a:ext uri="{FF2B5EF4-FFF2-40B4-BE49-F238E27FC236}">
                    <a16:creationId xmlns:a16="http://schemas.microsoft.com/office/drawing/2014/main" id="{57138623-CA5C-4B39-8B2C-1D5A1C576B17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C5951A63-0922-4646-89E6-BD09146F8389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01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72" name="组合 71">
            <a:extLst>
              <a:ext uri="{FF2B5EF4-FFF2-40B4-BE49-F238E27FC236}">
                <a16:creationId xmlns:a16="http://schemas.microsoft.com/office/drawing/2014/main" id="{E9BB4863-B235-4288-B8B9-BB03DBDB4509}"/>
              </a:ext>
            </a:extLst>
          </p:cNvPr>
          <p:cNvGrpSpPr/>
          <p:nvPr/>
        </p:nvGrpSpPr>
        <p:grpSpPr>
          <a:xfrm>
            <a:off x="8867151" y="3810691"/>
            <a:ext cx="2967685" cy="535021"/>
            <a:chOff x="8162278" y="3810691"/>
            <a:chExt cx="2967685" cy="535021"/>
          </a:xfrm>
        </p:grpSpPr>
        <p:sp>
          <p:nvSpPr>
            <p:cNvPr id="24" name="矩形: 圆角 23">
              <a:extLst>
                <a:ext uri="{FF2B5EF4-FFF2-40B4-BE49-F238E27FC236}">
                  <a16:creationId xmlns:a16="http://schemas.microsoft.com/office/drawing/2014/main" id="{E1B1E8DD-67CC-44F3-9909-4E9A5C9C3213}"/>
                </a:ext>
              </a:extLst>
            </p:cNvPr>
            <p:cNvSpPr/>
            <p:nvPr/>
          </p:nvSpPr>
          <p:spPr>
            <a:xfrm>
              <a:off x="8344616" y="3810691"/>
              <a:ext cx="2737839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49BA36F2-AED8-4DE9-A275-E54AE930BF24}"/>
                </a:ext>
              </a:extLst>
            </p:cNvPr>
            <p:cNvSpPr txBox="1"/>
            <p:nvPr/>
          </p:nvSpPr>
          <p:spPr>
            <a:xfrm>
              <a:off x="8793190" y="3810691"/>
              <a:ext cx="233677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Deepen outer corner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Build in a small outer V.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9C4766FF-A3CD-44EB-BD72-1DDF68D783D9}"/>
                </a:ext>
              </a:extLst>
            </p:cNvPr>
            <p:cNvGrpSpPr/>
            <p:nvPr/>
          </p:nvGrpSpPr>
          <p:grpSpPr>
            <a:xfrm>
              <a:off x="8162278" y="3820939"/>
              <a:ext cx="613804" cy="506516"/>
              <a:chOff x="3250352" y="2533402"/>
              <a:chExt cx="691059" cy="570267"/>
            </a:xfrm>
          </p:grpSpPr>
          <p:sp>
            <p:nvSpPr>
              <p:cNvPr id="50" name="椭圆 49">
                <a:extLst>
                  <a:ext uri="{FF2B5EF4-FFF2-40B4-BE49-F238E27FC236}">
                    <a16:creationId xmlns:a16="http://schemas.microsoft.com/office/drawing/2014/main" id="{8FE0EC4B-D467-4AE0-A1B5-D5594AD6FFBD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D2F7AD3B-ECD3-406B-9BB1-C4CE33A2439E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03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89" name="组合 88">
            <a:extLst>
              <a:ext uri="{FF2B5EF4-FFF2-40B4-BE49-F238E27FC236}">
                <a16:creationId xmlns:a16="http://schemas.microsoft.com/office/drawing/2014/main" id="{2137F006-9BD8-456F-9270-B96E39A59B05}"/>
              </a:ext>
            </a:extLst>
          </p:cNvPr>
          <p:cNvGrpSpPr/>
          <p:nvPr/>
        </p:nvGrpSpPr>
        <p:grpSpPr>
          <a:xfrm>
            <a:off x="2197814" y="3810691"/>
            <a:ext cx="3364036" cy="542395"/>
            <a:chOff x="1733551" y="3819207"/>
            <a:chExt cx="3364036" cy="542395"/>
          </a:xfrm>
        </p:grpSpPr>
        <p:sp>
          <p:nvSpPr>
            <p:cNvPr id="45" name="矩形: 圆角 44">
              <a:extLst>
                <a:ext uri="{FF2B5EF4-FFF2-40B4-BE49-F238E27FC236}">
                  <a16:creationId xmlns:a16="http://schemas.microsoft.com/office/drawing/2014/main" id="{D599FA2F-EE92-45A7-A4FE-72FD64450736}"/>
                </a:ext>
              </a:extLst>
            </p:cNvPr>
            <p:cNvSpPr/>
            <p:nvPr/>
          </p:nvSpPr>
          <p:spPr>
            <a:xfrm>
              <a:off x="1733551" y="3826581"/>
              <a:ext cx="3174588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A1824665-1826-45B8-9AD3-0DC136F8C89A}"/>
                </a:ext>
              </a:extLst>
            </p:cNvPr>
            <p:cNvSpPr txBox="1"/>
            <p:nvPr/>
          </p:nvSpPr>
          <p:spPr>
            <a:xfrm>
              <a:off x="1785939" y="3819207"/>
              <a:ext cx="265548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Clean blend</a:t>
              </a:r>
            </a:p>
            <a:p>
              <a:pPr algn="r"/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Use a clean brush over every edge.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5E0F1EA1-30AD-4FF7-B3A2-362C0F697A2B}"/>
                </a:ext>
              </a:extLst>
            </p:cNvPr>
            <p:cNvGrpSpPr/>
            <p:nvPr/>
          </p:nvGrpSpPr>
          <p:grpSpPr>
            <a:xfrm>
              <a:off x="4483783" y="3832341"/>
              <a:ext cx="613804" cy="506516"/>
              <a:chOff x="3250352" y="2533402"/>
              <a:chExt cx="691059" cy="570267"/>
            </a:xfrm>
          </p:grpSpPr>
          <p:sp>
            <p:nvSpPr>
              <p:cNvPr id="48" name="椭圆 47">
                <a:extLst>
                  <a:ext uri="{FF2B5EF4-FFF2-40B4-BE49-F238E27FC236}">
                    <a16:creationId xmlns:a16="http://schemas.microsoft.com/office/drawing/2014/main" id="{4B1B0A1C-21B0-4473-ADBD-309A36DE9674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4D49571C-03D1-46E0-9CD5-7FC3D3DD0F57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06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79" name="组合 78">
            <a:extLst>
              <a:ext uri="{FF2B5EF4-FFF2-40B4-BE49-F238E27FC236}">
                <a16:creationId xmlns:a16="http://schemas.microsoft.com/office/drawing/2014/main" id="{779BC520-7BDA-4C86-AA55-CC820EB54A18}"/>
              </a:ext>
            </a:extLst>
          </p:cNvPr>
          <p:cNvGrpSpPr/>
          <p:nvPr/>
        </p:nvGrpSpPr>
        <p:grpSpPr>
          <a:xfrm>
            <a:off x="8070137" y="5389760"/>
            <a:ext cx="3207475" cy="535021"/>
            <a:chOff x="7374800" y="5370708"/>
            <a:chExt cx="3207475" cy="535021"/>
          </a:xfrm>
        </p:grpSpPr>
        <p:sp>
          <p:nvSpPr>
            <p:cNvPr id="40" name="矩形: 圆角 39">
              <a:extLst>
                <a:ext uri="{FF2B5EF4-FFF2-40B4-BE49-F238E27FC236}">
                  <a16:creationId xmlns:a16="http://schemas.microsoft.com/office/drawing/2014/main" id="{BC785098-0AD6-4765-857F-F066D4B14931}"/>
                </a:ext>
              </a:extLst>
            </p:cNvPr>
            <p:cNvSpPr/>
            <p:nvPr/>
          </p:nvSpPr>
          <p:spPr>
            <a:xfrm>
              <a:off x="7557138" y="5370708"/>
              <a:ext cx="2980265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E0FA58F8-2B8C-475F-AE93-1DF94FC176B0}"/>
                </a:ext>
              </a:extLst>
            </p:cNvPr>
            <p:cNvSpPr txBox="1"/>
            <p:nvPr/>
          </p:nvSpPr>
          <p:spPr>
            <a:xfrm>
              <a:off x="8005713" y="5370708"/>
              <a:ext cx="257656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Define lashes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Press deep color close to lashes.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1CBF34DC-2237-469E-8976-FB76F6E9EFA2}"/>
                </a:ext>
              </a:extLst>
            </p:cNvPr>
            <p:cNvGrpSpPr/>
            <p:nvPr/>
          </p:nvGrpSpPr>
          <p:grpSpPr>
            <a:xfrm>
              <a:off x="7374800" y="5380956"/>
              <a:ext cx="613804" cy="506516"/>
              <a:chOff x="3250352" y="2533402"/>
              <a:chExt cx="691059" cy="570267"/>
            </a:xfrm>
          </p:grpSpPr>
          <p:sp>
            <p:nvSpPr>
              <p:cNvPr id="43" name="椭圆 42">
                <a:extLst>
                  <a:ext uri="{FF2B5EF4-FFF2-40B4-BE49-F238E27FC236}">
                    <a16:creationId xmlns:a16="http://schemas.microsoft.com/office/drawing/2014/main" id="{B831E3A2-5763-4295-949C-69BCB3F94D14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9AAE4DBD-9918-4CAC-A8DC-D023F07880B4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04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85" name="组合 84">
            <a:extLst>
              <a:ext uri="{FF2B5EF4-FFF2-40B4-BE49-F238E27FC236}">
                <a16:creationId xmlns:a16="http://schemas.microsoft.com/office/drawing/2014/main" id="{D8CAFE9B-DE66-4179-9F29-6763F82CF0B8}"/>
              </a:ext>
            </a:extLst>
          </p:cNvPr>
          <p:cNvGrpSpPr/>
          <p:nvPr/>
        </p:nvGrpSpPr>
        <p:grpSpPr>
          <a:xfrm>
            <a:off x="2498541" y="5382386"/>
            <a:ext cx="3727527" cy="542395"/>
            <a:chOff x="2179450" y="5376609"/>
            <a:chExt cx="3727527" cy="542395"/>
          </a:xfrm>
        </p:grpSpPr>
        <p:sp>
          <p:nvSpPr>
            <p:cNvPr id="35" name="矩形: 圆角 34">
              <a:extLst>
                <a:ext uri="{FF2B5EF4-FFF2-40B4-BE49-F238E27FC236}">
                  <a16:creationId xmlns:a16="http://schemas.microsoft.com/office/drawing/2014/main" id="{28F60717-ED54-49C6-9F34-A0A43D24033D}"/>
                </a:ext>
              </a:extLst>
            </p:cNvPr>
            <p:cNvSpPr/>
            <p:nvPr/>
          </p:nvSpPr>
          <p:spPr>
            <a:xfrm>
              <a:off x="2179450" y="5383983"/>
              <a:ext cx="3538078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3607B206-C5B1-435E-8FE6-C7CCBF941F64}"/>
                </a:ext>
              </a:extLst>
            </p:cNvPr>
            <p:cNvSpPr txBox="1"/>
            <p:nvPr/>
          </p:nvSpPr>
          <p:spPr>
            <a:xfrm>
              <a:off x="2179450" y="5376609"/>
              <a:ext cx="307135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Add pop</a:t>
              </a:r>
            </a:p>
            <a:p>
              <a:pPr algn="r"/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Tap a little at inner corner or brow bone.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37" name="组合 36">
              <a:extLst>
                <a:ext uri="{FF2B5EF4-FFF2-40B4-BE49-F238E27FC236}">
                  <a16:creationId xmlns:a16="http://schemas.microsoft.com/office/drawing/2014/main" id="{0B3361A4-540A-4B29-ADAE-C8C1911569CB}"/>
                </a:ext>
              </a:extLst>
            </p:cNvPr>
            <p:cNvGrpSpPr/>
            <p:nvPr/>
          </p:nvGrpSpPr>
          <p:grpSpPr>
            <a:xfrm>
              <a:off x="5293173" y="5389743"/>
              <a:ext cx="613804" cy="506516"/>
              <a:chOff x="3250352" y="2533402"/>
              <a:chExt cx="691059" cy="570267"/>
            </a:xfrm>
          </p:grpSpPr>
          <p:sp>
            <p:nvSpPr>
              <p:cNvPr id="38" name="椭圆 37">
                <a:extLst>
                  <a:ext uri="{FF2B5EF4-FFF2-40B4-BE49-F238E27FC236}">
                    <a16:creationId xmlns:a16="http://schemas.microsoft.com/office/drawing/2014/main" id="{3EDD7F95-0443-4974-98CC-0FA78FFAE15A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67C5DD13-E001-4128-80BE-819957CB3087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05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7BE9ABED-60C6-4D22-A979-51E88B25D46C}"/>
              </a:ext>
            </a:extLst>
          </p:cNvPr>
          <p:cNvGrpSpPr/>
          <p:nvPr/>
        </p:nvGrpSpPr>
        <p:grpSpPr>
          <a:xfrm>
            <a:off x="220266" y="2414142"/>
            <a:ext cx="1615741" cy="782050"/>
            <a:chOff x="220266" y="2414142"/>
            <a:chExt cx="1615741" cy="782050"/>
          </a:xfrm>
        </p:grpSpPr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B83F9372-DA59-4254-9782-B2C765D4EAED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2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4" name="文本框 63">
              <a:extLst>
                <a:ext uri="{FF2B5EF4-FFF2-40B4-BE49-F238E27FC236}">
                  <a16:creationId xmlns:a16="http://schemas.microsoft.com/office/drawing/2014/main" id="{CB8F9BFB-A5B0-4A05-9B8E-97C949EA2F61}"/>
                </a:ext>
              </a:extLst>
            </p:cNvPr>
            <p:cNvSpPr txBox="1"/>
            <p:nvPr/>
          </p:nvSpPr>
          <p:spPr>
            <a:xfrm>
              <a:off x="220266" y="2668021"/>
              <a:ext cx="161574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EYES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C4386406-38BD-4C4B-9379-775C59974B80}"/>
              </a:ext>
            </a:extLst>
          </p:cNvPr>
          <p:cNvGrpSpPr/>
          <p:nvPr/>
        </p:nvGrpSpPr>
        <p:grpSpPr>
          <a:xfrm>
            <a:off x="2817061" y="333682"/>
            <a:ext cx="615309" cy="412012"/>
            <a:chOff x="930275" y="6084973"/>
            <a:chExt cx="410062" cy="274578"/>
          </a:xfrm>
          <a:solidFill>
            <a:srgbClr val="FFC000"/>
          </a:solidFill>
        </p:grpSpPr>
        <p:sp>
          <p:nvSpPr>
            <p:cNvPr id="66" name="Freeform 154">
              <a:extLst>
                <a:ext uri="{FF2B5EF4-FFF2-40B4-BE49-F238E27FC236}">
                  <a16:creationId xmlns:a16="http://schemas.microsoft.com/office/drawing/2014/main" id="{1D5499D1-A4B3-4E63-9738-EE2DA2C0C0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0275" y="6084973"/>
              <a:ext cx="410062" cy="274578"/>
            </a:xfrm>
            <a:custGeom>
              <a:avLst/>
              <a:gdLst>
                <a:gd name="T0" fmla="*/ 48 w 96"/>
                <a:gd name="T1" fmla="*/ 0 h 64"/>
                <a:gd name="T2" fmla="*/ 0 w 96"/>
                <a:gd name="T3" fmla="*/ 32 h 64"/>
                <a:gd name="T4" fmla="*/ 48 w 96"/>
                <a:gd name="T5" fmla="*/ 64 h 64"/>
                <a:gd name="T6" fmla="*/ 96 w 96"/>
                <a:gd name="T7" fmla="*/ 32 h 64"/>
                <a:gd name="T8" fmla="*/ 48 w 96"/>
                <a:gd name="T9" fmla="*/ 0 h 64"/>
                <a:gd name="T10" fmla="*/ 48 w 96"/>
                <a:gd name="T11" fmla="*/ 60 h 64"/>
                <a:gd name="T12" fmla="*/ 5 w 96"/>
                <a:gd name="T13" fmla="*/ 32 h 64"/>
                <a:gd name="T14" fmla="*/ 48 w 96"/>
                <a:gd name="T15" fmla="*/ 4 h 64"/>
                <a:gd name="T16" fmla="*/ 91 w 96"/>
                <a:gd name="T17" fmla="*/ 32 h 64"/>
                <a:gd name="T18" fmla="*/ 48 w 96"/>
                <a:gd name="T19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64">
                  <a:moveTo>
                    <a:pt x="48" y="0"/>
                  </a:moveTo>
                  <a:cubicBezTo>
                    <a:pt x="19" y="0"/>
                    <a:pt x="0" y="32"/>
                    <a:pt x="0" y="32"/>
                  </a:cubicBezTo>
                  <a:cubicBezTo>
                    <a:pt x="0" y="32"/>
                    <a:pt x="19" y="64"/>
                    <a:pt x="48" y="64"/>
                  </a:cubicBezTo>
                  <a:cubicBezTo>
                    <a:pt x="77" y="64"/>
                    <a:pt x="96" y="32"/>
                    <a:pt x="96" y="32"/>
                  </a:cubicBezTo>
                  <a:cubicBezTo>
                    <a:pt x="96" y="32"/>
                    <a:pt x="77" y="0"/>
                    <a:pt x="48" y="0"/>
                  </a:cubicBezTo>
                  <a:close/>
                  <a:moveTo>
                    <a:pt x="48" y="60"/>
                  </a:moveTo>
                  <a:cubicBezTo>
                    <a:pt x="26" y="60"/>
                    <a:pt x="10" y="39"/>
                    <a:pt x="5" y="32"/>
                  </a:cubicBezTo>
                  <a:cubicBezTo>
                    <a:pt x="10" y="25"/>
                    <a:pt x="26" y="4"/>
                    <a:pt x="48" y="4"/>
                  </a:cubicBezTo>
                  <a:cubicBezTo>
                    <a:pt x="70" y="4"/>
                    <a:pt x="86" y="25"/>
                    <a:pt x="91" y="32"/>
                  </a:cubicBezTo>
                  <a:cubicBezTo>
                    <a:pt x="86" y="39"/>
                    <a:pt x="70" y="60"/>
                    <a:pt x="48" y="60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155">
              <a:extLst>
                <a:ext uri="{FF2B5EF4-FFF2-40B4-BE49-F238E27FC236}">
                  <a16:creationId xmlns:a16="http://schemas.microsoft.com/office/drawing/2014/main" id="{67645274-8709-45F8-AF1E-7002420B80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500" y="6137359"/>
              <a:ext cx="171612" cy="169805"/>
            </a:xfrm>
            <a:custGeom>
              <a:avLst/>
              <a:gdLst>
                <a:gd name="T0" fmla="*/ 20 w 40"/>
                <a:gd name="T1" fmla="*/ 0 h 40"/>
                <a:gd name="T2" fmla="*/ 0 w 40"/>
                <a:gd name="T3" fmla="*/ 20 h 40"/>
                <a:gd name="T4" fmla="*/ 20 w 40"/>
                <a:gd name="T5" fmla="*/ 40 h 40"/>
                <a:gd name="T6" fmla="*/ 40 w 40"/>
                <a:gd name="T7" fmla="*/ 20 h 40"/>
                <a:gd name="T8" fmla="*/ 20 w 40"/>
                <a:gd name="T9" fmla="*/ 0 h 40"/>
                <a:gd name="T10" fmla="*/ 20 w 40"/>
                <a:gd name="T11" fmla="*/ 36 h 40"/>
                <a:gd name="T12" fmla="*/ 4 w 40"/>
                <a:gd name="T13" fmla="*/ 20 h 40"/>
                <a:gd name="T14" fmla="*/ 20 w 40"/>
                <a:gd name="T15" fmla="*/ 4 h 40"/>
                <a:gd name="T16" fmla="*/ 36 w 40"/>
                <a:gd name="T17" fmla="*/ 20 h 40"/>
                <a:gd name="T18" fmla="*/ 20 w 40"/>
                <a:gd name="T19" fmla="*/ 3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20" y="0"/>
                  </a:moveTo>
                  <a:cubicBezTo>
                    <a:pt x="9" y="0"/>
                    <a:pt x="0" y="9"/>
                    <a:pt x="0" y="20"/>
                  </a:cubicBezTo>
                  <a:cubicBezTo>
                    <a:pt x="0" y="31"/>
                    <a:pt x="9" y="40"/>
                    <a:pt x="20" y="40"/>
                  </a:cubicBezTo>
                  <a:cubicBezTo>
                    <a:pt x="31" y="40"/>
                    <a:pt x="40" y="31"/>
                    <a:pt x="40" y="20"/>
                  </a:cubicBezTo>
                  <a:cubicBezTo>
                    <a:pt x="40" y="9"/>
                    <a:pt x="31" y="0"/>
                    <a:pt x="20" y="0"/>
                  </a:cubicBezTo>
                  <a:close/>
                  <a:moveTo>
                    <a:pt x="20" y="36"/>
                  </a:moveTo>
                  <a:cubicBezTo>
                    <a:pt x="11" y="36"/>
                    <a:pt x="4" y="29"/>
                    <a:pt x="4" y="20"/>
                  </a:cubicBezTo>
                  <a:cubicBezTo>
                    <a:pt x="4" y="11"/>
                    <a:pt x="11" y="4"/>
                    <a:pt x="20" y="4"/>
                  </a:cubicBezTo>
                  <a:cubicBezTo>
                    <a:pt x="29" y="4"/>
                    <a:pt x="36" y="11"/>
                    <a:pt x="36" y="20"/>
                  </a:cubicBezTo>
                  <a:cubicBezTo>
                    <a:pt x="36" y="29"/>
                    <a:pt x="29" y="36"/>
                    <a:pt x="20" y="36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cxnSp>
        <p:nvCxnSpPr>
          <p:cNvPr id="71" name="直接箭头连接符 70">
            <a:extLst>
              <a:ext uri="{FF2B5EF4-FFF2-40B4-BE49-F238E27FC236}">
                <a16:creationId xmlns:a16="http://schemas.microsoft.com/office/drawing/2014/main" id="{413AFAC2-8B76-4508-955B-C5A7AE06211B}"/>
              </a:ext>
            </a:extLst>
          </p:cNvPr>
          <p:cNvCxnSpPr>
            <a:cxnSpLocks/>
            <a:stCxn id="56" idx="3"/>
            <a:endCxn id="61" idx="1"/>
          </p:cNvCxnSpPr>
          <p:nvPr/>
        </p:nvCxnSpPr>
        <p:spPr>
          <a:xfrm flipV="1">
            <a:off x="6507067" y="2335091"/>
            <a:ext cx="1366335" cy="2886"/>
          </a:xfrm>
          <a:prstGeom prst="straightConnector1">
            <a:avLst/>
          </a:prstGeom>
          <a:ln w="25400">
            <a:solidFill>
              <a:srgbClr val="FFC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箭头连接符 72">
            <a:extLst>
              <a:ext uri="{FF2B5EF4-FFF2-40B4-BE49-F238E27FC236}">
                <a16:creationId xmlns:a16="http://schemas.microsoft.com/office/drawing/2014/main" id="{23FC088F-85F1-4DB4-A886-617E9ED8A773}"/>
              </a:ext>
            </a:extLst>
          </p:cNvPr>
          <p:cNvCxnSpPr>
            <a:cxnSpLocks/>
            <a:stCxn id="60" idx="5"/>
            <a:endCxn id="50" idx="0"/>
          </p:cNvCxnSpPr>
          <p:nvPr/>
        </p:nvCxnSpPr>
        <p:spPr>
          <a:xfrm>
            <a:off x="8355241" y="2515104"/>
            <a:ext cx="815257" cy="1305835"/>
          </a:xfrm>
          <a:prstGeom prst="straightConnector1">
            <a:avLst/>
          </a:prstGeom>
          <a:ln w="25400">
            <a:solidFill>
              <a:srgbClr val="FFC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箭头连接符 79">
            <a:extLst>
              <a:ext uri="{FF2B5EF4-FFF2-40B4-BE49-F238E27FC236}">
                <a16:creationId xmlns:a16="http://schemas.microsoft.com/office/drawing/2014/main" id="{4E9E880C-AD9E-478F-9075-D29DDE332190}"/>
              </a:ext>
            </a:extLst>
          </p:cNvPr>
          <p:cNvCxnSpPr>
            <a:cxnSpLocks/>
            <a:stCxn id="50" idx="4"/>
            <a:endCxn id="43" idx="7"/>
          </p:cNvCxnSpPr>
          <p:nvPr/>
        </p:nvCxnSpPr>
        <p:spPr>
          <a:xfrm flipH="1">
            <a:off x="8551976" y="4327455"/>
            <a:ext cx="618522" cy="1146731"/>
          </a:xfrm>
          <a:prstGeom prst="straightConnector1">
            <a:avLst/>
          </a:prstGeom>
          <a:ln w="25400">
            <a:solidFill>
              <a:srgbClr val="FFC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箭头连接符 85">
            <a:extLst>
              <a:ext uri="{FF2B5EF4-FFF2-40B4-BE49-F238E27FC236}">
                <a16:creationId xmlns:a16="http://schemas.microsoft.com/office/drawing/2014/main" id="{0B6906C0-ADEE-429A-98E3-B315FDE0D989}"/>
              </a:ext>
            </a:extLst>
          </p:cNvPr>
          <p:cNvCxnSpPr>
            <a:cxnSpLocks/>
            <a:stCxn id="44" idx="1"/>
            <a:endCxn id="39" idx="3"/>
          </p:cNvCxnSpPr>
          <p:nvPr/>
        </p:nvCxnSpPr>
        <p:spPr>
          <a:xfrm flipH="1" flipV="1">
            <a:off x="6226068" y="5647845"/>
            <a:ext cx="1844069" cy="4488"/>
          </a:xfrm>
          <a:prstGeom prst="straightConnector1">
            <a:avLst/>
          </a:prstGeom>
          <a:ln w="25400">
            <a:solidFill>
              <a:srgbClr val="FFC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箭头连接符 89">
            <a:extLst>
              <a:ext uri="{FF2B5EF4-FFF2-40B4-BE49-F238E27FC236}">
                <a16:creationId xmlns:a16="http://schemas.microsoft.com/office/drawing/2014/main" id="{5251046D-F7F9-4D54-8AA2-385130DF82FC}"/>
              </a:ext>
            </a:extLst>
          </p:cNvPr>
          <p:cNvCxnSpPr>
            <a:cxnSpLocks/>
            <a:stCxn id="38" idx="0"/>
            <a:endCxn id="48" idx="4"/>
          </p:cNvCxnSpPr>
          <p:nvPr/>
        </p:nvCxnSpPr>
        <p:spPr>
          <a:xfrm flipH="1" flipV="1">
            <a:off x="5251393" y="4330341"/>
            <a:ext cx="664218" cy="1065179"/>
          </a:xfrm>
          <a:prstGeom prst="straightConnector1">
            <a:avLst/>
          </a:prstGeom>
          <a:ln w="25400">
            <a:solidFill>
              <a:srgbClr val="FFC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箭头连接符 92">
            <a:extLst>
              <a:ext uri="{FF2B5EF4-FFF2-40B4-BE49-F238E27FC236}">
                <a16:creationId xmlns:a16="http://schemas.microsoft.com/office/drawing/2014/main" id="{A6B2FA9B-E6F6-4DE3-AB70-CBDA9E23B755}"/>
              </a:ext>
            </a:extLst>
          </p:cNvPr>
          <p:cNvCxnSpPr>
            <a:cxnSpLocks/>
            <a:stCxn id="48" idx="0"/>
            <a:endCxn id="55" idx="3"/>
          </p:cNvCxnSpPr>
          <p:nvPr/>
        </p:nvCxnSpPr>
        <p:spPr>
          <a:xfrm flipV="1">
            <a:off x="5251393" y="2517990"/>
            <a:ext cx="766724" cy="1305835"/>
          </a:xfrm>
          <a:prstGeom prst="straightConnector1">
            <a:avLst/>
          </a:prstGeom>
          <a:ln w="25400">
            <a:solidFill>
              <a:srgbClr val="FFC000"/>
            </a:solidFill>
            <a:prstDash val="dashDot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6662680"/>
      </p:ext>
    </p:extLst>
  </p:cSld>
  <p:clrMapOvr>
    <a:masterClrMapping/>
  </p:clrMapOvr>
  <p:transition spd="slow" advClick="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矩形 69">
            <a:extLst>
              <a:ext uri="{FF2B5EF4-FFF2-40B4-BE49-F238E27FC236}">
                <a16:creationId xmlns:a16="http://schemas.microsoft.com/office/drawing/2014/main" id="{EEC8CB07-92DD-42AE-9A55-81D3EEF08958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4" name="组合 73">
            <a:extLst>
              <a:ext uri="{FF2B5EF4-FFF2-40B4-BE49-F238E27FC236}">
                <a16:creationId xmlns:a16="http://schemas.microsoft.com/office/drawing/2014/main" id="{98DA0F42-B5B6-4E65-9264-93A53BE4658B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75" name="TextBox 2">
              <a:extLst>
                <a:ext uri="{FF2B5EF4-FFF2-40B4-BE49-F238E27FC236}">
                  <a16:creationId xmlns:a16="http://schemas.microsoft.com/office/drawing/2014/main" id="{7F41F569-758D-4CEF-9AE1-A73557F7B0B3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76" name="直接连接符 75">
              <a:extLst>
                <a:ext uri="{FF2B5EF4-FFF2-40B4-BE49-F238E27FC236}">
                  <a16:creationId xmlns:a16="http://schemas.microsoft.com/office/drawing/2014/main" id="{EFE82B3E-24C9-44E8-890B-AB62E0F4F5C5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TextBox 28">
            <a:extLst>
              <a:ext uri="{FF2B5EF4-FFF2-40B4-BE49-F238E27FC236}">
                <a16:creationId xmlns:a16="http://schemas.microsoft.com/office/drawing/2014/main" id="{99C4BB0F-BD9B-46D4-831F-F010CBBDF199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78" name="TextBox 7">
            <a:extLst>
              <a:ext uri="{FF2B5EF4-FFF2-40B4-BE49-F238E27FC236}">
                <a16:creationId xmlns:a16="http://schemas.microsoft.com/office/drawing/2014/main" id="{D3D114A3-1DD5-452A-A0DE-E887C7F349C1}"/>
              </a:ext>
            </a:extLst>
          </p:cNvPr>
          <p:cNvSpPr>
            <a:spLocks noGrp="1"/>
          </p:cNvSpPr>
          <p:nvPr/>
        </p:nvSpPr>
        <p:spPr>
          <a:xfrm>
            <a:off x="3040656" y="2076770"/>
            <a:ext cx="3291840" cy="3316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</a:pPr>
            <a:r>
              <a:rPr sz="24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PRODUCT + HOW</a:t>
            </a:r>
          </a:p>
        </p:txBody>
      </p:sp>
      <p:sp>
        <p:nvSpPr>
          <p:cNvPr id="81" name="Oval 8">
            <a:extLst>
              <a:ext uri="{FF2B5EF4-FFF2-40B4-BE49-F238E27FC236}">
                <a16:creationId xmlns:a16="http://schemas.microsoft.com/office/drawing/2014/main" id="{D22FDE68-34DE-4BA8-9921-3BEA5B87FB1A}"/>
              </a:ext>
            </a:extLst>
          </p:cNvPr>
          <p:cNvSpPr>
            <a:spLocks noGrp="1"/>
          </p:cNvSpPr>
          <p:nvPr/>
        </p:nvSpPr>
        <p:spPr>
          <a:xfrm>
            <a:off x="3109731" y="2699311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82" name="TextBox 9">
            <a:extLst>
              <a:ext uri="{FF2B5EF4-FFF2-40B4-BE49-F238E27FC236}">
                <a16:creationId xmlns:a16="http://schemas.microsoft.com/office/drawing/2014/main" id="{6C5BF93F-2DB9-4EB4-8434-3A4AD7A5357C}"/>
              </a:ext>
            </a:extLst>
          </p:cNvPr>
          <p:cNvSpPr>
            <a:spLocks noGrp="1"/>
          </p:cNvSpPr>
          <p:nvPr/>
        </p:nvSpPr>
        <p:spPr>
          <a:xfrm>
            <a:off x="3283086" y="2611142"/>
            <a:ext cx="4846138" cy="2781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</a:pPr>
            <a:r>
              <a:rPr lang="en-US" sz="1600" b="0" i="0" dirty="0">
                <a:solidFill>
                  <a:srgbClr val="F4B860"/>
                </a:solidFill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Pencil is easiest to control; liquid is sharper.</a:t>
            </a:r>
            <a:endParaRPr sz="1600" b="0" i="0" dirty="0">
              <a:solidFill>
                <a:srgbClr val="F4B860"/>
              </a:solidFill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sp>
        <p:nvSpPr>
          <p:cNvPr id="83" name="Oval 10">
            <a:extLst>
              <a:ext uri="{FF2B5EF4-FFF2-40B4-BE49-F238E27FC236}">
                <a16:creationId xmlns:a16="http://schemas.microsoft.com/office/drawing/2014/main" id="{B10BC38F-90F0-4826-AA70-9D0968A9390D}"/>
              </a:ext>
            </a:extLst>
          </p:cNvPr>
          <p:cNvSpPr>
            <a:spLocks noGrp="1"/>
          </p:cNvSpPr>
          <p:nvPr/>
        </p:nvSpPr>
        <p:spPr>
          <a:xfrm>
            <a:off x="3109731" y="3106982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84" name="TextBox 11">
            <a:extLst>
              <a:ext uri="{FF2B5EF4-FFF2-40B4-BE49-F238E27FC236}">
                <a16:creationId xmlns:a16="http://schemas.microsoft.com/office/drawing/2014/main" id="{1EF1FE7F-7C9C-491E-8EA1-E25BD78A9229}"/>
              </a:ext>
            </a:extLst>
          </p:cNvPr>
          <p:cNvSpPr>
            <a:spLocks noGrp="1"/>
          </p:cNvSpPr>
          <p:nvPr/>
        </p:nvSpPr>
        <p:spPr>
          <a:xfrm>
            <a:off x="3283084" y="3028774"/>
            <a:ext cx="6273666" cy="30062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short strokes from the middle out, then fill the inner part.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Oval 12">
            <a:extLst>
              <a:ext uri="{FF2B5EF4-FFF2-40B4-BE49-F238E27FC236}">
                <a16:creationId xmlns:a16="http://schemas.microsoft.com/office/drawing/2014/main" id="{4FFFA728-AEBB-4572-B40B-92114A86C168}"/>
              </a:ext>
            </a:extLst>
          </p:cNvPr>
          <p:cNvSpPr>
            <a:spLocks noGrp="1"/>
          </p:cNvSpPr>
          <p:nvPr/>
        </p:nvSpPr>
        <p:spPr>
          <a:xfrm>
            <a:off x="3109731" y="3520731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88" name="TextBox 13">
            <a:extLst>
              <a:ext uri="{FF2B5EF4-FFF2-40B4-BE49-F238E27FC236}">
                <a16:creationId xmlns:a16="http://schemas.microsoft.com/office/drawing/2014/main" id="{E563C532-AA35-4634-AB95-207D508617C4}"/>
              </a:ext>
            </a:extLst>
          </p:cNvPr>
          <p:cNvSpPr>
            <a:spLocks noGrp="1"/>
          </p:cNvSpPr>
          <p:nvPr/>
        </p:nvSpPr>
        <p:spPr>
          <a:xfrm>
            <a:off x="3283085" y="3446407"/>
            <a:ext cx="5162495" cy="268257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 the wing follow the lower lash angle.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14">
            <a:extLst>
              <a:ext uri="{FF2B5EF4-FFF2-40B4-BE49-F238E27FC236}">
                <a16:creationId xmlns:a16="http://schemas.microsoft.com/office/drawing/2014/main" id="{327FA173-7E57-45E2-8B4D-39FFB1F33303}"/>
              </a:ext>
            </a:extLst>
          </p:cNvPr>
          <p:cNvSpPr>
            <a:spLocks noGrp="1"/>
          </p:cNvSpPr>
          <p:nvPr/>
        </p:nvSpPr>
        <p:spPr>
          <a:xfrm>
            <a:off x="3040656" y="4009035"/>
            <a:ext cx="5919274" cy="27813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</a:pPr>
            <a:r>
              <a:rPr lang="en-US" b="1" i="1" dirty="0">
                <a:solidFill>
                  <a:srgbClr val="FFF6EC"/>
                </a:solidFill>
                <a:latin typeface="苹方 粗体" panose="020B0600000000000000" pitchFamily="34" charset="-122"/>
                <a:ea typeface="苹方 粗体" panose="020B0600000000000000" pitchFamily="34" charset="-122"/>
                <a:cs typeface="Aptos"/>
              </a:rPr>
              <a:t>Result: darker lash roots, not a thick black stripe.</a:t>
            </a:r>
            <a:endParaRPr b="1" i="1" dirty="0">
              <a:solidFill>
                <a:srgbClr val="FFF6EC"/>
              </a:solidFill>
              <a:latin typeface="苹方 粗体" panose="020B0600000000000000" pitchFamily="34" charset="-122"/>
              <a:ea typeface="苹方 粗体" panose="020B0600000000000000" pitchFamily="34" charset="-122"/>
              <a:cs typeface="Aptos"/>
            </a:endParaRPr>
          </a:p>
        </p:txBody>
      </p:sp>
      <p:grpSp>
        <p:nvGrpSpPr>
          <p:cNvPr id="92" name="组合 91">
            <a:extLst>
              <a:ext uri="{FF2B5EF4-FFF2-40B4-BE49-F238E27FC236}">
                <a16:creationId xmlns:a16="http://schemas.microsoft.com/office/drawing/2014/main" id="{F59E575D-9F9B-4309-BB61-E95310C50974}"/>
              </a:ext>
            </a:extLst>
          </p:cNvPr>
          <p:cNvGrpSpPr/>
          <p:nvPr/>
        </p:nvGrpSpPr>
        <p:grpSpPr>
          <a:xfrm>
            <a:off x="3070599" y="346464"/>
            <a:ext cx="615309" cy="412012"/>
            <a:chOff x="930275" y="6084973"/>
            <a:chExt cx="410062" cy="274578"/>
          </a:xfrm>
          <a:solidFill>
            <a:srgbClr val="FFC000"/>
          </a:solidFill>
        </p:grpSpPr>
        <p:sp>
          <p:nvSpPr>
            <p:cNvPr id="94" name="Freeform 154">
              <a:extLst>
                <a:ext uri="{FF2B5EF4-FFF2-40B4-BE49-F238E27FC236}">
                  <a16:creationId xmlns:a16="http://schemas.microsoft.com/office/drawing/2014/main" id="{B6311302-7F41-46AB-812F-06EB1BDB5A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0275" y="6084973"/>
              <a:ext cx="410062" cy="274578"/>
            </a:xfrm>
            <a:custGeom>
              <a:avLst/>
              <a:gdLst>
                <a:gd name="T0" fmla="*/ 48 w 96"/>
                <a:gd name="T1" fmla="*/ 0 h 64"/>
                <a:gd name="T2" fmla="*/ 0 w 96"/>
                <a:gd name="T3" fmla="*/ 32 h 64"/>
                <a:gd name="T4" fmla="*/ 48 w 96"/>
                <a:gd name="T5" fmla="*/ 64 h 64"/>
                <a:gd name="T6" fmla="*/ 96 w 96"/>
                <a:gd name="T7" fmla="*/ 32 h 64"/>
                <a:gd name="T8" fmla="*/ 48 w 96"/>
                <a:gd name="T9" fmla="*/ 0 h 64"/>
                <a:gd name="T10" fmla="*/ 48 w 96"/>
                <a:gd name="T11" fmla="*/ 60 h 64"/>
                <a:gd name="T12" fmla="*/ 5 w 96"/>
                <a:gd name="T13" fmla="*/ 32 h 64"/>
                <a:gd name="T14" fmla="*/ 48 w 96"/>
                <a:gd name="T15" fmla="*/ 4 h 64"/>
                <a:gd name="T16" fmla="*/ 91 w 96"/>
                <a:gd name="T17" fmla="*/ 32 h 64"/>
                <a:gd name="T18" fmla="*/ 48 w 96"/>
                <a:gd name="T19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64">
                  <a:moveTo>
                    <a:pt x="48" y="0"/>
                  </a:moveTo>
                  <a:cubicBezTo>
                    <a:pt x="19" y="0"/>
                    <a:pt x="0" y="32"/>
                    <a:pt x="0" y="32"/>
                  </a:cubicBezTo>
                  <a:cubicBezTo>
                    <a:pt x="0" y="32"/>
                    <a:pt x="19" y="64"/>
                    <a:pt x="48" y="64"/>
                  </a:cubicBezTo>
                  <a:cubicBezTo>
                    <a:pt x="77" y="64"/>
                    <a:pt x="96" y="32"/>
                    <a:pt x="96" y="32"/>
                  </a:cubicBezTo>
                  <a:cubicBezTo>
                    <a:pt x="96" y="32"/>
                    <a:pt x="77" y="0"/>
                    <a:pt x="48" y="0"/>
                  </a:cubicBezTo>
                  <a:close/>
                  <a:moveTo>
                    <a:pt x="48" y="60"/>
                  </a:moveTo>
                  <a:cubicBezTo>
                    <a:pt x="26" y="60"/>
                    <a:pt x="10" y="39"/>
                    <a:pt x="5" y="32"/>
                  </a:cubicBezTo>
                  <a:cubicBezTo>
                    <a:pt x="10" y="25"/>
                    <a:pt x="26" y="4"/>
                    <a:pt x="48" y="4"/>
                  </a:cubicBezTo>
                  <a:cubicBezTo>
                    <a:pt x="70" y="4"/>
                    <a:pt x="86" y="25"/>
                    <a:pt x="91" y="32"/>
                  </a:cubicBezTo>
                  <a:cubicBezTo>
                    <a:pt x="86" y="39"/>
                    <a:pt x="70" y="60"/>
                    <a:pt x="48" y="60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155">
              <a:extLst>
                <a:ext uri="{FF2B5EF4-FFF2-40B4-BE49-F238E27FC236}">
                  <a16:creationId xmlns:a16="http://schemas.microsoft.com/office/drawing/2014/main" id="{CB2E278B-15E5-4ED7-A6B5-C1E382EF3B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500" y="6137359"/>
              <a:ext cx="171612" cy="169805"/>
            </a:xfrm>
            <a:custGeom>
              <a:avLst/>
              <a:gdLst>
                <a:gd name="T0" fmla="*/ 20 w 40"/>
                <a:gd name="T1" fmla="*/ 0 h 40"/>
                <a:gd name="T2" fmla="*/ 0 w 40"/>
                <a:gd name="T3" fmla="*/ 20 h 40"/>
                <a:gd name="T4" fmla="*/ 20 w 40"/>
                <a:gd name="T5" fmla="*/ 40 h 40"/>
                <a:gd name="T6" fmla="*/ 40 w 40"/>
                <a:gd name="T7" fmla="*/ 20 h 40"/>
                <a:gd name="T8" fmla="*/ 20 w 40"/>
                <a:gd name="T9" fmla="*/ 0 h 40"/>
                <a:gd name="T10" fmla="*/ 20 w 40"/>
                <a:gd name="T11" fmla="*/ 36 h 40"/>
                <a:gd name="T12" fmla="*/ 4 w 40"/>
                <a:gd name="T13" fmla="*/ 20 h 40"/>
                <a:gd name="T14" fmla="*/ 20 w 40"/>
                <a:gd name="T15" fmla="*/ 4 h 40"/>
                <a:gd name="T16" fmla="*/ 36 w 40"/>
                <a:gd name="T17" fmla="*/ 20 h 40"/>
                <a:gd name="T18" fmla="*/ 20 w 40"/>
                <a:gd name="T19" fmla="*/ 3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20" y="0"/>
                  </a:moveTo>
                  <a:cubicBezTo>
                    <a:pt x="9" y="0"/>
                    <a:pt x="0" y="9"/>
                    <a:pt x="0" y="20"/>
                  </a:cubicBezTo>
                  <a:cubicBezTo>
                    <a:pt x="0" y="31"/>
                    <a:pt x="9" y="40"/>
                    <a:pt x="20" y="40"/>
                  </a:cubicBezTo>
                  <a:cubicBezTo>
                    <a:pt x="31" y="40"/>
                    <a:pt x="40" y="31"/>
                    <a:pt x="40" y="20"/>
                  </a:cubicBezTo>
                  <a:cubicBezTo>
                    <a:pt x="40" y="9"/>
                    <a:pt x="31" y="0"/>
                    <a:pt x="20" y="0"/>
                  </a:cubicBezTo>
                  <a:close/>
                  <a:moveTo>
                    <a:pt x="20" y="36"/>
                  </a:moveTo>
                  <a:cubicBezTo>
                    <a:pt x="11" y="36"/>
                    <a:pt x="4" y="29"/>
                    <a:pt x="4" y="20"/>
                  </a:cubicBezTo>
                  <a:cubicBezTo>
                    <a:pt x="4" y="11"/>
                    <a:pt x="11" y="4"/>
                    <a:pt x="20" y="4"/>
                  </a:cubicBezTo>
                  <a:cubicBezTo>
                    <a:pt x="29" y="4"/>
                    <a:pt x="36" y="11"/>
                    <a:pt x="36" y="20"/>
                  </a:cubicBezTo>
                  <a:cubicBezTo>
                    <a:pt x="36" y="29"/>
                    <a:pt x="29" y="36"/>
                    <a:pt x="20" y="36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96" name="组合 95">
            <a:extLst>
              <a:ext uri="{FF2B5EF4-FFF2-40B4-BE49-F238E27FC236}">
                <a16:creationId xmlns:a16="http://schemas.microsoft.com/office/drawing/2014/main" id="{13A6E5C1-62D3-41E8-8524-462851E49A86}"/>
              </a:ext>
            </a:extLst>
          </p:cNvPr>
          <p:cNvGrpSpPr/>
          <p:nvPr/>
        </p:nvGrpSpPr>
        <p:grpSpPr>
          <a:xfrm>
            <a:off x="3815602" y="164290"/>
            <a:ext cx="7218643" cy="760164"/>
            <a:chOff x="3671888" y="294042"/>
            <a:chExt cx="7249385" cy="760164"/>
          </a:xfrm>
        </p:grpSpPr>
        <p:sp>
          <p:nvSpPr>
            <p:cNvPr id="97" name="文本框 96">
              <a:extLst>
                <a:ext uri="{FF2B5EF4-FFF2-40B4-BE49-F238E27FC236}">
                  <a16:creationId xmlns:a16="http://schemas.microsoft.com/office/drawing/2014/main" id="{805884E1-7830-47B4-9B4A-21FD2BE4D6EA}"/>
                </a:ext>
              </a:extLst>
            </p:cNvPr>
            <p:cNvSpPr txBox="1"/>
            <p:nvPr/>
          </p:nvSpPr>
          <p:spPr>
            <a:xfrm>
              <a:off x="3671888" y="294042"/>
              <a:ext cx="724938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Keep liner close to lashes</a:t>
              </a:r>
              <a:endParaRPr lang="zh-CN" altLang="en-US" dirty="0"/>
            </a:p>
          </p:txBody>
        </p:sp>
        <p:sp>
          <p:nvSpPr>
            <p:cNvPr id="98" name="文本框 97">
              <a:extLst>
                <a:ext uri="{FF2B5EF4-FFF2-40B4-BE49-F238E27FC236}">
                  <a16:creationId xmlns:a16="http://schemas.microsoft.com/office/drawing/2014/main" id="{C7EB8A57-01EF-4914-BBE5-712B5060797C}"/>
                </a:ext>
              </a:extLst>
            </p:cNvPr>
            <p:cNvSpPr txBox="1"/>
            <p:nvPr/>
          </p:nvSpPr>
          <p:spPr>
            <a:xfrm>
              <a:off x="3701585" y="823374"/>
              <a:ext cx="560199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EYES: LIGHT FIRST, DEPTH SECOND</a:t>
              </a:r>
            </a:p>
          </p:txBody>
        </p:sp>
      </p:grpSp>
      <p:grpSp>
        <p:nvGrpSpPr>
          <p:cNvPr id="99" name="组合 98">
            <a:extLst>
              <a:ext uri="{FF2B5EF4-FFF2-40B4-BE49-F238E27FC236}">
                <a16:creationId xmlns:a16="http://schemas.microsoft.com/office/drawing/2014/main" id="{DACE8896-7741-46F5-8192-3A2DF6AC6B57}"/>
              </a:ext>
            </a:extLst>
          </p:cNvPr>
          <p:cNvGrpSpPr/>
          <p:nvPr/>
        </p:nvGrpSpPr>
        <p:grpSpPr>
          <a:xfrm>
            <a:off x="220266" y="2414142"/>
            <a:ext cx="1615741" cy="782050"/>
            <a:chOff x="220266" y="2414142"/>
            <a:chExt cx="1615741" cy="782050"/>
          </a:xfrm>
        </p:grpSpPr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1B17A639-3310-47AE-885C-9D584093CBA0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2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1" name="文本框 100">
              <a:extLst>
                <a:ext uri="{FF2B5EF4-FFF2-40B4-BE49-F238E27FC236}">
                  <a16:creationId xmlns:a16="http://schemas.microsoft.com/office/drawing/2014/main" id="{520D5339-7A51-4BD7-9E20-4D6078802800}"/>
                </a:ext>
              </a:extLst>
            </p:cNvPr>
            <p:cNvSpPr txBox="1"/>
            <p:nvPr/>
          </p:nvSpPr>
          <p:spPr>
            <a:xfrm>
              <a:off x="220266" y="2668021"/>
              <a:ext cx="161574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EYES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sp>
        <p:nvSpPr>
          <p:cNvPr id="102" name="文本框 101">
            <a:extLst>
              <a:ext uri="{FF2B5EF4-FFF2-40B4-BE49-F238E27FC236}">
                <a16:creationId xmlns:a16="http://schemas.microsoft.com/office/drawing/2014/main" id="{48CD4989-72D7-4A7A-A784-6FAFD1BFA94F}"/>
              </a:ext>
            </a:extLst>
          </p:cNvPr>
          <p:cNvSpPr txBox="1"/>
          <p:nvPr/>
        </p:nvSpPr>
        <p:spPr>
          <a:xfrm>
            <a:off x="3040655" y="1129546"/>
            <a:ext cx="78100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Beginner liner is not one perfect swipe. It is a row of tiny strokes that connect.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00BBB319-8BB8-4F32-ACEC-7CF597E6775B}"/>
              </a:ext>
            </a:extLst>
          </p:cNvPr>
          <p:cNvGrpSpPr/>
          <p:nvPr/>
        </p:nvGrpSpPr>
        <p:grpSpPr>
          <a:xfrm>
            <a:off x="3040656" y="4754782"/>
            <a:ext cx="7810059" cy="858810"/>
            <a:chOff x="3040656" y="4848600"/>
            <a:chExt cx="7810059" cy="858810"/>
          </a:xfrm>
        </p:grpSpPr>
        <p:sp>
          <p:nvSpPr>
            <p:cNvPr id="112" name="矩形: 圆角 111">
              <a:extLst>
                <a:ext uri="{FF2B5EF4-FFF2-40B4-BE49-F238E27FC236}">
                  <a16:creationId xmlns:a16="http://schemas.microsoft.com/office/drawing/2014/main" id="{3CB98A48-8090-41E2-A9E7-A5F35B99EAE2}"/>
                </a:ext>
              </a:extLst>
            </p:cNvPr>
            <p:cNvSpPr/>
            <p:nvPr/>
          </p:nvSpPr>
          <p:spPr>
            <a:xfrm>
              <a:off x="3040656" y="4848600"/>
              <a:ext cx="7810059" cy="858810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3" name="文本框 112">
              <a:extLst>
                <a:ext uri="{FF2B5EF4-FFF2-40B4-BE49-F238E27FC236}">
                  <a16:creationId xmlns:a16="http://schemas.microsoft.com/office/drawing/2014/main" id="{9090E8F3-D97D-41ED-A261-EB0AE0CE4920}"/>
                </a:ext>
              </a:extLst>
            </p:cNvPr>
            <p:cNvSpPr txBox="1"/>
            <p:nvPr/>
          </p:nvSpPr>
          <p:spPr>
            <a:xfrm>
              <a:off x="3692191" y="4927842"/>
              <a:ext cx="6880559" cy="668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en-US" altLang="zh-CN" sz="1600" i="0" dirty="0">
                  <a:solidFill>
                    <a:srgbClr val="FFF6EC"/>
                  </a:solidFill>
                  <a:latin typeface="Nunito" panose="02000503030000020003" pitchFamily="2" charset="0"/>
                  <a:ea typeface="Calibri"/>
                </a:rPr>
                <a:t>Use a barely damp cotton swab to clean edges. Skip the waterline if sensitive, and never share eye makeup.</a:t>
              </a:r>
            </a:p>
          </p:txBody>
        </p:sp>
        <p:sp>
          <p:nvSpPr>
            <p:cNvPr id="114" name="Freeform 123">
              <a:extLst>
                <a:ext uri="{FF2B5EF4-FFF2-40B4-BE49-F238E27FC236}">
                  <a16:creationId xmlns:a16="http://schemas.microsoft.com/office/drawing/2014/main" id="{36AFB78E-C43F-415C-A2B9-F8300E4989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4697" y="5120582"/>
              <a:ext cx="377546" cy="325159"/>
            </a:xfrm>
            <a:custGeom>
              <a:avLst/>
              <a:gdLst>
                <a:gd name="T0" fmla="*/ 66 w 88"/>
                <a:gd name="T1" fmla="*/ 4 h 76"/>
                <a:gd name="T2" fmla="*/ 84 w 88"/>
                <a:gd name="T3" fmla="*/ 22 h 76"/>
                <a:gd name="T4" fmla="*/ 83 w 88"/>
                <a:gd name="T5" fmla="*/ 28 h 76"/>
                <a:gd name="T6" fmla="*/ 44 w 88"/>
                <a:gd name="T7" fmla="*/ 71 h 76"/>
                <a:gd name="T8" fmla="*/ 5 w 88"/>
                <a:gd name="T9" fmla="*/ 28 h 76"/>
                <a:gd name="T10" fmla="*/ 4 w 88"/>
                <a:gd name="T11" fmla="*/ 22 h 76"/>
                <a:gd name="T12" fmla="*/ 22 w 88"/>
                <a:gd name="T13" fmla="*/ 4 h 76"/>
                <a:gd name="T14" fmla="*/ 40 w 88"/>
                <a:gd name="T15" fmla="*/ 22 h 76"/>
                <a:gd name="T16" fmla="*/ 48 w 88"/>
                <a:gd name="T17" fmla="*/ 22 h 76"/>
                <a:gd name="T18" fmla="*/ 66 w 88"/>
                <a:gd name="T19" fmla="*/ 4 h 76"/>
                <a:gd name="T20" fmla="*/ 66 w 88"/>
                <a:gd name="T21" fmla="*/ 0 h 76"/>
                <a:gd name="T22" fmla="*/ 44 w 88"/>
                <a:gd name="T23" fmla="*/ 22 h 76"/>
                <a:gd name="T24" fmla="*/ 22 w 88"/>
                <a:gd name="T25" fmla="*/ 0 h 76"/>
                <a:gd name="T26" fmla="*/ 0 w 88"/>
                <a:gd name="T27" fmla="*/ 22 h 76"/>
                <a:gd name="T28" fmla="*/ 1 w 88"/>
                <a:gd name="T29" fmla="*/ 29 h 76"/>
                <a:gd name="T30" fmla="*/ 44 w 88"/>
                <a:gd name="T31" fmla="*/ 76 h 76"/>
                <a:gd name="T32" fmla="*/ 87 w 88"/>
                <a:gd name="T33" fmla="*/ 29 h 76"/>
                <a:gd name="T34" fmla="*/ 88 w 88"/>
                <a:gd name="T35" fmla="*/ 22 h 76"/>
                <a:gd name="T36" fmla="*/ 66 w 88"/>
                <a:gd name="T3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8" h="76">
                  <a:moveTo>
                    <a:pt x="66" y="4"/>
                  </a:moveTo>
                  <a:cubicBezTo>
                    <a:pt x="76" y="4"/>
                    <a:pt x="84" y="12"/>
                    <a:pt x="84" y="22"/>
                  </a:cubicBezTo>
                  <a:cubicBezTo>
                    <a:pt x="84" y="24"/>
                    <a:pt x="84" y="26"/>
                    <a:pt x="83" y="28"/>
                  </a:cubicBezTo>
                  <a:cubicBezTo>
                    <a:pt x="77" y="45"/>
                    <a:pt x="52" y="65"/>
                    <a:pt x="44" y="71"/>
                  </a:cubicBezTo>
                  <a:cubicBezTo>
                    <a:pt x="36" y="65"/>
                    <a:pt x="11" y="45"/>
                    <a:pt x="5" y="28"/>
                  </a:cubicBezTo>
                  <a:cubicBezTo>
                    <a:pt x="4" y="26"/>
                    <a:pt x="4" y="24"/>
                    <a:pt x="4" y="22"/>
                  </a:cubicBezTo>
                  <a:cubicBezTo>
                    <a:pt x="4" y="12"/>
                    <a:pt x="12" y="4"/>
                    <a:pt x="22" y="4"/>
                  </a:cubicBezTo>
                  <a:cubicBezTo>
                    <a:pt x="32" y="4"/>
                    <a:pt x="40" y="12"/>
                    <a:pt x="40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12"/>
                    <a:pt x="56" y="4"/>
                    <a:pt x="66" y="4"/>
                  </a:cubicBezTo>
                  <a:moveTo>
                    <a:pt x="66" y="0"/>
                  </a:moveTo>
                  <a:cubicBezTo>
                    <a:pt x="54" y="0"/>
                    <a:pt x="44" y="10"/>
                    <a:pt x="44" y="22"/>
                  </a:cubicBezTo>
                  <a:cubicBezTo>
                    <a:pt x="44" y="10"/>
                    <a:pt x="34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25"/>
                    <a:pt x="0" y="27"/>
                    <a:pt x="1" y="29"/>
                  </a:cubicBezTo>
                  <a:cubicBezTo>
                    <a:pt x="9" y="51"/>
                    <a:pt x="44" y="76"/>
                    <a:pt x="44" y="76"/>
                  </a:cubicBezTo>
                  <a:cubicBezTo>
                    <a:pt x="44" y="76"/>
                    <a:pt x="79" y="51"/>
                    <a:pt x="87" y="29"/>
                  </a:cubicBezTo>
                  <a:cubicBezTo>
                    <a:pt x="88" y="27"/>
                    <a:pt x="88" y="25"/>
                    <a:pt x="88" y="22"/>
                  </a:cubicBezTo>
                  <a:cubicBezTo>
                    <a:pt x="88" y="10"/>
                    <a:pt x="78" y="0"/>
                    <a:pt x="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31345060"/>
      </p:ext>
    </p:extLst>
  </p:cSld>
  <p:clrMapOvr>
    <a:masterClrMapping/>
  </p:clrMapOvr>
  <p:transition spd="slow" advClick="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E20C9F5-7BD7-4248-AC4C-016F72CB560F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9A50A3C7-66D8-44B5-83A7-DAD995C4F747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4" name="TextBox 2">
              <a:extLst>
                <a:ext uri="{FF2B5EF4-FFF2-40B4-BE49-F238E27FC236}">
                  <a16:creationId xmlns:a16="http://schemas.microsoft.com/office/drawing/2014/main" id="{CA4FD27F-5B56-4759-BA58-FC6983EF858A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78444A95-8CD2-410E-9AB0-4E665C96BCE1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28">
            <a:extLst>
              <a:ext uri="{FF2B5EF4-FFF2-40B4-BE49-F238E27FC236}">
                <a16:creationId xmlns:a16="http://schemas.microsoft.com/office/drawing/2014/main" id="{820817BB-8644-4306-9EA8-3F50A5FCF818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0C455144-1522-49B7-89E3-06A3CDF87AB0}"/>
              </a:ext>
            </a:extLst>
          </p:cNvPr>
          <p:cNvSpPr>
            <a:spLocks noGrp="1"/>
          </p:cNvSpPr>
          <p:nvPr/>
        </p:nvSpPr>
        <p:spPr>
          <a:xfrm>
            <a:off x="3040656" y="2076770"/>
            <a:ext cx="3291840" cy="3316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</a:pPr>
            <a:r>
              <a:rPr sz="24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PRODUCT + HOW</a:t>
            </a:r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id="{58DA415C-0625-4147-B59D-F1190DCE20E8}"/>
              </a:ext>
            </a:extLst>
          </p:cNvPr>
          <p:cNvSpPr>
            <a:spLocks noGrp="1"/>
          </p:cNvSpPr>
          <p:nvPr/>
        </p:nvSpPr>
        <p:spPr>
          <a:xfrm>
            <a:off x="3109731" y="2699311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1504A96-A6EE-4804-8551-4F3DF6B8FB20}"/>
              </a:ext>
            </a:extLst>
          </p:cNvPr>
          <p:cNvSpPr>
            <a:spLocks noGrp="1"/>
          </p:cNvSpPr>
          <p:nvPr/>
        </p:nvSpPr>
        <p:spPr>
          <a:xfrm>
            <a:off x="3283086" y="2611142"/>
            <a:ext cx="4846138" cy="2781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</a:pPr>
            <a:r>
              <a:rPr lang="en-US" sz="1600" b="0" i="0" dirty="0">
                <a:solidFill>
                  <a:srgbClr val="F4B860"/>
                </a:solidFill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Curl first, then apply mascara.</a:t>
            </a:r>
            <a:endParaRPr sz="1600" b="0" i="0" dirty="0">
              <a:solidFill>
                <a:srgbClr val="F4B860"/>
              </a:solidFill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9EF53A99-71E6-4864-95E7-634E07348F4D}"/>
              </a:ext>
            </a:extLst>
          </p:cNvPr>
          <p:cNvSpPr>
            <a:spLocks noGrp="1"/>
          </p:cNvSpPr>
          <p:nvPr/>
        </p:nvSpPr>
        <p:spPr>
          <a:xfrm>
            <a:off x="3109731" y="3106982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449E545E-0330-49B6-AAEA-E8AD768F8FC6}"/>
              </a:ext>
            </a:extLst>
          </p:cNvPr>
          <p:cNvSpPr>
            <a:spLocks noGrp="1"/>
          </p:cNvSpPr>
          <p:nvPr/>
        </p:nvSpPr>
        <p:spPr>
          <a:xfrm>
            <a:off x="3283084" y="3028774"/>
            <a:ext cx="6273666" cy="30062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Wipe excess, wiggle at roots, then pull upward.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2">
            <a:extLst>
              <a:ext uri="{FF2B5EF4-FFF2-40B4-BE49-F238E27FC236}">
                <a16:creationId xmlns:a16="http://schemas.microsoft.com/office/drawing/2014/main" id="{74B43596-C2F6-41F9-A696-DB267CE8B2FB}"/>
              </a:ext>
            </a:extLst>
          </p:cNvPr>
          <p:cNvSpPr>
            <a:spLocks noGrp="1"/>
          </p:cNvSpPr>
          <p:nvPr/>
        </p:nvSpPr>
        <p:spPr>
          <a:xfrm>
            <a:off x="3109731" y="3520731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59908435-DF46-4922-A767-55EA288B3185}"/>
              </a:ext>
            </a:extLst>
          </p:cNvPr>
          <p:cNvSpPr>
            <a:spLocks noGrp="1"/>
          </p:cNvSpPr>
          <p:nvPr/>
        </p:nvSpPr>
        <p:spPr>
          <a:xfrm>
            <a:off x="3283085" y="3446408"/>
            <a:ext cx="5676845" cy="26262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one pass on outer lashes; lower lashes are optional.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68C5A81B-42DB-4911-84CE-A5B0C5554C33}"/>
              </a:ext>
            </a:extLst>
          </p:cNvPr>
          <p:cNvSpPr>
            <a:spLocks noGrp="1"/>
          </p:cNvSpPr>
          <p:nvPr/>
        </p:nvSpPr>
        <p:spPr>
          <a:xfrm>
            <a:off x="3040656" y="4009035"/>
            <a:ext cx="5919274" cy="27813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</a:pPr>
            <a:r>
              <a:rPr lang="en-US" b="1" i="1" dirty="0">
                <a:solidFill>
                  <a:srgbClr val="FFF6EC"/>
                </a:solidFill>
                <a:latin typeface="苹方 粗体" panose="020B0600000000000000" pitchFamily="34" charset="-122"/>
                <a:ea typeface="苹方 粗体" panose="020B0600000000000000" pitchFamily="34" charset="-122"/>
                <a:cs typeface="Aptos"/>
              </a:rPr>
              <a:t>Result: defined roots with clean, separated tips.</a:t>
            </a:r>
            <a:endParaRPr b="1" i="1" dirty="0">
              <a:solidFill>
                <a:srgbClr val="FFF6EC"/>
              </a:solidFill>
              <a:latin typeface="苹方 粗体" panose="020B0600000000000000" pitchFamily="34" charset="-122"/>
              <a:ea typeface="苹方 粗体" panose="020B0600000000000000" pitchFamily="34" charset="-122"/>
              <a:cs typeface="Aptos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4D8EBEB4-3646-480E-994B-5DE77E44AA75}"/>
              </a:ext>
            </a:extLst>
          </p:cNvPr>
          <p:cNvGrpSpPr/>
          <p:nvPr/>
        </p:nvGrpSpPr>
        <p:grpSpPr>
          <a:xfrm>
            <a:off x="3070599" y="346464"/>
            <a:ext cx="615309" cy="412012"/>
            <a:chOff x="930275" y="6084973"/>
            <a:chExt cx="410062" cy="274578"/>
          </a:xfrm>
          <a:solidFill>
            <a:srgbClr val="FFC000"/>
          </a:solidFill>
        </p:grpSpPr>
        <p:sp>
          <p:nvSpPr>
            <p:cNvPr id="16" name="Freeform 154">
              <a:extLst>
                <a:ext uri="{FF2B5EF4-FFF2-40B4-BE49-F238E27FC236}">
                  <a16:creationId xmlns:a16="http://schemas.microsoft.com/office/drawing/2014/main" id="{A21A2E83-9B48-42FD-ACF8-ACD48FFD0E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0275" y="6084973"/>
              <a:ext cx="410062" cy="274578"/>
            </a:xfrm>
            <a:custGeom>
              <a:avLst/>
              <a:gdLst>
                <a:gd name="T0" fmla="*/ 48 w 96"/>
                <a:gd name="T1" fmla="*/ 0 h 64"/>
                <a:gd name="T2" fmla="*/ 0 w 96"/>
                <a:gd name="T3" fmla="*/ 32 h 64"/>
                <a:gd name="T4" fmla="*/ 48 w 96"/>
                <a:gd name="T5" fmla="*/ 64 h 64"/>
                <a:gd name="T6" fmla="*/ 96 w 96"/>
                <a:gd name="T7" fmla="*/ 32 h 64"/>
                <a:gd name="T8" fmla="*/ 48 w 96"/>
                <a:gd name="T9" fmla="*/ 0 h 64"/>
                <a:gd name="T10" fmla="*/ 48 w 96"/>
                <a:gd name="T11" fmla="*/ 60 h 64"/>
                <a:gd name="T12" fmla="*/ 5 w 96"/>
                <a:gd name="T13" fmla="*/ 32 h 64"/>
                <a:gd name="T14" fmla="*/ 48 w 96"/>
                <a:gd name="T15" fmla="*/ 4 h 64"/>
                <a:gd name="T16" fmla="*/ 91 w 96"/>
                <a:gd name="T17" fmla="*/ 32 h 64"/>
                <a:gd name="T18" fmla="*/ 48 w 96"/>
                <a:gd name="T19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64">
                  <a:moveTo>
                    <a:pt x="48" y="0"/>
                  </a:moveTo>
                  <a:cubicBezTo>
                    <a:pt x="19" y="0"/>
                    <a:pt x="0" y="32"/>
                    <a:pt x="0" y="32"/>
                  </a:cubicBezTo>
                  <a:cubicBezTo>
                    <a:pt x="0" y="32"/>
                    <a:pt x="19" y="64"/>
                    <a:pt x="48" y="64"/>
                  </a:cubicBezTo>
                  <a:cubicBezTo>
                    <a:pt x="77" y="64"/>
                    <a:pt x="96" y="32"/>
                    <a:pt x="96" y="32"/>
                  </a:cubicBezTo>
                  <a:cubicBezTo>
                    <a:pt x="96" y="32"/>
                    <a:pt x="77" y="0"/>
                    <a:pt x="48" y="0"/>
                  </a:cubicBezTo>
                  <a:close/>
                  <a:moveTo>
                    <a:pt x="48" y="60"/>
                  </a:moveTo>
                  <a:cubicBezTo>
                    <a:pt x="26" y="60"/>
                    <a:pt x="10" y="39"/>
                    <a:pt x="5" y="32"/>
                  </a:cubicBezTo>
                  <a:cubicBezTo>
                    <a:pt x="10" y="25"/>
                    <a:pt x="26" y="4"/>
                    <a:pt x="48" y="4"/>
                  </a:cubicBezTo>
                  <a:cubicBezTo>
                    <a:pt x="70" y="4"/>
                    <a:pt x="86" y="25"/>
                    <a:pt x="91" y="32"/>
                  </a:cubicBezTo>
                  <a:cubicBezTo>
                    <a:pt x="86" y="39"/>
                    <a:pt x="70" y="60"/>
                    <a:pt x="48" y="60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155">
              <a:extLst>
                <a:ext uri="{FF2B5EF4-FFF2-40B4-BE49-F238E27FC236}">
                  <a16:creationId xmlns:a16="http://schemas.microsoft.com/office/drawing/2014/main" id="{221CABF2-E967-4A05-A097-522B94B5A9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500" y="6137359"/>
              <a:ext cx="171612" cy="169805"/>
            </a:xfrm>
            <a:custGeom>
              <a:avLst/>
              <a:gdLst>
                <a:gd name="T0" fmla="*/ 20 w 40"/>
                <a:gd name="T1" fmla="*/ 0 h 40"/>
                <a:gd name="T2" fmla="*/ 0 w 40"/>
                <a:gd name="T3" fmla="*/ 20 h 40"/>
                <a:gd name="T4" fmla="*/ 20 w 40"/>
                <a:gd name="T5" fmla="*/ 40 h 40"/>
                <a:gd name="T6" fmla="*/ 40 w 40"/>
                <a:gd name="T7" fmla="*/ 20 h 40"/>
                <a:gd name="T8" fmla="*/ 20 w 40"/>
                <a:gd name="T9" fmla="*/ 0 h 40"/>
                <a:gd name="T10" fmla="*/ 20 w 40"/>
                <a:gd name="T11" fmla="*/ 36 h 40"/>
                <a:gd name="T12" fmla="*/ 4 w 40"/>
                <a:gd name="T13" fmla="*/ 20 h 40"/>
                <a:gd name="T14" fmla="*/ 20 w 40"/>
                <a:gd name="T15" fmla="*/ 4 h 40"/>
                <a:gd name="T16" fmla="*/ 36 w 40"/>
                <a:gd name="T17" fmla="*/ 20 h 40"/>
                <a:gd name="T18" fmla="*/ 20 w 40"/>
                <a:gd name="T19" fmla="*/ 3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20" y="0"/>
                  </a:moveTo>
                  <a:cubicBezTo>
                    <a:pt x="9" y="0"/>
                    <a:pt x="0" y="9"/>
                    <a:pt x="0" y="20"/>
                  </a:cubicBezTo>
                  <a:cubicBezTo>
                    <a:pt x="0" y="31"/>
                    <a:pt x="9" y="40"/>
                    <a:pt x="20" y="40"/>
                  </a:cubicBezTo>
                  <a:cubicBezTo>
                    <a:pt x="31" y="40"/>
                    <a:pt x="40" y="31"/>
                    <a:pt x="40" y="20"/>
                  </a:cubicBezTo>
                  <a:cubicBezTo>
                    <a:pt x="40" y="9"/>
                    <a:pt x="31" y="0"/>
                    <a:pt x="20" y="0"/>
                  </a:cubicBezTo>
                  <a:close/>
                  <a:moveTo>
                    <a:pt x="20" y="36"/>
                  </a:moveTo>
                  <a:cubicBezTo>
                    <a:pt x="11" y="36"/>
                    <a:pt x="4" y="29"/>
                    <a:pt x="4" y="20"/>
                  </a:cubicBezTo>
                  <a:cubicBezTo>
                    <a:pt x="4" y="11"/>
                    <a:pt x="11" y="4"/>
                    <a:pt x="20" y="4"/>
                  </a:cubicBezTo>
                  <a:cubicBezTo>
                    <a:pt x="29" y="4"/>
                    <a:pt x="36" y="11"/>
                    <a:pt x="36" y="20"/>
                  </a:cubicBezTo>
                  <a:cubicBezTo>
                    <a:pt x="36" y="29"/>
                    <a:pt x="29" y="36"/>
                    <a:pt x="20" y="36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549A9255-2B33-40DD-AFBE-06096EF86F00}"/>
              </a:ext>
            </a:extLst>
          </p:cNvPr>
          <p:cNvGrpSpPr/>
          <p:nvPr/>
        </p:nvGrpSpPr>
        <p:grpSpPr>
          <a:xfrm>
            <a:off x="3815602" y="164290"/>
            <a:ext cx="7218643" cy="760164"/>
            <a:chOff x="3671888" y="294042"/>
            <a:chExt cx="7249385" cy="760164"/>
          </a:xfrm>
        </p:grpSpPr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B0E6C638-477D-4DD3-8655-820558B0C5CD}"/>
                </a:ext>
              </a:extLst>
            </p:cNvPr>
            <p:cNvSpPr txBox="1"/>
            <p:nvPr/>
          </p:nvSpPr>
          <p:spPr>
            <a:xfrm>
              <a:off x="3671888" y="294042"/>
              <a:ext cx="724938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Lift lashes from the roots</a:t>
              </a:r>
              <a:endParaRPr lang="zh-CN" altLang="en-US" dirty="0"/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1F986F31-DE84-4328-825D-221AD185508E}"/>
                </a:ext>
              </a:extLst>
            </p:cNvPr>
            <p:cNvSpPr txBox="1"/>
            <p:nvPr/>
          </p:nvSpPr>
          <p:spPr>
            <a:xfrm>
              <a:off x="3701585" y="823374"/>
              <a:ext cx="560199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EYES: LIGHT FIRST, DEPTH SECOND</a:t>
              </a: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6C1B3C00-948B-4AD6-BBEB-6A6111393525}"/>
              </a:ext>
            </a:extLst>
          </p:cNvPr>
          <p:cNvGrpSpPr/>
          <p:nvPr/>
        </p:nvGrpSpPr>
        <p:grpSpPr>
          <a:xfrm>
            <a:off x="220266" y="2414142"/>
            <a:ext cx="1615741" cy="782050"/>
            <a:chOff x="220266" y="2414142"/>
            <a:chExt cx="1615741" cy="782050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4ABA6C60-D8CA-4CB4-A9E9-599D040A982F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2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5820C95B-1AE2-42EB-BFFD-8F9730437156}"/>
                </a:ext>
              </a:extLst>
            </p:cNvPr>
            <p:cNvSpPr txBox="1"/>
            <p:nvPr/>
          </p:nvSpPr>
          <p:spPr>
            <a:xfrm>
              <a:off x="220266" y="2668021"/>
              <a:ext cx="161574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EYES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6060C9CC-2E66-4F6E-B86B-8B205CA0A28F}"/>
              </a:ext>
            </a:extLst>
          </p:cNvPr>
          <p:cNvSpPr txBox="1"/>
          <p:nvPr/>
        </p:nvSpPr>
        <p:spPr>
          <a:xfrm>
            <a:off x="3040655" y="1129546"/>
            <a:ext cx="78100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The goal is lift and separation, not the biggest possible layer of mascara.</a:t>
            </a:r>
          </a:p>
        </p:txBody>
      </p: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8E5A2847-CF84-4676-8CCC-2F8CBDD869AE}"/>
              </a:ext>
            </a:extLst>
          </p:cNvPr>
          <p:cNvGrpSpPr/>
          <p:nvPr/>
        </p:nvGrpSpPr>
        <p:grpSpPr>
          <a:xfrm>
            <a:off x="3040655" y="4635091"/>
            <a:ext cx="7810058" cy="1175926"/>
            <a:chOff x="3040655" y="4635091"/>
            <a:chExt cx="7810058" cy="1175926"/>
          </a:xfrm>
        </p:grpSpPr>
        <p:sp>
          <p:nvSpPr>
            <p:cNvPr id="30" name="矩形: 圆角 29">
              <a:extLst>
                <a:ext uri="{FF2B5EF4-FFF2-40B4-BE49-F238E27FC236}">
                  <a16:creationId xmlns:a16="http://schemas.microsoft.com/office/drawing/2014/main" id="{407951D8-6071-45AF-ABD5-151B245CC1D1}"/>
                </a:ext>
              </a:extLst>
            </p:cNvPr>
            <p:cNvSpPr/>
            <p:nvPr/>
          </p:nvSpPr>
          <p:spPr>
            <a:xfrm>
              <a:off x="3040655" y="4635091"/>
              <a:ext cx="7810058" cy="1175926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14557261-C3F5-431D-8B7C-05021251D495}"/>
                </a:ext>
              </a:extLst>
            </p:cNvPr>
            <p:cNvSpPr txBox="1"/>
            <p:nvPr/>
          </p:nvSpPr>
          <p:spPr>
            <a:xfrm>
              <a:off x="3609044" y="5040267"/>
              <a:ext cx="6976406" cy="668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en-US" altLang="zh-CN" sz="1600" i="0" dirty="0">
                  <a:solidFill>
                    <a:srgbClr val="F4B860"/>
                  </a:solidFill>
                  <a:latin typeface="Nunito" panose="02000503030000020003" pitchFamily="2" charset="0"/>
                  <a:ea typeface="Calibri"/>
                </a:rPr>
                <a:t>Do not pump or share the wand. Replace dry or odd-smelling mascara, usually around three months.</a:t>
              </a:r>
            </a:p>
          </p:txBody>
        </p:sp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74B04B3F-C728-4FED-B2D3-6579CB8DC93C}"/>
                </a:ext>
              </a:extLst>
            </p:cNvPr>
            <p:cNvGrpSpPr/>
            <p:nvPr/>
          </p:nvGrpSpPr>
          <p:grpSpPr>
            <a:xfrm>
              <a:off x="3212350" y="4821914"/>
              <a:ext cx="396694" cy="490075"/>
              <a:chOff x="10815097" y="1950038"/>
              <a:chExt cx="334191" cy="410062"/>
            </a:xfrm>
            <a:solidFill>
              <a:srgbClr val="F4B860"/>
            </a:solidFill>
          </p:grpSpPr>
          <p:sp>
            <p:nvSpPr>
              <p:cNvPr id="34" name="Freeform 189">
                <a:extLst>
                  <a:ext uri="{FF2B5EF4-FFF2-40B4-BE49-F238E27FC236}">
                    <a16:creationId xmlns:a16="http://schemas.microsoft.com/office/drawing/2014/main" id="{39BC2D21-2AEF-4D86-B8A0-8BE6C3E1789C}"/>
                  </a:ext>
                </a:extLst>
              </p:cNvPr>
              <p:cNvSpPr/>
              <p:nvPr/>
            </p:nvSpPr>
            <p:spPr bwMode="auto">
              <a:xfrm>
                <a:off x="10905419" y="2325777"/>
                <a:ext cx="153548" cy="34323"/>
              </a:xfrm>
              <a:custGeom>
                <a:avLst/>
                <a:gdLst>
                  <a:gd name="T0" fmla="*/ 9 w 85"/>
                  <a:gd name="T1" fmla="*/ 19 h 19"/>
                  <a:gd name="T2" fmla="*/ 76 w 85"/>
                  <a:gd name="T3" fmla="*/ 19 h 19"/>
                  <a:gd name="T4" fmla="*/ 85 w 85"/>
                  <a:gd name="T5" fmla="*/ 0 h 19"/>
                  <a:gd name="T6" fmla="*/ 0 w 85"/>
                  <a:gd name="T7" fmla="*/ 0 h 19"/>
                  <a:gd name="T8" fmla="*/ 9 w 85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19">
                    <a:moveTo>
                      <a:pt x="9" y="19"/>
                    </a:moveTo>
                    <a:lnTo>
                      <a:pt x="76" y="19"/>
                    </a:lnTo>
                    <a:lnTo>
                      <a:pt x="85" y="0"/>
                    </a:lnTo>
                    <a:lnTo>
                      <a:pt x="0" y="0"/>
                    </a:lnTo>
                    <a:lnTo>
                      <a:pt x="9" y="19"/>
                    </a:ln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  <p:sp>
            <p:nvSpPr>
              <p:cNvPr id="35" name="Freeform 190">
                <a:extLst>
                  <a:ext uri="{FF2B5EF4-FFF2-40B4-BE49-F238E27FC236}">
                    <a16:creationId xmlns:a16="http://schemas.microsoft.com/office/drawing/2014/main" id="{3F30B62E-22AD-4FD7-B929-144FBC4E96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815097" y="1950038"/>
                <a:ext cx="334191" cy="341417"/>
              </a:xfrm>
              <a:custGeom>
                <a:avLst/>
                <a:gdLst>
                  <a:gd name="T0" fmla="*/ 64 w 78"/>
                  <a:gd name="T1" fmla="*/ 11 h 80"/>
                  <a:gd name="T2" fmla="*/ 39 w 78"/>
                  <a:gd name="T3" fmla="*/ 0 h 80"/>
                  <a:gd name="T4" fmla="*/ 14 w 78"/>
                  <a:gd name="T5" fmla="*/ 11 h 80"/>
                  <a:gd name="T6" fmla="*/ 14 w 78"/>
                  <a:gd name="T7" fmla="*/ 61 h 80"/>
                  <a:gd name="T8" fmla="*/ 14 w 78"/>
                  <a:gd name="T9" fmla="*/ 62 h 80"/>
                  <a:gd name="T10" fmla="*/ 21 w 78"/>
                  <a:gd name="T11" fmla="*/ 78 h 80"/>
                  <a:gd name="T12" fmla="*/ 21 w 78"/>
                  <a:gd name="T13" fmla="*/ 80 h 80"/>
                  <a:gd name="T14" fmla="*/ 55 w 78"/>
                  <a:gd name="T15" fmla="*/ 80 h 80"/>
                  <a:gd name="T16" fmla="*/ 57 w 78"/>
                  <a:gd name="T17" fmla="*/ 80 h 80"/>
                  <a:gd name="T18" fmla="*/ 57 w 78"/>
                  <a:gd name="T19" fmla="*/ 78 h 80"/>
                  <a:gd name="T20" fmla="*/ 64 w 78"/>
                  <a:gd name="T21" fmla="*/ 61 h 80"/>
                  <a:gd name="T22" fmla="*/ 64 w 78"/>
                  <a:gd name="T23" fmla="*/ 11 h 80"/>
                  <a:gd name="T24" fmla="*/ 62 w 78"/>
                  <a:gd name="T25" fmla="*/ 59 h 80"/>
                  <a:gd name="T26" fmla="*/ 53 w 78"/>
                  <a:gd name="T27" fmla="*/ 76 h 80"/>
                  <a:gd name="T28" fmla="*/ 25 w 78"/>
                  <a:gd name="T29" fmla="*/ 76 h 80"/>
                  <a:gd name="T30" fmla="*/ 16 w 78"/>
                  <a:gd name="T31" fmla="*/ 59 h 80"/>
                  <a:gd name="T32" fmla="*/ 16 w 78"/>
                  <a:gd name="T33" fmla="*/ 58 h 80"/>
                  <a:gd name="T34" fmla="*/ 16 w 78"/>
                  <a:gd name="T35" fmla="*/ 58 h 80"/>
                  <a:gd name="T36" fmla="*/ 16 w 78"/>
                  <a:gd name="T37" fmla="*/ 13 h 80"/>
                  <a:gd name="T38" fmla="*/ 39 w 78"/>
                  <a:gd name="T39" fmla="*/ 4 h 80"/>
                  <a:gd name="T40" fmla="*/ 62 w 78"/>
                  <a:gd name="T41" fmla="*/ 13 h 80"/>
                  <a:gd name="T42" fmla="*/ 62 w 78"/>
                  <a:gd name="T43" fmla="*/ 59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8" h="80">
                    <a:moveTo>
                      <a:pt x="64" y="11"/>
                    </a:moveTo>
                    <a:cubicBezTo>
                      <a:pt x="58" y="4"/>
                      <a:pt x="49" y="0"/>
                      <a:pt x="39" y="0"/>
                    </a:cubicBezTo>
                    <a:cubicBezTo>
                      <a:pt x="29" y="0"/>
                      <a:pt x="20" y="4"/>
                      <a:pt x="14" y="11"/>
                    </a:cubicBezTo>
                    <a:cubicBezTo>
                      <a:pt x="0" y="25"/>
                      <a:pt x="0" y="47"/>
                      <a:pt x="14" y="61"/>
                    </a:cubicBezTo>
                    <a:cubicBezTo>
                      <a:pt x="14" y="62"/>
                      <a:pt x="14" y="62"/>
                      <a:pt x="14" y="62"/>
                    </a:cubicBezTo>
                    <a:cubicBezTo>
                      <a:pt x="21" y="69"/>
                      <a:pt x="21" y="78"/>
                      <a:pt x="21" y="78"/>
                    </a:cubicBezTo>
                    <a:cubicBezTo>
                      <a:pt x="21" y="80"/>
                      <a:pt x="21" y="80"/>
                      <a:pt x="21" y="80"/>
                    </a:cubicBezTo>
                    <a:cubicBezTo>
                      <a:pt x="55" y="80"/>
                      <a:pt x="55" y="80"/>
                      <a:pt x="55" y="80"/>
                    </a:cubicBezTo>
                    <a:cubicBezTo>
                      <a:pt x="57" y="80"/>
                      <a:pt x="57" y="80"/>
                      <a:pt x="57" y="80"/>
                    </a:cubicBezTo>
                    <a:cubicBezTo>
                      <a:pt x="57" y="78"/>
                      <a:pt x="57" y="78"/>
                      <a:pt x="57" y="78"/>
                    </a:cubicBezTo>
                    <a:cubicBezTo>
                      <a:pt x="57" y="78"/>
                      <a:pt x="57" y="69"/>
                      <a:pt x="64" y="61"/>
                    </a:cubicBezTo>
                    <a:cubicBezTo>
                      <a:pt x="78" y="47"/>
                      <a:pt x="78" y="25"/>
                      <a:pt x="64" y="11"/>
                    </a:cubicBezTo>
                    <a:close/>
                    <a:moveTo>
                      <a:pt x="62" y="59"/>
                    </a:moveTo>
                    <a:cubicBezTo>
                      <a:pt x="55" y="65"/>
                      <a:pt x="54" y="72"/>
                      <a:pt x="53" y="76"/>
                    </a:cubicBezTo>
                    <a:cubicBezTo>
                      <a:pt x="25" y="76"/>
                      <a:pt x="25" y="76"/>
                      <a:pt x="25" y="76"/>
                    </a:cubicBezTo>
                    <a:cubicBezTo>
                      <a:pt x="24" y="72"/>
                      <a:pt x="23" y="65"/>
                      <a:pt x="16" y="59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4" y="46"/>
                      <a:pt x="4" y="26"/>
                      <a:pt x="16" y="13"/>
                    </a:cubicBezTo>
                    <a:cubicBezTo>
                      <a:pt x="22" y="7"/>
                      <a:pt x="30" y="4"/>
                      <a:pt x="39" y="4"/>
                    </a:cubicBezTo>
                    <a:cubicBezTo>
                      <a:pt x="48" y="4"/>
                      <a:pt x="56" y="7"/>
                      <a:pt x="62" y="13"/>
                    </a:cubicBezTo>
                    <a:cubicBezTo>
                      <a:pt x="74" y="26"/>
                      <a:pt x="74" y="46"/>
                      <a:pt x="62" y="59"/>
                    </a:cubicBez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  <p:sp>
            <p:nvSpPr>
              <p:cNvPr id="36" name="Freeform 191">
                <a:extLst>
                  <a:ext uri="{FF2B5EF4-FFF2-40B4-BE49-F238E27FC236}">
                    <a16:creationId xmlns:a16="http://schemas.microsoft.com/office/drawing/2014/main" id="{B8162D63-704A-4A79-B2B1-8B2EBBF600F0}"/>
                  </a:ext>
                </a:extLst>
              </p:cNvPr>
              <p:cNvSpPr/>
              <p:nvPr/>
            </p:nvSpPr>
            <p:spPr bwMode="auto">
              <a:xfrm>
                <a:off x="10901806" y="2107198"/>
                <a:ext cx="162579" cy="77677"/>
              </a:xfrm>
              <a:custGeom>
                <a:avLst/>
                <a:gdLst>
                  <a:gd name="T0" fmla="*/ 59 w 90"/>
                  <a:gd name="T1" fmla="*/ 29 h 43"/>
                  <a:gd name="T2" fmla="*/ 30 w 90"/>
                  <a:gd name="T3" fmla="*/ 0 h 43"/>
                  <a:gd name="T4" fmla="*/ 0 w 90"/>
                  <a:gd name="T5" fmla="*/ 33 h 43"/>
                  <a:gd name="T6" fmla="*/ 4 w 90"/>
                  <a:gd name="T7" fmla="*/ 38 h 43"/>
                  <a:gd name="T8" fmla="*/ 30 w 90"/>
                  <a:gd name="T9" fmla="*/ 14 h 43"/>
                  <a:gd name="T10" fmla="*/ 59 w 90"/>
                  <a:gd name="T11" fmla="*/ 43 h 43"/>
                  <a:gd name="T12" fmla="*/ 90 w 90"/>
                  <a:gd name="T13" fmla="*/ 10 h 43"/>
                  <a:gd name="T14" fmla="*/ 85 w 90"/>
                  <a:gd name="T15" fmla="*/ 5 h 43"/>
                  <a:gd name="T16" fmla="*/ 59 w 90"/>
                  <a:gd name="T17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0" h="43">
                    <a:moveTo>
                      <a:pt x="59" y="29"/>
                    </a:moveTo>
                    <a:lnTo>
                      <a:pt x="30" y="0"/>
                    </a:lnTo>
                    <a:lnTo>
                      <a:pt x="0" y="33"/>
                    </a:lnTo>
                    <a:lnTo>
                      <a:pt x="4" y="38"/>
                    </a:lnTo>
                    <a:lnTo>
                      <a:pt x="30" y="14"/>
                    </a:lnTo>
                    <a:lnTo>
                      <a:pt x="59" y="43"/>
                    </a:lnTo>
                    <a:lnTo>
                      <a:pt x="90" y="10"/>
                    </a:lnTo>
                    <a:lnTo>
                      <a:pt x="85" y="5"/>
                    </a:lnTo>
                    <a:lnTo>
                      <a:pt x="59" y="29"/>
                    </a:ln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</p:grp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6FADD2D9-63A7-4A8A-AEF9-4EBAA8432997}"/>
                </a:ext>
              </a:extLst>
            </p:cNvPr>
            <p:cNvSpPr txBox="1"/>
            <p:nvPr/>
          </p:nvSpPr>
          <p:spPr>
            <a:xfrm>
              <a:off x="3613414" y="4723794"/>
              <a:ext cx="92453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i="0" dirty="0">
                  <a:solidFill>
                    <a:srgbClr val="FFF6EC"/>
                  </a:solidFill>
                  <a:latin typeface="Nunito" panose="02000503030000020003" pitchFamily="2" charset="0"/>
                  <a:ea typeface="Calibri"/>
                </a:rPr>
                <a:t>Note:</a:t>
              </a:r>
              <a:endParaRPr lang="zh-CN" altLang="en-US" sz="2000" dirty="0">
                <a:solidFill>
                  <a:srgbClr val="FFF6E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9256312"/>
      </p:ext>
    </p:extLst>
  </p:cSld>
  <p:clrMapOvr>
    <a:masterClrMapping/>
  </p:clrMapOvr>
  <p:transition spd="slow" advClick="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9CAEB9E-2891-4640-9275-6617D1384ABC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3747412D-31C2-4B32-87AA-120EA4F31F41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4" name="TextBox 2">
              <a:extLst>
                <a:ext uri="{FF2B5EF4-FFF2-40B4-BE49-F238E27FC236}">
                  <a16:creationId xmlns:a16="http://schemas.microsoft.com/office/drawing/2014/main" id="{E82EF915-0642-42EE-B05A-64152BF0D2DB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C2A84EF0-8AD0-4FB8-8DF4-35036D13252F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ED704E2B-0173-4F92-BC4B-F710A805A9B3}"/>
              </a:ext>
            </a:extLst>
          </p:cNvPr>
          <p:cNvGrpSpPr/>
          <p:nvPr/>
        </p:nvGrpSpPr>
        <p:grpSpPr>
          <a:xfrm>
            <a:off x="3239608" y="161832"/>
            <a:ext cx="8050602" cy="760164"/>
            <a:chOff x="3671888" y="294042"/>
            <a:chExt cx="8050602" cy="760164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1B9715C1-60ED-4F6B-9FD1-7ABD8B514C4E}"/>
                </a:ext>
              </a:extLst>
            </p:cNvPr>
            <p:cNvSpPr txBox="1"/>
            <p:nvPr/>
          </p:nvSpPr>
          <p:spPr>
            <a:xfrm>
              <a:off x="3671888" y="294042"/>
              <a:ext cx="80506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Five quick eye-makeup fixes</a:t>
              </a:r>
              <a:endParaRPr lang="zh-CN" altLang="en-US" dirty="0"/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8769E4E1-218A-4E85-8C9C-49C1E30C17BB}"/>
                </a:ext>
              </a:extLst>
            </p:cNvPr>
            <p:cNvSpPr txBox="1"/>
            <p:nvPr/>
          </p:nvSpPr>
          <p:spPr>
            <a:xfrm>
              <a:off x="3701584" y="823374"/>
              <a:ext cx="77733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Fix the one thing you notice first, then stop and look again.</a:t>
              </a: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7FCEF4E6-DF3D-41D7-A445-93E9F18326A9}"/>
              </a:ext>
            </a:extLst>
          </p:cNvPr>
          <p:cNvSpPr txBox="1"/>
          <p:nvPr/>
        </p:nvSpPr>
        <p:spPr>
          <a:xfrm>
            <a:off x="2560219" y="1148386"/>
            <a:ext cx="86182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r>
              <a:rPr lang="en-US" altLang="zh-CN" dirty="0">
                <a:solidFill>
                  <a:srgbClr val="E2641F"/>
                </a:solidFill>
              </a:rPr>
              <a:t>Most eye looks improve when you remove excess and soften one edge.</a:t>
            </a:r>
          </a:p>
        </p:txBody>
      </p:sp>
      <p:sp>
        <p:nvSpPr>
          <p:cNvPr id="15" name="TextBox 28">
            <a:extLst>
              <a:ext uri="{FF2B5EF4-FFF2-40B4-BE49-F238E27FC236}">
                <a16:creationId xmlns:a16="http://schemas.microsoft.com/office/drawing/2014/main" id="{66374645-B76D-4634-B22F-106AFA9825B7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66" name="组合 65">
            <a:extLst>
              <a:ext uri="{FF2B5EF4-FFF2-40B4-BE49-F238E27FC236}">
                <a16:creationId xmlns:a16="http://schemas.microsoft.com/office/drawing/2014/main" id="{FD2DB1F6-334D-4EDC-908F-A68C63439A25}"/>
              </a:ext>
            </a:extLst>
          </p:cNvPr>
          <p:cNvGrpSpPr/>
          <p:nvPr/>
        </p:nvGrpSpPr>
        <p:grpSpPr>
          <a:xfrm>
            <a:off x="5300735" y="1895036"/>
            <a:ext cx="4052094" cy="536525"/>
            <a:chOff x="6790603" y="1888719"/>
            <a:chExt cx="4052094" cy="536525"/>
          </a:xfrm>
        </p:grpSpPr>
        <p:sp>
          <p:nvSpPr>
            <p:cNvPr id="29" name="矩形: 圆角 28">
              <a:extLst>
                <a:ext uri="{FF2B5EF4-FFF2-40B4-BE49-F238E27FC236}">
                  <a16:creationId xmlns:a16="http://schemas.microsoft.com/office/drawing/2014/main" id="{9CD3B374-8D05-4F43-9CE3-CD96FBCC3C42}"/>
                </a:ext>
              </a:extLst>
            </p:cNvPr>
            <p:cNvSpPr/>
            <p:nvPr/>
          </p:nvSpPr>
          <p:spPr>
            <a:xfrm>
              <a:off x="7089687" y="1888719"/>
              <a:ext cx="3753010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BF4FF694-353A-4842-BD6A-957F0403F21C}"/>
                </a:ext>
              </a:extLst>
            </p:cNvPr>
            <p:cNvSpPr txBox="1"/>
            <p:nvPr/>
          </p:nvSpPr>
          <p:spPr>
            <a:xfrm>
              <a:off x="7455327" y="1902024"/>
              <a:ext cx="332379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Fallout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Brush away, then touch up concealer.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564CC2AF-8B27-46A3-AD8D-8663AE4CF12C}"/>
                </a:ext>
              </a:extLst>
            </p:cNvPr>
            <p:cNvGrpSpPr/>
            <p:nvPr/>
          </p:nvGrpSpPr>
          <p:grpSpPr>
            <a:xfrm>
              <a:off x="6790603" y="1896504"/>
              <a:ext cx="613804" cy="506516"/>
              <a:chOff x="3250352" y="2533402"/>
              <a:chExt cx="691059" cy="570267"/>
            </a:xfrm>
          </p:grpSpPr>
          <p:sp>
            <p:nvSpPr>
              <p:cNvPr id="52" name="椭圆 51">
                <a:extLst>
                  <a:ext uri="{FF2B5EF4-FFF2-40B4-BE49-F238E27FC236}">
                    <a16:creationId xmlns:a16="http://schemas.microsoft.com/office/drawing/2014/main" id="{EB9DE4FF-5282-4D99-BC97-1A8FB653D8D5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629D9AED-8706-4204-BBB3-28DAFAF5F259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01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67" name="组合 66">
            <a:extLst>
              <a:ext uri="{FF2B5EF4-FFF2-40B4-BE49-F238E27FC236}">
                <a16:creationId xmlns:a16="http://schemas.microsoft.com/office/drawing/2014/main" id="{9575773F-8D85-4D04-8428-6B8ADC3E1299}"/>
              </a:ext>
            </a:extLst>
          </p:cNvPr>
          <p:cNvGrpSpPr/>
          <p:nvPr/>
        </p:nvGrpSpPr>
        <p:grpSpPr>
          <a:xfrm>
            <a:off x="5914539" y="2809564"/>
            <a:ext cx="4035779" cy="536525"/>
            <a:chOff x="6806919" y="2743424"/>
            <a:chExt cx="4035779" cy="536525"/>
          </a:xfrm>
        </p:grpSpPr>
        <p:sp>
          <p:nvSpPr>
            <p:cNvPr id="32" name="矩形: 圆角 31">
              <a:extLst>
                <a:ext uri="{FF2B5EF4-FFF2-40B4-BE49-F238E27FC236}">
                  <a16:creationId xmlns:a16="http://schemas.microsoft.com/office/drawing/2014/main" id="{2165D6D0-1C25-4621-AB07-7B0CFB4BAC9F}"/>
                </a:ext>
              </a:extLst>
            </p:cNvPr>
            <p:cNvSpPr/>
            <p:nvPr/>
          </p:nvSpPr>
          <p:spPr>
            <a:xfrm>
              <a:off x="7106004" y="2743424"/>
              <a:ext cx="3736694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4311EBA5-B390-463F-B713-736C8733F94F}"/>
                </a:ext>
              </a:extLst>
            </p:cNvPr>
            <p:cNvSpPr txBox="1"/>
            <p:nvPr/>
          </p:nvSpPr>
          <p:spPr>
            <a:xfrm>
              <a:off x="7471643" y="2756729"/>
              <a:ext cx="330748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Muddy color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Stop adding and use a clean brush.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id="{AEF7560A-F719-4F6B-80FA-C73EDCBA835B}"/>
                </a:ext>
              </a:extLst>
            </p:cNvPr>
            <p:cNvGrpSpPr/>
            <p:nvPr/>
          </p:nvGrpSpPr>
          <p:grpSpPr>
            <a:xfrm>
              <a:off x="6806919" y="2751209"/>
              <a:ext cx="613804" cy="506516"/>
              <a:chOff x="3250352" y="2533402"/>
              <a:chExt cx="691059" cy="570267"/>
            </a:xfrm>
          </p:grpSpPr>
          <p:sp>
            <p:nvSpPr>
              <p:cNvPr id="50" name="椭圆 49">
                <a:extLst>
                  <a:ext uri="{FF2B5EF4-FFF2-40B4-BE49-F238E27FC236}">
                    <a16:creationId xmlns:a16="http://schemas.microsoft.com/office/drawing/2014/main" id="{7AD0D4AB-0403-4E6B-9AF5-65C5424D8ADD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876D31A6-97E6-4066-B8F2-29BFCE92AF47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02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C61E86BA-DFE7-4B69-B77E-1100199CA72D}"/>
              </a:ext>
            </a:extLst>
          </p:cNvPr>
          <p:cNvGrpSpPr/>
          <p:nvPr/>
        </p:nvGrpSpPr>
        <p:grpSpPr>
          <a:xfrm>
            <a:off x="6257875" y="3718575"/>
            <a:ext cx="4052095" cy="536525"/>
            <a:chOff x="6790603" y="3622269"/>
            <a:chExt cx="4052095" cy="536525"/>
          </a:xfrm>
        </p:grpSpPr>
        <p:sp>
          <p:nvSpPr>
            <p:cNvPr id="35" name="矩形: 圆角 34">
              <a:extLst>
                <a:ext uri="{FF2B5EF4-FFF2-40B4-BE49-F238E27FC236}">
                  <a16:creationId xmlns:a16="http://schemas.microsoft.com/office/drawing/2014/main" id="{00F5CCC1-B88D-4EE0-A90B-779BF8E4F687}"/>
                </a:ext>
              </a:extLst>
            </p:cNvPr>
            <p:cNvSpPr/>
            <p:nvPr/>
          </p:nvSpPr>
          <p:spPr>
            <a:xfrm>
              <a:off x="7089688" y="3622269"/>
              <a:ext cx="3753010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323D01AA-28F0-4F1C-9138-5276EA9DA9EC}"/>
                </a:ext>
              </a:extLst>
            </p:cNvPr>
            <p:cNvSpPr txBox="1"/>
            <p:nvPr/>
          </p:nvSpPr>
          <p:spPr>
            <a:xfrm>
              <a:off x="7455327" y="3635574"/>
              <a:ext cx="332379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Too much depth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Press light color back onto the lid.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37" name="组合 36">
              <a:extLst>
                <a:ext uri="{FF2B5EF4-FFF2-40B4-BE49-F238E27FC236}">
                  <a16:creationId xmlns:a16="http://schemas.microsoft.com/office/drawing/2014/main" id="{A96172B4-D6C7-4F1B-BB1A-ABE4CC3FE6E2}"/>
                </a:ext>
              </a:extLst>
            </p:cNvPr>
            <p:cNvGrpSpPr/>
            <p:nvPr/>
          </p:nvGrpSpPr>
          <p:grpSpPr>
            <a:xfrm>
              <a:off x="6790603" y="3630054"/>
              <a:ext cx="613804" cy="506516"/>
              <a:chOff x="3250352" y="2533402"/>
              <a:chExt cx="691059" cy="570267"/>
            </a:xfrm>
          </p:grpSpPr>
          <p:sp>
            <p:nvSpPr>
              <p:cNvPr id="48" name="椭圆 47">
                <a:extLst>
                  <a:ext uri="{FF2B5EF4-FFF2-40B4-BE49-F238E27FC236}">
                    <a16:creationId xmlns:a16="http://schemas.microsoft.com/office/drawing/2014/main" id="{9502A9C8-088A-4962-8153-42A66C4CAF78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CDC67FDA-CE0C-4D0D-B9D0-86FAC072C5FC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03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69" name="组合 68">
            <a:extLst>
              <a:ext uri="{FF2B5EF4-FFF2-40B4-BE49-F238E27FC236}">
                <a16:creationId xmlns:a16="http://schemas.microsoft.com/office/drawing/2014/main" id="{5AAC1E01-E7B8-458C-AA11-79F8B117039E}"/>
              </a:ext>
            </a:extLst>
          </p:cNvPr>
          <p:cNvGrpSpPr/>
          <p:nvPr/>
        </p:nvGrpSpPr>
        <p:grpSpPr>
          <a:xfrm>
            <a:off x="5914539" y="4638623"/>
            <a:ext cx="4054638" cy="536525"/>
            <a:chOff x="6788060" y="4493837"/>
            <a:chExt cx="4054638" cy="536525"/>
          </a:xfrm>
        </p:grpSpPr>
        <p:sp>
          <p:nvSpPr>
            <p:cNvPr id="38" name="矩形: 圆角 37">
              <a:extLst>
                <a:ext uri="{FF2B5EF4-FFF2-40B4-BE49-F238E27FC236}">
                  <a16:creationId xmlns:a16="http://schemas.microsoft.com/office/drawing/2014/main" id="{3AB1E216-489E-430B-B5EF-0912D02C46DA}"/>
                </a:ext>
              </a:extLst>
            </p:cNvPr>
            <p:cNvSpPr/>
            <p:nvPr/>
          </p:nvSpPr>
          <p:spPr>
            <a:xfrm>
              <a:off x="7087145" y="4493837"/>
              <a:ext cx="3755553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C1EF72C2-691E-4C29-8F14-9E044408792B}"/>
                </a:ext>
              </a:extLst>
            </p:cNvPr>
            <p:cNvSpPr txBox="1"/>
            <p:nvPr/>
          </p:nvSpPr>
          <p:spPr>
            <a:xfrm>
              <a:off x="7452783" y="4507142"/>
              <a:ext cx="332634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Uneven liner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Thin the heavy side; do not keep adding.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40" name="组合 39">
              <a:extLst>
                <a:ext uri="{FF2B5EF4-FFF2-40B4-BE49-F238E27FC236}">
                  <a16:creationId xmlns:a16="http://schemas.microsoft.com/office/drawing/2014/main" id="{FC39C797-C199-4D9B-B809-930C75E48475}"/>
                </a:ext>
              </a:extLst>
            </p:cNvPr>
            <p:cNvGrpSpPr/>
            <p:nvPr/>
          </p:nvGrpSpPr>
          <p:grpSpPr>
            <a:xfrm>
              <a:off x="6788060" y="4501622"/>
              <a:ext cx="613804" cy="506516"/>
              <a:chOff x="3250352" y="2533402"/>
              <a:chExt cx="691059" cy="570267"/>
            </a:xfrm>
          </p:grpSpPr>
          <p:sp>
            <p:nvSpPr>
              <p:cNvPr id="46" name="椭圆 45">
                <a:extLst>
                  <a:ext uri="{FF2B5EF4-FFF2-40B4-BE49-F238E27FC236}">
                    <a16:creationId xmlns:a16="http://schemas.microsoft.com/office/drawing/2014/main" id="{2B1A1A4E-3200-4B1C-B2AF-8D8C5C3F3744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7C483E7A-A86C-436B-AE24-DA19C38B7724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04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70" name="组合 69">
            <a:extLst>
              <a:ext uri="{FF2B5EF4-FFF2-40B4-BE49-F238E27FC236}">
                <a16:creationId xmlns:a16="http://schemas.microsoft.com/office/drawing/2014/main" id="{5FD2706A-1F83-4A27-BF64-79458C9E0C6B}"/>
              </a:ext>
            </a:extLst>
          </p:cNvPr>
          <p:cNvGrpSpPr/>
          <p:nvPr/>
        </p:nvGrpSpPr>
        <p:grpSpPr>
          <a:xfrm>
            <a:off x="5300735" y="5553151"/>
            <a:ext cx="4004576" cy="536525"/>
            <a:chOff x="6838123" y="5322461"/>
            <a:chExt cx="4004576" cy="536525"/>
          </a:xfrm>
        </p:grpSpPr>
        <p:sp>
          <p:nvSpPr>
            <p:cNvPr id="41" name="矩形: 圆角 40">
              <a:extLst>
                <a:ext uri="{FF2B5EF4-FFF2-40B4-BE49-F238E27FC236}">
                  <a16:creationId xmlns:a16="http://schemas.microsoft.com/office/drawing/2014/main" id="{4E1B94D9-8EB7-419F-8685-569FE56778DD}"/>
                </a:ext>
              </a:extLst>
            </p:cNvPr>
            <p:cNvSpPr/>
            <p:nvPr/>
          </p:nvSpPr>
          <p:spPr>
            <a:xfrm>
              <a:off x="7137207" y="5322461"/>
              <a:ext cx="3705491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DDE95E10-6906-40BA-8512-C7BBB69353DD}"/>
                </a:ext>
              </a:extLst>
            </p:cNvPr>
            <p:cNvSpPr txBox="1"/>
            <p:nvPr/>
          </p:nvSpPr>
          <p:spPr>
            <a:xfrm>
              <a:off x="7502847" y="5335766"/>
              <a:ext cx="333985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Clumpy lashes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Separate with a clean comb before dry.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43" name="组合 42">
              <a:extLst>
                <a:ext uri="{FF2B5EF4-FFF2-40B4-BE49-F238E27FC236}">
                  <a16:creationId xmlns:a16="http://schemas.microsoft.com/office/drawing/2014/main" id="{A26823D2-07AE-4227-A108-624F40DE727A}"/>
                </a:ext>
              </a:extLst>
            </p:cNvPr>
            <p:cNvGrpSpPr/>
            <p:nvPr/>
          </p:nvGrpSpPr>
          <p:grpSpPr>
            <a:xfrm>
              <a:off x="6838123" y="5330246"/>
              <a:ext cx="613804" cy="506516"/>
              <a:chOff x="3250352" y="2533402"/>
              <a:chExt cx="691059" cy="570267"/>
            </a:xfrm>
          </p:grpSpPr>
          <p:sp>
            <p:nvSpPr>
              <p:cNvPr id="44" name="椭圆 43">
                <a:extLst>
                  <a:ext uri="{FF2B5EF4-FFF2-40B4-BE49-F238E27FC236}">
                    <a16:creationId xmlns:a16="http://schemas.microsoft.com/office/drawing/2014/main" id="{523596FB-FA2D-465D-A986-3576BC065639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6AD12324-0586-4825-8FE3-8D3845CED5E3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05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A61772A5-90EA-4997-96CB-A499D17A8CEF}"/>
              </a:ext>
            </a:extLst>
          </p:cNvPr>
          <p:cNvGrpSpPr/>
          <p:nvPr/>
        </p:nvGrpSpPr>
        <p:grpSpPr>
          <a:xfrm>
            <a:off x="220266" y="2414142"/>
            <a:ext cx="1615741" cy="782050"/>
            <a:chOff x="220266" y="2414142"/>
            <a:chExt cx="1615741" cy="782050"/>
          </a:xfrm>
        </p:grpSpPr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5796E7E2-DA30-4B69-A540-9C13BDF33B23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2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E7423EAD-6AEB-4EAE-A582-6B2D1319DAB4}"/>
                </a:ext>
              </a:extLst>
            </p:cNvPr>
            <p:cNvSpPr txBox="1"/>
            <p:nvPr/>
          </p:nvSpPr>
          <p:spPr>
            <a:xfrm>
              <a:off x="220266" y="2668021"/>
              <a:ext cx="161574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EYE FIXES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4961BAA4-DFD5-4626-8756-8590DD1ED5CE}"/>
              </a:ext>
            </a:extLst>
          </p:cNvPr>
          <p:cNvGrpSpPr/>
          <p:nvPr/>
        </p:nvGrpSpPr>
        <p:grpSpPr>
          <a:xfrm>
            <a:off x="2499099" y="303119"/>
            <a:ext cx="615309" cy="412012"/>
            <a:chOff x="930275" y="6084973"/>
            <a:chExt cx="410062" cy="274578"/>
          </a:xfrm>
          <a:solidFill>
            <a:srgbClr val="FFC000"/>
          </a:solidFill>
        </p:grpSpPr>
        <p:sp>
          <p:nvSpPr>
            <p:cNvPr id="59" name="Freeform 154">
              <a:extLst>
                <a:ext uri="{FF2B5EF4-FFF2-40B4-BE49-F238E27FC236}">
                  <a16:creationId xmlns:a16="http://schemas.microsoft.com/office/drawing/2014/main" id="{6273A7F3-C5CB-4F5A-A49F-ADDE3F6AAC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0275" y="6084973"/>
              <a:ext cx="410062" cy="274578"/>
            </a:xfrm>
            <a:custGeom>
              <a:avLst/>
              <a:gdLst>
                <a:gd name="T0" fmla="*/ 48 w 96"/>
                <a:gd name="T1" fmla="*/ 0 h 64"/>
                <a:gd name="T2" fmla="*/ 0 w 96"/>
                <a:gd name="T3" fmla="*/ 32 h 64"/>
                <a:gd name="T4" fmla="*/ 48 w 96"/>
                <a:gd name="T5" fmla="*/ 64 h 64"/>
                <a:gd name="T6" fmla="*/ 96 w 96"/>
                <a:gd name="T7" fmla="*/ 32 h 64"/>
                <a:gd name="T8" fmla="*/ 48 w 96"/>
                <a:gd name="T9" fmla="*/ 0 h 64"/>
                <a:gd name="T10" fmla="*/ 48 w 96"/>
                <a:gd name="T11" fmla="*/ 60 h 64"/>
                <a:gd name="T12" fmla="*/ 5 w 96"/>
                <a:gd name="T13" fmla="*/ 32 h 64"/>
                <a:gd name="T14" fmla="*/ 48 w 96"/>
                <a:gd name="T15" fmla="*/ 4 h 64"/>
                <a:gd name="T16" fmla="*/ 91 w 96"/>
                <a:gd name="T17" fmla="*/ 32 h 64"/>
                <a:gd name="T18" fmla="*/ 48 w 96"/>
                <a:gd name="T19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64">
                  <a:moveTo>
                    <a:pt x="48" y="0"/>
                  </a:moveTo>
                  <a:cubicBezTo>
                    <a:pt x="19" y="0"/>
                    <a:pt x="0" y="32"/>
                    <a:pt x="0" y="32"/>
                  </a:cubicBezTo>
                  <a:cubicBezTo>
                    <a:pt x="0" y="32"/>
                    <a:pt x="19" y="64"/>
                    <a:pt x="48" y="64"/>
                  </a:cubicBezTo>
                  <a:cubicBezTo>
                    <a:pt x="77" y="64"/>
                    <a:pt x="96" y="32"/>
                    <a:pt x="96" y="32"/>
                  </a:cubicBezTo>
                  <a:cubicBezTo>
                    <a:pt x="96" y="32"/>
                    <a:pt x="77" y="0"/>
                    <a:pt x="48" y="0"/>
                  </a:cubicBezTo>
                  <a:close/>
                  <a:moveTo>
                    <a:pt x="48" y="60"/>
                  </a:moveTo>
                  <a:cubicBezTo>
                    <a:pt x="26" y="60"/>
                    <a:pt x="10" y="39"/>
                    <a:pt x="5" y="32"/>
                  </a:cubicBezTo>
                  <a:cubicBezTo>
                    <a:pt x="10" y="25"/>
                    <a:pt x="26" y="4"/>
                    <a:pt x="48" y="4"/>
                  </a:cubicBezTo>
                  <a:cubicBezTo>
                    <a:pt x="70" y="4"/>
                    <a:pt x="86" y="25"/>
                    <a:pt x="91" y="32"/>
                  </a:cubicBezTo>
                  <a:cubicBezTo>
                    <a:pt x="86" y="39"/>
                    <a:pt x="70" y="60"/>
                    <a:pt x="48" y="60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155">
              <a:extLst>
                <a:ext uri="{FF2B5EF4-FFF2-40B4-BE49-F238E27FC236}">
                  <a16:creationId xmlns:a16="http://schemas.microsoft.com/office/drawing/2014/main" id="{E13F12F1-D117-4BC2-B448-8A8FCC82DD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500" y="6137359"/>
              <a:ext cx="171612" cy="169805"/>
            </a:xfrm>
            <a:custGeom>
              <a:avLst/>
              <a:gdLst>
                <a:gd name="T0" fmla="*/ 20 w 40"/>
                <a:gd name="T1" fmla="*/ 0 h 40"/>
                <a:gd name="T2" fmla="*/ 0 w 40"/>
                <a:gd name="T3" fmla="*/ 20 h 40"/>
                <a:gd name="T4" fmla="*/ 20 w 40"/>
                <a:gd name="T5" fmla="*/ 40 h 40"/>
                <a:gd name="T6" fmla="*/ 40 w 40"/>
                <a:gd name="T7" fmla="*/ 20 h 40"/>
                <a:gd name="T8" fmla="*/ 20 w 40"/>
                <a:gd name="T9" fmla="*/ 0 h 40"/>
                <a:gd name="T10" fmla="*/ 20 w 40"/>
                <a:gd name="T11" fmla="*/ 36 h 40"/>
                <a:gd name="T12" fmla="*/ 4 w 40"/>
                <a:gd name="T13" fmla="*/ 20 h 40"/>
                <a:gd name="T14" fmla="*/ 20 w 40"/>
                <a:gd name="T15" fmla="*/ 4 h 40"/>
                <a:gd name="T16" fmla="*/ 36 w 40"/>
                <a:gd name="T17" fmla="*/ 20 h 40"/>
                <a:gd name="T18" fmla="*/ 20 w 40"/>
                <a:gd name="T19" fmla="*/ 3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20" y="0"/>
                  </a:moveTo>
                  <a:cubicBezTo>
                    <a:pt x="9" y="0"/>
                    <a:pt x="0" y="9"/>
                    <a:pt x="0" y="20"/>
                  </a:cubicBezTo>
                  <a:cubicBezTo>
                    <a:pt x="0" y="31"/>
                    <a:pt x="9" y="40"/>
                    <a:pt x="20" y="40"/>
                  </a:cubicBezTo>
                  <a:cubicBezTo>
                    <a:pt x="31" y="40"/>
                    <a:pt x="40" y="31"/>
                    <a:pt x="40" y="20"/>
                  </a:cubicBezTo>
                  <a:cubicBezTo>
                    <a:pt x="40" y="9"/>
                    <a:pt x="31" y="0"/>
                    <a:pt x="20" y="0"/>
                  </a:cubicBezTo>
                  <a:close/>
                  <a:moveTo>
                    <a:pt x="20" y="36"/>
                  </a:moveTo>
                  <a:cubicBezTo>
                    <a:pt x="11" y="36"/>
                    <a:pt x="4" y="29"/>
                    <a:pt x="4" y="20"/>
                  </a:cubicBezTo>
                  <a:cubicBezTo>
                    <a:pt x="4" y="11"/>
                    <a:pt x="11" y="4"/>
                    <a:pt x="20" y="4"/>
                  </a:cubicBezTo>
                  <a:cubicBezTo>
                    <a:pt x="29" y="4"/>
                    <a:pt x="36" y="11"/>
                    <a:pt x="36" y="20"/>
                  </a:cubicBezTo>
                  <a:cubicBezTo>
                    <a:pt x="36" y="29"/>
                    <a:pt x="29" y="36"/>
                    <a:pt x="20" y="36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75" name="图片 74">
            <a:extLst>
              <a:ext uri="{FF2B5EF4-FFF2-40B4-BE49-F238E27FC236}">
                <a16:creationId xmlns:a16="http://schemas.microsoft.com/office/drawing/2014/main" id="{E4AA6541-3A9E-4C2F-A744-0497CF2A7BE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4150" y="1888719"/>
            <a:ext cx="2276668" cy="425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315085"/>
      </p:ext>
    </p:extLst>
  </p:cSld>
  <p:clrMapOvr>
    <a:masterClrMapping/>
  </p:clrMapOvr>
  <p:transition spd="slow" advClick="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E695CDFF-C7C6-4363-ADB5-E2FBEA15B8E7}"/>
              </a:ext>
            </a:extLst>
          </p:cNvPr>
          <p:cNvSpPr/>
          <p:nvPr/>
        </p:nvSpPr>
        <p:spPr>
          <a:xfrm>
            <a:off x="2370573" y="1276350"/>
            <a:ext cx="4339790" cy="1309688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8237944-2216-452C-8852-9EE698C01C57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79B545BD-8A49-4672-A1FF-098B28FED07F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5" name="TextBox 2">
              <a:extLst>
                <a:ext uri="{FF2B5EF4-FFF2-40B4-BE49-F238E27FC236}">
                  <a16:creationId xmlns:a16="http://schemas.microsoft.com/office/drawing/2014/main" id="{FC842BFB-D050-4C0E-B007-9B85B67D15F9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E7D6679E-E603-40CB-A124-DCFD75EE0668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4ED257FA-C2F6-425D-9825-D5F9CA695359}"/>
              </a:ext>
            </a:extLst>
          </p:cNvPr>
          <p:cNvGrpSpPr/>
          <p:nvPr/>
        </p:nvGrpSpPr>
        <p:grpSpPr>
          <a:xfrm>
            <a:off x="3149795" y="155507"/>
            <a:ext cx="7994496" cy="760164"/>
            <a:chOff x="3671888" y="294042"/>
            <a:chExt cx="7994496" cy="760164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1F2E94E5-AEF3-42D1-AEBF-B96B102D7D09}"/>
                </a:ext>
              </a:extLst>
            </p:cNvPr>
            <p:cNvSpPr txBox="1"/>
            <p:nvPr/>
          </p:nvSpPr>
          <p:spPr>
            <a:xfrm>
              <a:off x="3671888" y="294042"/>
              <a:ext cx="799449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What finished eyes look like</a:t>
              </a:r>
              <a:endParaRPr lang="zh-CN" altLang="en-US" dirty="0"/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B3E8C885-9873-4E99-B45A-D8321B2A8D0D}"/>
                </a:ext>
              </a:extLst>
            </p:cNvPr>
            <p:cNvSpPr txBox="1"/>
            <p:nvPr/>
          </p:nvSpPr>
          <p:spPr>
            <a:xfrm>
              <a:off x="3701584" y="823374"/>
              <a:ext cx="77733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EYE FINISH</a:t>
              </a:r>
            </a:p>
          </p:txBody>
        </p:sp>
      </p:grpSp>
      <p:sp>
        <p:nvSpPr>
          <p:cNvPr id="10" name="文本框 9">
            <a:extLst>
              <a:ext uri="{FF2B5EF4-FFF2-40B4-BE49-F238E27FC236}">
                <a16:creationId xmlns:a16="http://schemas.microsoft.com/office/drawing/2014/main" id="{B2E2DE26-90E9-4CB1-86E4-3835B804E114}"/>
              </a:ext>
            </a:extLst>
          </p:cNvPr>
          <p:cNvSpPr txBox="1"/>
          <p:nvPr/>
        </p:nvSpPr>
        <p:spPr>
          <a:xfrm>
            <a:off x="2635423" y="1423362"/>
            <a:ext cx="381009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A finished eye has clear depth, soft edges, and enough open lid space to stay fresh.</a:t>
            </a:r>
          </a:p>
        </p:txBody>
      </p:sp>
      <p:sp>
        <p:nvSpPr>
          <p:cNvPr id="16" name="TextBox 28">
            <a:extLst>
              <a:ext uri="{FF2B5EF4-FFF2-40B4-BE49-F238E27FC236}">
                <a16:creationId xmlns:a16="http://schemas.microsoft.com/office/drawing/2014/main" id="{3B25C113-CF38-4850-AB46-5AFBF475DF0F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BD788E1E-EA01-4982-BBCA-AC26C08CC5D2}"/>
              </a:ext>
            </a:extLst>
          </p:cNvPr>
          <p:cNvSpPr/>
          <p:nvPr/>
        </p:nvSpPr>
        <p:spPr>
          <a:xfrm>
            <a:off x="7253329" y="1273512"/>
            <a:ext cx="3890962" cy="4637027"/>
          </a:xfrm>
          <a:prstGeom prst="roundRect">
            <a:avLst>
              <a:gd name="adj" fmla="val 6875"/>
            </a:avLst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1E3C01E4-7824-48F9-99C3-CA85C85754E9}"/>
              </a:ext>
            </a:extLst>
          </p:cNvPr>
          <p:cNvSpPr txBox="1"/>
          <p:nvPr/>
        </p:nvSpPr>
        <p:spPr>
          <a:xfrm>
            <a:off x="7465535" y="1545595"/>
            <a:ext cx="343257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200" b="1" dirty="0">
                <a:latin typeface="Nunito" panose="02000503030000020003" pitchFamily="2" charset="0"/>
              </a:rPr>
              <a:t>LOOK FOR THIS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0121CE5A-A05D-4D2C-B0D7-9575D599CA74}"/>
              </a:ext>
            </a:extLst>
          </p:cNvPr>
          <p:cNvSpPr txBox="1"/>
          <p:nvPr/>
        </p:nvSpPr>
        <p:spPr>
          <a:xfrm>
            <a:off x="7852249" y="2089056"/>
            <a:ext cx="3162300" cy="2583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1600" dirty="0">
                <a:latin typeface="苹方 常规" panose="020B0300000000000000" pitchFamily="34" charset="-122"/>
                <a:ea typeface="苹方 常规" panose="020B0300000000000000" pitchFamily="34" charset="-122"/>
              </a:rPr>
              <a:t>Light color is still visible on the lid.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1600" dirty="0">
                <a:latin typeface="苹方 常规" panose="020B0300000000000000" pitchFamily="34" charset="-122"/>
                <a:ea typeface="苹方 常规" panose="020B0300000000000000" pitchFamily="34" charset="-122"/>
              </a:rPr>
              <a:t>Deepest color stays near outer corner and lashes.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1600" dirty="0">
                <a:latin typeface="苹方 常规" panose="020B0300000000000000" pitchFamily="34" charset="-122"/>
                <a:ea typeface="苹方 常规" panose="020B0300000000000000" pitchFamily="34" charset="-122"/>
              </a:rPr>
              <a:t>Edges fade out with no obvious blocks.</a:t>
            </a:r>
            <a:endParaRPr lang="zh-CN" altLang="en-US" sz="1600" dirty="0"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sp>
        <p:nvSpPr>
          <p:cNvPr id="23" name="Oval 8">
            <a:extLst>
              <a:ext uri="{FF2B5EF4-FFF2-40B4-BE49-F238E27FC236}">
                <a16:creationId xmlns:a16="http://schemas.microsoft.com/office/drawing/2014/main" id="{D7CC54C8-5819-4A9E-8DC8-E964177C2ED7}"/>
              </a:ext>
            </a:extLst>
          </p:cNvPr>
          <p:cNvSpPr>
            <a:spLocks noGrp="1"/>
          </p:cNvSpPr>
          <p:nvPr/>
        </p:nvSpPr>
        <p:spPr>
          <a:xfrm>
            <a:off x="7608021" y="2288240"/>
            <a:ext cx="126923" cy="126923"/>
          </a:xfrm>
          <a:prstGeom prst="ellipse">
            <a:avLst/>
          </a:prstGeom>
          <a:solidFill>
            <a:srgbClr val="E8631B"/>
          </a:solidFill>
          <a:ln>
            <a:noFill/>
          </a:ln>
          <a:effectLst>
            <a:outerShdw blurRad="12700" dist="635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4" name="Oval 8">
            <a:extLst>
              <a:ext uri="{FF2B5EF4-FFF2-40B4-BE49-F238E27FC236}">
                <a16:creationId xmlns:a16="http://schemas.microsoft.com/office/drawing/2014/main" id="{A147F2F4-02B4-4300-898F-D8F73ED75E4C}"/>
              </a:ext>
            </a:extLst>
          </p:cNvPr>
          <p:cNvSpPr>
            <a:spLocks noGrp="1"/>
          </p:cNvSpPr>
          <p:nvPr/>
        </p:nvSpPr>
        <p:spPr>
          <a:xfrm>
            <a:off x="7627937" y="3160666"/>
            <a:ext cx="126923" cy="126923"/>
          </a:xfrm>
          <a:prstGeom prst="ellipse">
            <a:avLst/>
          </a:prstGeom>
          <a:solidFill>
            <a:srgbClr val="E8631B"/>
          </a:solidFill>
          <a:ln>
            <a:noFill/>
          </a:ln>
          <a:effectLst>
            <a:outerShdw blurRad="12700" dist="635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5" name="Oval 8">
            <a:extLst>
              <a:ext uri="{FF2B5EF4-FFF2-40B4-BE49-F238E27FC236}">
                <a16:creationId xmlns:a16="http://schemas.microsoft.com/office/drawing/2014/main" id="{A9ED850D-EF48-4DB8-B4A6-4FE49A0A7487}"/>
              </a:ext>
            </a:extLst>
          </p:cNvPr>
          <p:cNvSpPr>
            <a:spLocks noGrp="1"/>
          </p:cNvSpPr>
          <p:nvPr/>
        </p:nvSpPr>
        <p:spPr>
          <a:xfrm>
            <a:off x="7628619" y="4033092"/>
            <a:ext cx="126923" cy="126923"/>
          </a:xfrm>
          <a:prstGeom prst="ellipse">
            <a:avLst/>
          </a:prstGeom>
          <a:solidFill>
            <a:srgbClr val="E8631B"/>
          </a:solidFill>
          <a:ln>
            <a:noFill/>
          </a:ln>
          <a:effectLst>
            <a:outerShdw blurRad="12700" dist="635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C6941426-315A-4DCC-8383-123AF2E6ACD9}"/>
              </a:ext>
            </a:extLst>
          </p:cNvPr>
          <p:cNvSpPr>
            <a:spLocks noGrp="1"/>
          </p:cNvSpPr>
          <p:nvPr/>
        </p:nvSpPr>
        <p:spPr>
          <a:xfrm>
            <a:off x="7465535" y="4908485"/>
            <a:ext cx="3382015" cy="60203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just">
              <a:lnSpc>
                <a:spcPct val="105000"/>
              </a:lnSpc>
              <a:buNone/>
            </a:pPr>
            <a:r>
              <a:rPr lang="en-US" b="1" i="1" dirty="0">
                <a:solidFill>
                  <a:srgbClr val="2E2722"/>
                </a:solidFill>
                <a:latin typeface="Aptos"/>
                <a:ea typeface="苹方 粗体" panose="020B0600000000000000" pitchFamily="34" charset="-122"/>
                <a:cs typeface="Aptos"/>
              </a:rPr>
              <a:t>Final effect: more definition, while the eye still comes before the makeup.</a:t>
            </a:r>
            <a:endParaRPr b="1" i="1" dirty="0">
              <a:solidFill>
                <a:srgbClr val="2E2722"/>
              </a:solidFill>
              <a:latin typeface="Aptos"/>
              <a:ea typeface="苹方 粗体" panose="020B0600000000000000" pitchFamily="34" charset="-122"/>
              <a:cs typeface="Aptos"/>
            </a:endParaRP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584CC83E-439E-4F16-91CB-4EA4C02CE702}"/>
              </a:ext>
            </a:extLst>
          </p:cNvPr>
          <p:cNvGrpSpPr/>
          <p:nvPr/>
        </p:nvGrpSpPr>
        <p:grpSpPr>
          <a:xfrm>
            <a:off x="220266" y="2414142"/>
            <a:ext cx="1615741" cy="782050"/>
            <a:chOff x="220266" y="2414142"/>
            <a:chExt cx="1615741" cy="782050"/>
          </a:xfrm>
        </p:grpSpPr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E003498C-2160-45D4-9555-7F98BCFBEA6F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2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0D41AC20-FD1F-4896-9992-75E215DE4AF9}"/>
                </a:ext>
              </a:extLst>
            </p:cNvPr>
            <p:cNvSpPr txBox="1"/>
            <p:nvPr/>
          </p:nvSpPr>
          <p:spPr>
            <a:xfrm>
              <a:off x="220266" y="2668021"/>
              <a:ext cx="161574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EYE FINISH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6E373436-CD93-4777-9306-E6255161A7D0}"/>
              </a:ext>
            </a:extLst>
          </p:cNvPr>
          <p:cNvGrpSpPr/>
          <p:nvPr/>
        </p:nvGrpSpPr>
        <p:grpSpPr>
          <a:xfrm>
            <a:off x="2487702" y="308968"/>
            <a:ext cx="615309" cy="412012"/>
            <a:chOff x="930275" y="6084973"/>
            <a:chExt cx="410062" cy="274578"/>
          </a:xfrm>
          <a:solidFill>
            <a:srgbClr val="FFC000"/>
          </a:solidFill>
        </p:grpSpPr>
        <p:sp>
          <p:nvSpPr>
            <p:cNvPr id="32" name="Freeform 154">
              <a:extLst>
                <a:ext uri="{FF2B5EF4-FFF2-40B4-BE49-F238E27FC236}">
                  <a16:creationId xmlns:a16="http://schemas.microsoft.com/office/drawing/2014/main" id="{319229C9-2430-4850-9A64-91A9DCACCF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0275" y="6084973"/>
              <a:ext cx="410062" cy="274578"/>
            </a:xfrm>
            <a:custGeom>
              <a:avLst/>
              <a:gdLst>
                <a:gd name="T0" fmla="*/ 48 w 96"/>
                <a:gd name="T1" fmla="*/ 0 h 64"/>
                <a:gd name="T2" fmla="*/ 0 w 96"/>
                <a:gd name="T3" fmla="*/ 32 h 64"/>
                <a:gd name="T4" fmla="*/ 48 w 96"/>
                <a:gd name="T5" fmla="*/ 64 h 64"/>
                <a:gd name="T6" fmla="*/ 96 w 96"/>
                <a:gd name="T7" fmla="*/ 32 h 64"/>
                <a:gd name="T8" fmla="*/ 48 w 96"/>
                <a:gd name="T9" fmla="*/ 0 h 64"/>
                <a:gd name="T10" fmla="*/ 48 w 96"/>
                <a:gd name="T11" fmla="*/ 60 h 64"/>
                <a:gd name="T12" fmla="*/ 5 w 96"/>
                <a:gd name="T13" fmla="*/ 32 h 64"/>
                <a:gd name="T14" fmla="*/ 48 w 96"/>
                <a:gd name="T15" fmla="*/ 4 h 64"/>
                <a:gd name="T16" fmla="*/ 91 w 96"/>
                <a:gd name="T17" fmla="*/ 32 h 64"/>
                <a:gd name="T18" fmla="*/ 48 w 96"/>
                <a:gd name="T19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64">
                  <a:moveTo>
                    <a:pt x="48" y="0"/>
                  </a:moveTo>
                  <a:cubicBezTo>
                    <a:pt x="19" y="0"/>
                    <a:pt x="0" y="32"/>
                    <a:pt x="0" y="32"/>
                  </a:cubicBezTo>
                  <a:cubicBezTo>
                    <a:pt x="0" y="32"/>
                    <a:pt x="19" y="64"/>
                    <a:pt x="48" y="64"/>
                  </a:cubicBezTo>
                  <a:cubicBezTo>
                    <a:pt x="77" y="64"/>
                    <a:pt x="96" y="32"/>
                    <a:pt x="96" y="32"/>
                  </a:cubicBezTo>
                  <a:cubicBezTo>
                    <a:pt x="96" y="32"/>
                    <a:pt x="77" y="0"/>
                    <a:pt x="48" y="0"/>
                  </a:cubicBezTo>
                  <a:close/>
                  <a:moveTo>
                    <a:pt x="48" y="60"/>
                  </a:moveTo>
                  <a:cubicBezTo>
                    <a:pt x="26" y="60"/>
                    <a:pt x="10" y="39"/>
                    <a:pt x="5" y="32"/>
                  </a:cubicBezTo>
                  <a:cubicBezTo>
                    <a:pt x="10" y="25"/>
                    <a:pt x="26" y="4"/>
                    <a:pt x="48" y="4"/>
                  </a:cubicBezTo>
                  <a:cubicBezTo>
                    <a:pt x="70" y="4"/>
                    <a:pt x="86" y="25"/>
                    <a:pt x="91" y="32"/>
                  </a:cubicBezTo>
                  <a:cubicBezTo>
                    <a:pt x="86" y="39"/>
                    <a:pt x="70" y="60"/>
                    <a:pt x="48" y="60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155">
              <a:extLst>
                <a:ext uri="{FF2B5EF4-FFF2-40B4-BE49-F238E27FC236}">
                  <a16:creationId xmlns:a16="http://schemas.microsoft.com/office/drawing/2014/main" id="{14F28B0B-2574-4295-8BD6-9D755A1E99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500" y="6137359"/>
              <a:ext cx="171612" cy="169805"/>
            </a:xfrm>
            <a:custGeom>
              <a:avLst/>
              <a:gdLst>
                <a:gd name="T0" fmla="*/ 20 w 40"/>
                <a:gd name="T1" fmla="*/ 0 h 40"/>
                <a:gd name="T2" fmla="*/ 0 w 40"/>
                <a:gd name="T3" fmla="*/ 20 h 40"/>
                <a:gd name="T4" fmla="*/ 20 w 40"/>
                <a:gd name="T5" fmla="*/ 40 h 40"/>
                <a:gd name="T6" fmla="*/ 40 w 40"/>
                <a:gd name="T7" fmla="*/ 20 h 40"/>
                <a:gd name="T8" fmla="*/ 20 w 40"/>
                <a:gd name="T9" fmla="*/ 0 h 40"/>
                <a:gd name="T10" fmla="*/ 20 w 40"/>
                <a:gd name="T11" fmla="*/ 36 h 40"/>
                <a:gd name="T12" fmla="*/ 4 w 40"/>
                <a:gd name="T13" fmla="*/ 20 h 40"/>
                <a:gd name="T14" fmla="*/ 20 w 40"/>
                <a:gd name="T15" fmla="*/ 4 h 40"/>
                <a:gd name="T16" fmla="*/ 36 w 40"/>
                <a:gd name="T17" fmla="*/ 20 h 40"/>
                <a:gd name="T18" fmla="*/ 20 w 40"/>
                <a:gd name="T19" fmla="*/ 3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20" y="0"/>
                  </a:moveTo>
                  <a:cubicBezTo>
                    <a:pt x="9" y="0"/>
                    <a:pt x="0" y="9"/>
                    <a:pt x="0" y="20"/>
                  </a:cubicBezTo>
                  <a:cubicBezTo>
                    <a:pt x="0" y="31"/>
                    <a:pt x="9" y="40"/>
                    <a:pt x="20" y="40"/>
                  </a:cubicBezTo>
                  <a:cubicBezTo>
                    <a:pt x="31" y="40"/>
                    <a:pt x="40" y="31"/>
                    <a:pt x="40" y="20"/>
                  </a:cubicBezTo>
                  <a:cubicBezTo>
                    <a:pt x="40" y="9"/>
                    <a:pt x="31" y="0"/>
                    <a:pt x="20" y="0"/>
                  </a:cubicBezTo>
                  <a:close/>
                  <a:moveTo>
                    <a:pt x="20" y="36"/>
                  </a:moveTo>
                  <a:cubicBezTo>
                    <a:pt x="11" y="36"/>
                    <a:pt x="4" y="29"/>
                    <a:pt x="4" y="20"/>
                  </a:cubicBezTo>
                  <a:cubicBezTo>
                    <a:pt x="4" y="11"/>
                    <a:pt x="11" y="4"/>
                    <a:pt x="20" y="4"/>
                  </a:cubicBezTo>
                  <a:cubicBezTo>
                    <a:pt x="29" y="4"/>
                    <a:pt x="36" y="11"/>
                    <a:pt x="36" y="20"/>
                  </a:cubicBezTo>
                  <a:cubicBezTo>
                    <a:pt x="36" y="29"/>
                    <a:pt x="29" y="36"/>
                    <a:pt x="20" y="36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35" name="图片 34">
            <a:extLst>
              <a:ext uri="{FF2B5EF4-FFF2-40B4-BE49-F238E27FC236}">
                <a16:creationId xmlns:a16="http://schemas.microsoft.com/office/drawing/2014/main" id="{783D6D42-B5A4-4BD2-98D2-A6D98E3C5C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6207" y="2606999"/>
            <a:ext cx="4461306" cy="342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733854"/>
      </p:ext>
    </p:extLst>
  </p:cSld>
  <p:clrMapOvr>
    <a:masterClrMapping/>
  </p:clrMapOvr>
  <p:transition spd="slow" advClick="0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1C190F11-464F-48C4-892C-28B96C0944D9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7A238943-D191-4DEF-B112-06F9A2AD5D55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8" name="TextBox 2">
              <a:extLst>
                <a:ext uri="{FF2B5EF4-FFF2-40B4-BE49-F238E27FC236}">
                  <a16:creationId xmlns:a16="http://schemas.microsoft.com/office/drawing/2014/main" id="{B6833D9F-C0B2-4C97-9723-BE38A189D693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4FD8D542-65BB-47FB-9480-DCD559F9D72A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F4C88DDB-55F9-4981-9BB7-36F94482812C}"/>
              </a:ext>
            </a:extLst>
          </p:cNvPr>
          <p:cNvGrpSpPr/>
          <p:nvPr/>
        </p:nvGrpSpPr>
        <p:grpSpPr>
          <a:xfrm>
            <a:off x="3283776" y="138232"/>
            <a:ext cx="8254183" cy="760164"/>
            <a:chOff x="3671888" y="294042"/>
            <a:chExt cx="8187764" cy="760164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A7E97AD3-C551-4C20-94D0-43F91D6EDFF1}"/>
                </a:ext>
              </a:extLst>
            </p:cNvPr>
            <p:cNvSpPr txBox="1"/>
            <p:nvPr/>
          </p:nvSpPr>
          <p:spPr>
            <a:xfrm>
              <a:off x="3671888" y="294042"/>
              <a:ext cx="81877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Keep the color story together</a:t>
              </a:r>
              <a:endParaRPr lang="zh-CN" altLang="en-US" dirty="0"/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F6D1173E-EBCE-4A20-B3F8-D7826EC8D679}"/>
                </a:ext>
              </a:extLst>
            </p:cNvPr>
            <p:cNvSpPr txBox="1"/>
            <p:nvPr/>
          </p:nvSpPr>
          <p:spPr>
            <a:xfrm>
              <a:off x="3701584" y="823374"/>
              <a:ext cx="77733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A little color beats a hard stripe. </a:t>
              </a:r>
            </a:p>
          </p:txBody>
        </p:sp>
      </p:grpSp>
      <p:sp>
        <p:nvSpPr>
          <p:cNvPr id="13" name="TextBox 28">
            <a:extLst>
              <a:ext uri="{FF2B5EF4-FFF2-40B4-BE49-F238E27FC236}">
                <a16:creationId xmlns:a16="http://schemas.microsoft.com/office/drawing/2014/main" id="{809D5511-0244-44A0-B99D-AD8141CDD3B2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8C1E94A5-7EA3-4D1B-AF30-DA1140A210BD}"/>
              </a:ext>
            </a:extLst>
          </p:cNvPr>
          <p:cNvGrpSpPr/>
          <p:nvPr/>
        </p:nvGrpSpPr>
        <p:grpSpPr>
          <a:xfrm>
            <a:off x="264568" y="2414142"/>
            <a:ext cx="1563039" cy="782050"/>
            <a:chOff x="264568" y="2414142"/>
            <a:chExt cx="1563039" cy="782050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86B0582C-5A56-4C2E-ABE3-6F72C582C9AD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CBC47690-4281-414D-BE80-9DCB072B8020}"/>
                </a:ext>
              </a:extLst>
            </p:cNvPr>
            <p:cNvSpPr txBox="1"/>
            <p:nvPr/>
          </p:nvSpPr>
          <p:spPr>
            <a:xfrm>
              <a:off x="264568" y="2558570"/>
              <a:ext cx="1533843" cy="5129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CHEEKS + LIPS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C271B0E9-D044-4572-ADA0-F0FC2C3670CD}"/>
              </a:ext>
            </a:extLst>
          </p:cNvPr>
          <p:cNvGrpSpPr/>
          <p:nvPr/>
        </p:nvGrpSpPr>
        <p:grpSpPr>
          <a:xfrm>
            <a:off x="2266458" y="2684373"/>
            <a:ext cx="3886200" cy="1612900"/>
            <a:chOff x="2851150" y="1003300"/>
            <a:chExt cx="3886200" cy="1612900"/>
          </a:xfrm>
        </p:grpSpPr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CF8DE788-8B54-4AA4-AA1C-A879E43338ED}"/>
                </a:ext>
              </a:extLst>
            </p:cNvPr>
            <p:cNvSpPr/>
            <p:nvPr/>
          </p:nvSpPr>
          <p:spPr>
            <a:xfrm>
              <a:off x="2851150" y="1003300"/>
              <a:ext cx="3886200" cy="161290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50694FF1-E437-414F-888D-583867AED63D}"/>
                </a:ext>
              </a:extLst>
            </p:cNvPr>
            <p:cNvSpPr txBox="1"/>
            <p:nvPr/>
          </p:nvSpPr>
          <p:spPr>
            <a:xfrm>
              <a:off x="2953111" y="1133978"/>
              <a:ext cx="3549290" cy="13234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2000" b="1">
                  <a:solidFill>
                    <a:srgbClr val="F4B860"/>
                  </a:solidFill>
                  <a:latin typeface="苹方 中等" panose="020B0400000000000000" pitchFamily="34" charset="-122"/>
                  <a:ea typeface="苹方 中等" panose="020B0400000000000000" pitchFamily="34" charset="-122"/>
                </a:defRPr>
              </a:lvl1pPr>
            </a:lstStyle>
            <a:p>
              <a:pPr algn="just"/>
              <a:r>
                <a:rPr lang="en-US" altLang="zh-CN" dirty="0">
                  <a:solidFill>
                    <a:srgbClr val="2E2722"/>
                  </a:solidFill>
                </a:rPr>
                <a:t>Repeat one color family across cheeks, eyes, and lips, then let one feature lead.</a:t>
              </a:r>
            </a:p>
          </p:txBody>
        </p:sp>
      </p:grpSp>
      <p:pic>
        <p:nvPicPr>
          <p:cNvPr id="20" name="图片 19">
            <a:extLst>
              <a:ext uri="{FF2B5EF4-FFF2-40B4-BE49-F238E27FC236}">
                <a16:creationId xmlns:a16="http://schemas.microsoft.com/office/drawing/2014/main" id="{AA5F1442-CB6C-4617-8792-5CA79D4B23A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340" y="169607"/>
            <a:ext cx="678873" cy="74058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37EC8CC6-6728-4FFA-A554-FF4DD9CE43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6414" y="1020975"/>
            <a:ext cx="4864511" cy="498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357890"/>
      </p:ext>
    </p:extLst>
  </p:cSld>
  <p:clrMapOvr>
    <a:masterClrMapping/>
  </p:clrMapOvr>
  <p:transition spd="slow" advClick="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>
            <a:extLst>
              <a:ext uri="{FF2B5EF4-FFF2-40B4-BE49-F238E27FC236}">
                <a16:creationId xmlns:a16="http://schemas.microsoft.com/office/drawing/2014/main" id="{B395D710-A61C-448F-AF2F-80F671B3AC23}"/>
              </a:ext>
            </a:extLst>
          </p:cNvPr>
          <p:cNvSpPr/>
          <p:nvPr/>
        </p:nvSpPr>
        <p:spPr>
          <a:xfrm>
            <a:off x="0" y="0"/>
            <a:ext cx="2526984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TextBox 2">
            <a:extLst>
              <a:ext uri="{FF2B5EF4-FFF2-40B4-BE49-F238E27FC236}">
                <a16:creationId xmlns:a16="http://schemas.microsoft.com/office/drawing/2014/main" id="{CD78D246-C23A-4ADF-9A19-60C2F4D6BF22}"/>
              </a:ext>
            </a:extLst>
          </p:cNvPr>
          <p:cNvSpPr txBox="1"/>
          <p:nvPr/>
        </p:nvSpPr>
        <p:spPr>
          <a:xfrm>
            <a:off x="855040" y="397655"/>
            <a:ext cx="1644885" cy="259505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600"/>
              </a:lnSpc>
              <a:spcAft>
                <a:spcPts val="0"/>
              </a:spcAft>
            </a:pPr>
            <a:r>
              <a: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rPr>
              <a:t>CONTENTS</a:t>
            </a:r>
          </a:p>
        </p:txBody>
      </p:sp>
      <p:sp>
        <p:nvSpPr>
          <p:cNvPr id="53" name="Rectangle 4">
            <a:extLst>
              <a:ext uri="{FF2B5EF4-FFF2-40B4-BE49-F238E27FC236}">
                <a16:creationId xmlns:a16="http://schemas.microsoft.com/office/drawing/2014/main" id="{F05C1A4A-354F-401E-9B30-959FB2B1345E}"/>
              </a:ext>
            </a:extLst>
          </p:cNvPr>
          <p:cNvSpPr/>
          <p:nvPr/>
        </p:nvSpPr>
        <p:spPr>
          <a:xfrm>
            <a:off x="877817" y="659275"/>
            <a:ext cx="1645920" cy="25400"/>
          </a:xfrm>
          <a:prstGeom prst="rect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sp>
        <p:nvSpPr>
          <p:cNvPr id="54" name="TextBox 3">
            <a:extLst>
              <a:ext uri="{FF2B5EF4-FFF2-40B4-BE49-F238E27FC236}">
                <a16:creationId xmlns:a16="http://schemas.microsoft.com/office/drawing/2014/main" id="{E9F06EFF-07CB-4025-8E9A-F48DDA46A35A}"/>
              </a:ext>
            </a:extLst>
          </p:cNvPr>
          <p:cNvSpPr txBox="1"/>
          <p:nvPr/>
        </p:nvSpPr>
        <p:spPr>
          <a:xfrm>
            <a:off x="854005" y="790072"/>
            <a:ext cx="3129280" cy="516240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4100"/>
              </a:lnSpc>
              <a:spcAft>
                <a:spcPts val="0"/>
              </a:spcAft>
            </a:pPr>
            <a:r>
              <a:rPr sz="3600" i="0" dirty="0">
                <a:solidFill>
                  <a:schemeClr val="bg1"/>
                </a:solidFill>
                <a:latin typeface="Playfair Display Black" panose="00000A00000000000000" pitchFamily="2" charset="0"/>
                <a:ea typeface="Calibri"/>
              </a:rPr>
              <a:t>What's </a:t>
            </a:r>
            <a:r>
              <a:rPr lang="en-US" sz="3600" i="0" dirty="0">
                <a:solidFill>
                  <a:schemeClr val="bg1"/>
                </a:solidFill>
                <a:latin typeface="Playfair Display Black" panose="00000A00000000000000" pitchFamily="2" charset="0"/>
                <a:ea typeface="Calibri"/>
              </a:rPr>
              <a:t> </a:t>
            </a:r>
            <a:r>
              <a:rPr sz="3600" i="0" dirty="0">
                <a:solidFill>
                  <a:schemeClr val="bg1"/>
                </a:solidFill>
                <a:latin typeface="Playfair Display Black" panose="00000A00000000000000" pitchFamily="2" charset="0"/>
                <a:ea typeface="Calibri"/>
              </a:rPr>
              <a:t>Inside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6803D458-3545-4BD0-9C79-5CF9F6B9548D}"/>
              </a:ext>
            </a:extLst>
          </p:cNvPr>
          <p:cNvGrpSpPr/>
          <p:nvPr/>
        </p:nvGrpSpPr>
        <p:grpSpPr>
          <a:xfrm>
            <a:off x="2224124" y="1642759"/>
            <a:ext cx="9281530" cy="4007746"/>
            <a:chOff x="2219362" y="1957084"/>
            <a:chExt cx="9281530" cy="4007746"/>
          </a:xfrm>
        </p:grpSpPr>
        <p:sp>
          <p:nvSpPr>
            <p:cNvPr id="122" name="矩形 121">
              <a:extLst>
                <a:ext uri="{FF2B5EF4-FFF2-40B4-BE49-F238E27FC236}">
                  <a16:creationId xmlns:a16="http://schemas.microsoft.com/office/drawing/2014/main" id="{1C8B2BE7-1AC3-43F0-9C7D-E4831072AF54}"/>
                </a:ext>
              </a:extLst>
            </p:cNvPr>
            <p:cNvSpPr/>
            <p:nvPr/>
          </p:nvSpPr>
          <p:spPr>
            <a:xfrm>
              <a:off x="7475065" y="1961711"/>
              <a:ext cx="4017280" cy="598838"/>
            </a:xfrm>
            <a:prstGeom prst="rect">
              <a:avLst/>
            </a:prstGeom>
            <a:solidFill>
              <a:srgbClr val="E2641F">
                <a:alpha val="2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3" name="矩形 122">
              <a:extLst>
                <a:ext uri="{FF2B5EF4-FFF2-40B4-BE49-F238E27FC236}">
                  <a16:creationId xmlns:a16="http://schemas.microsoft.com/office/drawing/2014/main" id="{D8F40AD6-2D8F-4694-A75C-179A8E3C424A}"/>
                </a:ext>
              </a:extLst>
            </p:cNvPr>
            <p:cNvSpPr/>
            <p:nvPr/>
          </p:nvSpPr>
          <p:spPr>
            <a:xfrm>
              <a:off x="7475065" y="3117411"/>
              <a:ext cx="4017280" cy="598838"/>
            </a:xfrm>
            <a:prstGeom prst="rect">
              <a:avLst/>
            </a:prstGeom>
            <a:solidFill>
              <a:srgbClr val="E2641F">
                <a:alpha val="2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4" name="矩形 123">
              <a:extLst>
                <a:ext uri="{FF2B5EF4-FFF2-40B4-BE49-F238E27FC236}">
                  <a16:creationId xmlns:a16="http://schemas.microsoft.com/office/drawing/2014/main" id="{A4F29246-043B-476A-9BEA-35E510427DC6}"/>
                </a:ext>
              </a:extLst>
            </p:cNvPr>
            <p:cNvSpPr/>
            <p:nvPr/>
          </p:nvSpPr>
          <p:spPr>
            <a:xfrm>
              <a:off x="7475065" y="4265150"/>
              <a:ext cx="4017280" cy="598838"/>
            </a:xfrm>
            <a:prstGeom prst="rect">
              <a:avLst/>
            </a:prstGeom>
            <a:solidFill>
              <a:srgbClr val="E2641F">
                <a:alpha val="2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矩形 119">
              <a:extLst>
                <a:ext uri="{FF2B5EF4-FFF2-40B4-BE49-F238E27FC236}">
                  <a16:creationId xmlns:a16="http://schemas.microsoft.com/office/drawing/2014/main" id="{F6311E61-A823-49C4-AB14-FB44E2EDD0B7}"/>
                </a:ext>
              </a:extLst>
            </p:cNvPr>
            <p:cNvSpPr/>
            <p:nvPr/>
          </p:nvSpPr>
          <p:spPr>
            <a:xfrm>
              <a:off x="2526984" y="4283564"/>
              <a:ext cx="4017280" cy="598838"/>
            </a:xfrm>
            <a:prstGeom prst="rect">
              <a:avLst/>
            </a:prstGeom>
            <a:solidFill>
              <a:srgbClr val="E2641F">
                <a:alpha val="2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9" name="矩形 118">
              <a:extLst>
                <a:ext uri="{FF2B5EF4-FFF2-40B4-BE49-F238E27FC236}">
                  <a16:creationId xmlns:a16="http://schemas.microsoft.com/office/drawing/2014/main" id="{A7B703D0-220B-4B14-9CAD-E0620EB6082D}"/>
                </a:ext>
              </a:extLst>
            </p:cNvPr>
            <p:cNvSpPr/>
            <p:nvPr/>
          </p:nvSpPr>
          <p:spPr>
            <a:xfrm>
              <a:off x="2526984" y="3146867"/>
              <a:ext cx="4017280" cy="598838"/>
            </a:xfrm>
            <a:prstGeom prst="rect">
              <a:avLst/>
            </a:prstGeom>
            <a:solidFill>
              <a:srgbClr val="E2641F">
                <a:alpha val="2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8" name="矩形 117">
              <a:extLst>
                <a:ext uri="{FF2B5EF4-FFF2-40B4-BE49-F238E27FC236}">
                  <a16:creationId xmlns:a16="http://schemas.microsoft.com/office/drawing/2014/main" id="{D9B4CA45-B680-4CA2-B3A4-69A8D8B3A8AE}"/>
                </a:ext>
              </a:extLst>
            </p:cNvPr>
            <p:cNvSpPr/>
            <p:nvPr/>
          </p:nvSpPr>
          <p:spPr>
            <a:xfrm>
              <a:off x="2526984" y="1983242"/>
              <a:ext cx="4017280" cy="598838"/>
            </a:xfrm>
            <a:prstGeom prst="rect">
              <a:avLst/>
            </a:prstGeom>
            <a:solidFill>
              <a:srgbClr val="E2641F">
                <a:alpha val="2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5B48A3B8-984E-4659-AAEC-FC91A5B056E2}"/>
                </a:ext>
              </a:extLst>
            </p:cNvPr>
            <p:cNvGrpSpPr/>
            <p:nvPr/>
          </p:nvGrpSpPr>
          <p:grpSpPr>
            <a:xfrm>
              <a:off x="2219362" y="3129127"/>
              <a:ext cx="4324902" cy="603018"/>
              <a:chOff x="6834759" y="2073730"/>
              <a:chExt cx="4324902" cy="603018"/>
            </a:xfrm>
          </p:grpSpPr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B3B7DFC5-5CF1-428A-9EB7-FD8DDF5837BF}"/>
                  </a:ext>
                </a:extLst>
              </p:cNvPr>
              <p:cNvSpPr txBox="1"/>
              <p:nvPr/>
            </p:nvSpPr>
            <p:spPr>
              <a:xfrm>
                <a:off x="7609570" y="2082606"/>
                <a:ext cx="35500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chemeClr val="bg1"/>
                    </a:solidFill>
                    <a:latin typeface="Playfair Display" panose="00000500000000000000" pitchFamily="2" charset="0"/>
                    <a:ea typeface="微软雅黑" panose="020B0503020204020204" pitchFamily="34" charset="-122"/>
                  </a:rPr>
                  <a:t>Skin + Look</a:t>
                </a:r>
                <a:endParaRPr lang="zh-CN" altLang="en-US" b="1" dirty="0">
                  <a:solidFill>
                    <a:schemeClr val="bg1"/>
                  </a:solidFill>
                  <a:latin typeface="Playfair Display" panose="00000500000000000000" pitchFamily="2" charset="0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59" name="组合 58">
                <a:extLst>
                  <a:ext uri="{FF2B5EF4-FFF2-40B4-BE49-F238E27FC236}">
                    <a16:creationId xmlns:a16="http://schemas.microsoft.com/office/drawing/2014/main" id="{9B651CED-6070-4278-A2F5-864AE68C6FF6}"/>
                  </a:ext>
                </a:extLst>
              </p:cNvPr>
              <p:cNvGrpSpPr/>
              <p:nvPr/>
            </p:nvGrpSpPr>
            <p:grpSpPr>
              <a:xfrm>
                <a:off x="6834759" y="2073730"/>
                <a:ext cx="598838" cy="598838"/>
                <a:chOff x="856343" y="2627086"/>
                <a:chExt cx="2044659" cy="2044659"/>
              </a:xfrm>
            </p:grpSpPr>
            <p:sp>
              <p:nvSpPr>
                <p:cNvPr id="61" name="椭圆 60">
                  <a:extLst>
                    <a:ext uri="{FF2B5EF4-FFF2-40B4-BE49-F238E27FC236}">
                      <a16:creationId xmlns:a16="http://schemas.microsoft.com/office/drawing/2014/main" id="{179F2255-2B7C-4630-979A-FB39494E20A7}"/>
                    </a:ext>
                  </a:extLst>
                </p:cNvPr>
                <p:cNvSpPr/>
                <p:nvPr/>
              </p:nvSpPr>
              <p:spPr>
                <a:xfrm>
                  <a:off x="856343" y="2627086"/>
                  <a:ext cx="2044659" cy="2044659"/>
                </a:xfrm>
                <a:prstGeom prst="ellipse">
                  <a:avLst/>
                </a:prstGeom>
                <a:solidFill>
                  <a:srgbClr val="E2641F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62" name="椭圆 61">
                  <a:extLst>
                    <a:ext uri="{FF2B5EF4-FFF2-40B4-BE49-F238E27FC236}">
                      <a16:creationId xmlns:a16="http://schemas.microsoft.com/office/drawing/2014/main" id="{340761A6-5DAE-4292-8384-D17C82CE3B38}"/>
                    </a:ext>
                  </a:extLst>
                </p:cNvPr>
                <p:cNvSpPr/>
                <p:nvPr/>
              </p:nvSpPr>
              <p:spPr>
                <a:xfrm>
                  <a:off x="1097965" y="2861869"/>
                  <a:ext cx="1575090" cy="1575090"/>
                </a:xfrm>
                <a:prstGeom prst="ellipse">
                  <a:avLst/>
                </a:prstGeom>
                <a:noFill/>
                <a:ln w="12700">
                  <a:solidFill>
                    <a:schemeClr val="bg1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</p:grpSp>
          <p:sp>
            <p:nvSpPr>
              <p:cNvPr id="60" name="文本框 59">
                <a:extLst>
                  <a:ext uri="{FF2B5EF4-FFF2-40B4-BE49-F238E27FC236}">
                    <a16:creationId xmlns:a16="http://schemas.microsoft.com/office/drawing/2014/main" id="{8B4569E1-3E49-4DA4-86C4-A00E40EA316A}"/>
                  </a:ext>
                </a:extLst>
              </p:cNvPr>
              <p:cNvSpPr txBox="1"/>
              <p:nvPr/>
            </p:nvSpPr>
            <p:spPr>
              <a:xfrm>
                <a:off x="6881149" y="2160095"/>
                <a:ext cx="50605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</a:rPr>
                  <a:t>02</a:t>
                </a:r>
                <a:endParaRPr lang="zh-CN" altLang="en-US" sz="2000" dirty="0">
                  <a:solidFill>
                    <a:schemeClr val="bg1"/>
                  </a:solidFill>
                  <a:latin typeface="Nunito" panose="02000503030000020003" pitchFamily="2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58" name="文本框 57">
                <a:extLst>
                  <a:ext uri="{FF2B5EF4-FFF2-40B4-BE49-F238E27FC236}">
                    <a16:creationId xmlns:a16="http://schemas.microsoft.com/office/drawing/2014/main" id="{0C58922E-94B6-4AA0-8348-A485567F6EA8}"/>
                  </a:ext>
                </a:extLst>
              </p:cNvPr>
              <p:cNvSpPr txBox="1"/>
              <p:nvPr/>
            </p:nvSpPr>
            <p:spPr>
              <a:xfrm>
                <a:off x="7609570" y="2399749"/>
                <a:ext cx="315858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rgbClr val="F4B860"/>
                    </a:solidFill>
                  </a:rPr>
                  <a:t>Styles, skin classifications &amp; care</a:t>
                </a:r>
                <a:endParaRPr lang="zh-CN" altLang="en-US" sz="1200" dirty="0">
                  <a:solidFill>
                    <a:srgbClr val="F4B860"/>
                  </a:solidFill>
                </a:endParaRPr>
              </a:p>
            </p:txBody>
          </p:sp>
        </p:grpSp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3D667784-2579-4599-893F-E861E2EDCD8B}"/>
                </a:ext>
              </a:extLst>
            </p:cNvPr>
            <p:cNvGrpSpPr/>
            <p:nvPr/>
          </p:nvGrpSpPr>
          <p:grpSpPr>
            <a:xfrm>
              <a:off x="2226313" y="5358783"/>
              <a:ext cx="4324902" cy="606047"/>
              <a:chOff x="7175990" y="803051"/>
              <a:chExt cx="4324902" cy="606047"/>
            </a:xfrm>
          </p:grpSpPr>
          <p:sp>
            <p:nvSpPr>
              <p:cNvPr id="121" name="矩形 120">
                <a:extLst>
                  <a:ext uri="{FF2B5EF4-FFF2-40B4-BE49-F238E27FC236}">
                    <a16:creationId xmlns:a16="http://schemas.microsoft.com/office/drawing/2014/main" id="{597FA2E7-3596-495E-A98E-EFCE01967BE7}"/>
                  </a:ext>
                </a:extLst>
              </p:cNvPr>
              <p:cNvSpPr/>
              <p:nvPr/>
            </p:nvSpPr>
            <p:spPr>
              <a:xfrm>
                <a:off x="7475065" y="810260"/>
                <a:ext cx="4017280" cy="598838"/>
              </a:xfrm>
              <a:prstGeom prst="rect">
                <a:avLst/>
              </a:prstGeom>
              <a:solidFill>
                <a:srgbClr val="E2641F">
                  <a:alpha val="2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11" name="组合 110">
                <a:extLst>
                  <a:ext uri="{FF2B5EF4-FFF2-40B4-BE49-F238E27FC236}">
                    <a16:creationId xmlns:a16="http://schemas.microsoft.com/office/drawing/2014/main" id="{B0B168BA-A3D0-496F-8F74-E69FDB84D0D9}"/>
                  </a:ext>
                </a:extLst>
              </p:cNvPr>
              <p:cNvGrpSpPr/>
              <p:nvPr/>
            </p:nvGrpSpPr>
            <p:grpSpPr>
              <a:xfrm>
                <a:off x="7175990" y="803051"/>
                <a:ext cx="4324902" cy="603018"/>
                <a:chOff x="6611672" y="1999604"/>
                <a:chExt cx="4324902" cy="603018"/>
              </a:xfrm>
            </p:grpSpPr>
            <p:sp>
              <p:nvSpPr>
                <p:cNvPr id="72" name="文本框 71">
                  <a:extLst>
                    <a:ext uri="{FF2B5EF4-FFF2-40B4-BE49-F238E27FC236}">
                      <a16:creationId xmlns:a16="http://schemas.microsoft.com/office/drawing/2014/main" id="{934CF693-4057-47D7-9B2F-86B4EF8D2E87}"/>
                    </a:ext>
                  </a:extLst>
                </p:cNvPr>
                <p:cNvSpPr txBox="1"/>
                <p:nvPr/>
              </p:nvSpPr>
              <p:spPr>
                <a:xfrm>
                  <a:off x="7386483" y="2008480"/>
                  <a:ext cx="35500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dirty="0">
                      <a:solidFill>
                        <a:schemeClr val="bg1"/>
                      </a:solidFill>
                      <a:latin typeface="Playfair Display" panose="00000500000000000000" pitchFamily="2" charset="0"/>
                      <a:ea typeface="微软雅黑" panose="020B0503020204020204" pitchFamily="34" charset="-122"/>
                    </a:rPr>
                    <a:t>Build the base</a:t>
                  </a:r>
                  <a:endParaRPr lang="zh-CN" altLang="en-US" b="1" dirty="0">
                    <a:solidFill>
                      <a:schemeClr val="bg1"/>
                    </a:solidFill>
                    <a:latin typeface="Playfair Display" panose="00000500000000000000" pitchFamily="2" charset="0"/>
                    <a:ea typeface="微软雅黑" panose="020B0503020204020204" pitchFamily="34" charset="-122"/>
                  </a:endParaRPr>
                </a:p>
              </p:txBody>
            </p:sp>
            <p:grpSp>
              <p:nvGrpSpPr>
                <p:cNvPr id="73" name="组合 72">
                  <a:extLst>
                    <a:ext uri="{FF2B5EF4-FFF2-40B4-BE49-F238E27FC236}">
                      <a16:creationId xmlns:a16="http://schemas.microsoft.com/office/drawing/2014/main" id="{099036AB-E6D3-41C9-BD3B-99A370708120}"/>
                    </a:ext>
                  </a:extLst>
                </p:cNvPr>
                <p:cNvGrpSpPr/>
                <p:nvPr/>
              </p:nvGrpSpPr>
              <p:grpSpPr>
                <a:xfrm>
                  <a:off x="6611672" y="1999604"/>
                  <a:ext cx="598838" cy="598838"/>
                  <a:chOff x="856343" y="2627086"/>
                  <a:chExt cx="2044659" cy="2044659"/>
                </a:xfrm>
              </p:grpSpPr>
              <p:sp>
                <p:nvSpPr>
                  <p:cNvPr id="76" name="椭圆 75">
                    <a:extLst>
                      <a:ext uri="{FF2B5EF4-FFF2-40B4-BE49-F238E27FC236}">
                        <a16:creationId xmlns:a16="http://schemas.microsoft.com/office/drawing/2014/main" id="{10583843-590D-4459-A584-4258E04A2638}"/>
                      </a:ext>
                    </a:extLst>
                  </p:cNvPr>
                  <p:cNvSpPr/>
                  <p:nvPr/>
                </p:nvSpPr>
                <p:spPr>
                  <a:xfrm>
                    <a:off x="856343" y="2627086"/>
                    <a:ext cx="2044659" cy="2044659"/>
                  </a:xfrm>
                  <a:prstGeom prst="ellipse">
                    <a:avLst/>
                  </a:prstGeom>
                  <a:solidFill>
                    <a:srgbClr val="E2641F">
                      <a:alpha val="5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rgbClr val="E2641F"/>
                      </a:solidFill>
                    </a:endParaRPr>
                  </a:p>
                </p:txBody>
              </p:sp>
              <p:sp>
                <p:nvSpPr>
                  <p:cNvPr id="77" name="椭圆 76">
                    <a:extLst>
                      <a:ext uri="{FF2B5EF4-FFF2-40B4-BE49-F238E27FC236}">
                        <a16:creationId xmlns:a16="http://schemas.microsoft.com/office/drawing/2014/main" id="{166EAE39-3EE3-4051-A39E-69EF551A8C11}"/>
                      </a:ext>
                    </a:extLst>
                  </p:cNvPr>
                  <p:cNvSpPr/>
                  <p:nvPr/>
                </p:nvSpPr>
                <p:spPr>
                  <a:xfrm>
                    <a:off x="1097965" y="2861869"/>
                    <a:ext cx="1575090" cy="1575090"/>
                  </a:xfrm>
                  <a:prstGeom prst="ellipse">
                    <a:avLst/>
                  </a:prstGeom>
                  <a:noFill/>
                  <a:ln w="12700">
                    <a:solidFill>
                      <a:schemeClr val="bg1"/>
                    </a:solidFill>
                    <a:prstDash val="dash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rgbClr val="E2641F"/>
                      </a:solidFill>
                    </a:endParaRPr>
                  </a:p>
                </p:txBody>
              </p:sp>
            </p:grpSp>
            <p:sp>
              <p:nvSpPr>
                <p:cNvPr id="74" name="文本框 73">
                  <a:extLst>
                    <a:ext uri="{FF2B5EF4-FFF2-40B4-BE49-F238E27FC236}">
                      <a16:creationId xmlns:a16="http://schemas.microsoft.com/office/drawing/2014/main" id="{ABBCF2D9-AFB0-4ED6-8ED1-5F282D689DBC}"/>
                    </a:ext>
                  </a:extLst>
                </p:cNvPr>
                <p:cNvSpPr txBox="1"/>
                <p:nvPr/>
              </p:nvSpPr>
              <p:spPr>
                <a:xfrm>
                  <a:off x="6658062" y="2085969"/>
                  <a:ext cx="506059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000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</a:rPr>
                    <a:t>04</a:t>
                  </a:r>
                  <a:endParaRPr lang="zh-CN" altLang="en-US" sz="2000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5" name="文本框 74">
                  <a:extLst>
                    <a:ext uri="{FF2B5EF4-FFF2-40B4-BE49-F238E27FC236}">
                      <a16:creationId xmlns:a16="http://schemas.microsoft.com/office/drawing/2014/main" id="{E64FA048-FA67-45E7-83A1-3FC8813B5C9B}"/>
                    </a:ext>
                  </a:extLst>
                </p:cNvPr>
                <p:cNvSpPr txBox="1"/>
                <p:nvPr/>
              </p:nvSpPr>
              <p:spPr>
                <a:xfrm>
                  <a:off x="7386483" y="2325623"/>
                  <a:ext cx="315858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solidFill>
                        <a:srgbClr val="F4B860"/>
                      </a:solidFill>
                    </a:rPr>
                    <a:t>An introduction to a dresser</a:t>
                  </a:r>
                  <a:endParaRPr lang="zh-CN" altLang="en-US" sz="1200" dirty="0">
                    <a:solidFill>
                      <a:srgbClr val="F4B860"/>
                    </a:solidFill>
                  </a:endParaRPr>
                </a:p>
              </p:txBody>
            </p:sp>
          </p:grpSp>
        </p:grpSp>
        <p:grpSp>
          <p:nvGrpSpPr>
            <p:cNvPr id="110" name="组合 109">
              <a:extLst>
                <a:ext uri="{FF2B5EF4-FFF2-40B4-BE49-F238E27FC236}">
                  <a16:creationId xmlns:a16="http://schemas.microsoft.com/office/drawing/2014/main" id="{ADFA8941-8B49-439C-9D0D-D0CFCED97102}"/>
                </a:ext>
              </a:extLst>
            </p:cNvPr>
            <p:cNvGrpSpPr/>
            <p:nvPr/>
          </p:nvGrpSpPr>
          <p:grpSpPr>
            <a:xfrm>
              <a:off x="7175990" y="3111117"/>
              <a:ext cx="4324902" cy="603018"/>
              <a:chOff x="6611672" y="3165010"/>
              <a:chExt cx="4324902" cy="603018"/>
            </a:xfrm>
          </p:grpSpPr>
          <p:sp>
            <p:nvSpPr>
              <p:cNvPr id="87" name="文本框 86">
                <a:extLst>
                  <a:ext uri="{FF2B5EF4-FFF2-40B4-BE49-F238E27FC236}">
                    <a16:creationId xmlns:a16="http://schemas.microsoft.com/office/drawing/2014/main" id="{F9719D73-423E-4E03-8671-ED5A65646A28}"/>
                  </a:ext>
                </a:extLst>
              </p:cNvPr>
              <p:cNvSpPr txBox="1"/>
              <p:nvPr/>
            </p:nvSpPr>
            <p:spPr>
              <a:xfrm>
                <a:off x="7386483" y="3173886"/>
                <a:ext cx="35500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chemeClr val="bg1"/>
                    </a:solidFill>
                    <a:latin typeface="Playfair Display" panose="00000500000000000000" pitchFamily="2" charset="0"/>
                    <a:ea typeface="微软雅黑" panose="020B0503020204020204" pitchFamily="34" charset="-122"/>
                  </a:rPr>
                  <a:t>Makeup Application Steps</a:t>
                </a:r>
                <a:endParaRPr lang="zh-CN" altLang="en-US" b="1" dirty="0">
                  <a:solidFill>
                    <a:schemeClr val="bg1"/>
                  </a:solidFill>
                  <a:latin typeface="Playfair Display" panose="00000500000000000000" pitchFamily="2" charset="0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88" name="组合 87">
                <a:extLst>
                  <a:ext uri="{FF2B5EF4-FFF2-40B4-BE49-F238E27FC236}">
                    <a16:creationId xmlns:a16="http://schemas.microsoft.com/office/drawing/2014/main" id="{68B85AE2-4FD6-4A1B-8A32-A34E8E11CA83}"/>
                  </a:ext>
                </a:extLst>
              </p:cNvPr>
              <p:cNvGrpSpPr/>
              <p:nvPr/>
            </p:nvGrpSpPr>
            <p:grpSpPr>
              <a:xfrm>
                <a:off x="6611672" y="3165010"/>
                <a:ext cx="598838" cy="598838"/>
                <a:chOff x="856343" y="2627086"/>
                <a:chExt cx="2044659" cy="2044659"/>
              </a:xfrm>
            </p:grpSpPr>
            <p:sp>
              <p:nvSpPr>
                <p:cNvPr id="91" name="椭圆 90">
                  <a:extLst>
                    <a:ext uri="{FF2B5EF4-FFF2-40B4-BE49-F238E27FC236}">
                      <a16:creationId xmlns:a16="http://schemas.microsoft.com/office/drawing/2014/main" id="{D2E8D8BF-5AC6-4B89-856C-DA8BF4015E2B}"/>
                    </a:ext>
                  </a:extLst>
                </p:cNvPr>
                <p:cNvSpPr/>
                <p:nvPr/>
              </p:nvSpPr>
              <p:spPr>
                <a:xfrm>
                  <a:off x="856343" y="2627086"/>
                  <a:ext cx="2044659" cy="2044659"/>
                </a:xfrm>
                <a:prstGeom prst="ellipse">
                  <a:avLst/>
                </a:prstGeom>
                <a:solidFill>
                  <a:srgbClr val="E2641F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92" name="椭圆 91">
                  <a:extLst>
                    <a:ext uri="{FF2B5EF4-FFF2-40B4-BE49-F238E27FC236}">
                      <a16:creationId xmlns:a16="http://schemas.microsoft.com/office/drawing/2014/main" id="{7E443228-D310-4700-A12A-1491D7D9E96C}"/>
                    </a:ext>
                  </a:extLst>
                </p:cNvPr>
                <p:cNvSpPr/>
                <p:nvPr/>
              </p:nvSpPr>
              <p:spPr>
                <a:xfrm>
                  <a:off x="1097965" y="2861869"/>
                  <a:ext cx="1575090" cy="1575090"/>
                </a:xfrm>
                <a:prstGeom prst="ellipse">
                  <a:avLst/>
                </a:prstGeom>
                <a:noFill/>
                <a:ln w="12700">
                  <a:solidFill>
                    <a:schemeClr val="bg1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</p:grpSp>
          <p:sp>
            <p:nvSpPr>
              <p:cNvPr id="89" name="文本框 88">
                <a:extLst>
                  <a:ext uri="{FF2B5EF4-FFF2-40B4-BE49-F238E27FC236}">
                    <a16:creationId xmlns:a16="http://schemas.microsoft.com/office/drawing/2014/main" id="{A40362C5-3D97-475A-A104-5357E927BAD9}"/>
                  </a:ext>
                </a:extLst>
              </p:cNvPr>
              <p:cNvSpPr txBox="1"/>
              <p:nvPr/>
            </p:nvSpPr>
            <p:spPr>
              <a:xfrm>
                <a:off x="6658062" y="3251375"/>
                <a:ext cx="50605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</a:rPr>
                  <a:t>06</a:t>
                </a:r>
                <a:endParaRPr lang="zh-CN" altLang="en-US" sz="2000" dirty="0">
                  <a:solidFill>
                    <a:schemeClr val="bg1"/>
                  </a:solidFill>
                  <a:latin typeface="Nunito" panose="02000503030000020003" pitchFamily="2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90" name="文本框 89">
                <a:extLst>
                  <a:ext uri="{FF2B5EF4-FFF2-40B4-BE49-F238E27FC236}">
                    <a16:creationId xmlns:a16="http://schemas.microsoft.com/office/drawing/2014/main" id="{3B508457-C984-43D0-866A-CA820E991B11}"/>
                  </a:ext>
                </a:extLst>
              </p:cNvPr>
              <p:cNvSpPr txBox="1"/>
              <p:nvPr/>
            </p:nvSpPr>
            <p:spPr>
              <a:xfrm>
                <a:off x="7386483" y="3491029"/>
                <a:ext cx="315858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rgbClr val="F4B860"/>
                    </a:solidFill>
                  </a:rPr>
                  <a:t>Brows, eyes, shadow &amp; liner techniques</a:t>
                </a:r>
                <a:endParaRPr lang="zh-CN" altLang="en-US" sz="1200" dirty="0">
                  <a:solidFill>
                    <a:srgbClr val="F4B860"/>
                  </a:solidFill>
                </a:endParaRPr>
              </a:p>
            </p:txBody>
          </p:sp>
        </p:grpSp>
        <p:grpSp>
          <p:nvGrpSpPr>
            <p:cNvPr id="114" name="组合 113">
              <a:extLst>
                <a:ext uri="{FF2B5EF4-FFF2-40B4-BE49-F238E27FC236}">
                  <a16:creationId xmlns:a16="http://schemas.microsoft.com/office/drawing/2014/main" id="{72AE7B3D-9A4B-4351-A032-0DE30091CA6E}"/>
                </a:ext>
              </a:extLst>
            </p:cNvPr>
            <p:cNvGrpSpPr/>
            <p:nvPr/>
          </p:nvGrpSpPr>
          <p:grpSpPr>
            <a:xfrm>
              <a:off x="2219362" y="1974366"/>
              <a:ext cx="3800968" cy="603746"/>
              <a:chOff x="2219362" y="1974366"/>
              <a:chExt cx="3800968" cy="603746"/>
            </a:xfrm>
          </p:grpSpPr>
          <p:sp>
            <p:nvSpPr>
              <p:cNvPr id="29" name="文本框 28"/>
              <p:cNvSpPr txBox="1"/>
              <p:nvPr/>
            </p:nvSpPr>
            <p:spPr>
              <a:xfrm>
                <a:off x="2994174" y="1983242"/>
                <a:ext cx="30261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chemeClr val="bg1"/>
                    </a:solidFill>
                    <a:latin typeface="Playfair Display" panose="00000500000000000000" pitchFamily="2" charset="0"/>
                    <a:ea typeface="微软雅黑" panose="020B0503020204020204" pitchFamily="34" charset="-122"/>
                  </a:rPr>
                  <a:t>The Purpose of Makeup</a:t>
                </a:r>
                <a:endParaRPr lang="zh-CN" altLang="en-US" b="1" dirty="0">
                  <a:solidFill>
                    <a:schemeClr val="bg1"/>
                  </a:solidFill>
                  <a:latin typeface="Playfair Display" panose="00000500000000000000" pitchFamily="2" charset="0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26" name="组合 25">
                <a:extLst>
                  <a:ext uri="{FF2B5EF4-FFF2-40B4-BE49-F238E27FC236}">
                    <a16:creationId xmlns:a16="http://schemas.microsoft.com/office/drawing/2014/main" id="{125B2CF2-7316-4ED0-8657-5953362459DB}"/>
                  </a:ext>
                </a:extLst>
              </p:cNvPr>
              <p:cNvGrpSpPr/>
              <p:nvPr/>
            </p:nvGrpSpPr>
            <p:grpSpPr>
              <a:xfrm>
                <a:off x="2219362" y="1974366"/>
                <a:ext cx="598838" cy="598838"/>
                <a:chOff x="894805" y="1617238"/>
                <a:chExt cx="598838" cy="598838"/>
              </a:xfrm>
            </p:grpSpPr>
            <p:grpSp>
              <p:nvGrpSpPr>
                <p:cNvPr id="7" name="组合 6"/>
                <p:cNvGrpSpPr/>
                <p:nvPr/>
              </p:nvGrpSpPr>
              <p:grpSpPr>
                <a:xfrm>
                  <a:off x="894805" y="1617238"/>
                  <a:ext cx="598838" cy="598838"/>
                  <a:chOff x="856343" y="2627086"/>
                  <a:chExt cx="2044659" cy="2044659"/>
                </a:xfrm>
              </p:grpSpPr>
              <p:sp>
                <p:nvSpPr>
                  <p:cNvPr id="5" name="椭圆 4"/>
                  <p:cNvSpPr/>
                  <p:nvPr/>
                </p:nvSpPr>
                <p:spPr>
                  <a:xfrm>
                    <a:off x="856343" y="2627086"/>
                    <a:ext cx="2044659" cy="2044659"/>
                  </a:xfrm>
                  <a:prstGeom prst="ellipse">
                    <a:avLst/>
                  </a:prstGeom>
                  <a:solidFill>
                    <a:srgbClr val="E2641F">
                      <a:alpha val="5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rgbClr val="E2641F"/>
                      </a:solidFill>
                    </a:endParaRPr>
                  </a:p>
                </p:txBody>
              </p:sp>
              <p:sp>
                <p:nvSpPr>
                  <p:cNvPr id="6" name="椭圆 5"/>
                  <p:cNvSpPr/>
                  <p:nvPr/>
                </p:nvSpPr>
                <p:spPr>
                  <a:xfrm>
                    <a:off x="1097965" y="2861869"/>
                    <a:ext cx="1575090" cy="1575090"/>
                  </a:xfrm>
                  <a:prstGeom prst="ellipse">
                    <a:avLst/>
                  </a:prstGeom>
                  <a:noFill/>
                  <a:ln w="12700">
                    <a:solidFill>
                      <a:schemeClr val="bg1"/>
                    </a:solidFill>
                    <a:prstDash val="dash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rgbClr val="E2641F"/>
                      </a:solidFill>
                    </a:endParaRPr>
                  </a:p>
                </p:txBody>
              </p:sp>
            </p:grpSp>
            <p:sp>
              <p:nvSpPr>
                <p:cNvPr id="30" name="文本框 29"/>
                <p:cNvSpPr txBox="1"/>
                <p:nvPr/>
              </p:nvSpPr>
              <p:spPr>
                <a:xfrm>
                  <a:off x="964706" y="1716602"/>
                  <a:ext cx="459036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000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</a:rPr>
                    <a:t>01</a:t>
                  </a:r>
                  <a:endParaRPr lang="zh-CN" altLang="en-US" sz="2000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37" name="文本框 36"/>
              <p:cNvSpPr txBox="1"/>
              <p:nvPr/>
            </p:nvSpPr>
            <p:spPr>
              <a:xfrm>
                <a:off x="3027594" y="2301113"/>
                <a:ext cx="268377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rgbClr val="F4B860"/>
                    </a:solidFill>
                  </a:rPr>
                  <a:t>Why we wear makeup &amp; what it does</a:t>
                </a:r>
                <a:endParaRPr lang="zh-CN" altLang="en-US" sz="1200" dirty="0">
                  <a:solidFill>
                    <a:srgbClr val="F4B860"/>
                  </a:solidFill>
                </a:endParaRPr>
              </a:p>
            </p:txBody>
          </p:sp>
        </p:grpSp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33299364-A790-4454-AB03-05855A2CF5BF}"/>
                </a:ext>
              </a:extLst>
            </p:cNvPr>
            <p:cNvGrpSpPr/>
            <p:nvPr/>
          </p:nvGrpSpPr>
          <p:grpSpPr>
            <a:xfrm>
              <a:off x="2219362" y="4283160"/>
              <a:ext cx="3800968" cy="603746"/>
              <a:chOff x="2211814" y="3030910"/>
              <a:chExt cx="3800968" cy="603746"/>
            </a:xfrm>
          </p:grpSpPr>
          <p:sp>
            <p:nvSpPr>
              <p:cNvPr id="64" name="文本框 63">
                <a:extLst>
                  <a:ext uri="{FF2B5EF4-FFF2-40B4-BE49-F238E27FC236}">
                    <a16:creationId xmlns:a16="http://schemas.microsoft.com/office/drawing/2014/main" id="{FB5C5516-ADEB-4474-82E2-524AFD740ACC}"/>
                  </a:ext>
                </a:extLst>
              </p:cNvPr>
              <p:cNvSpPr txBox="1"/>
              <p:nvPr/>
            </p:nvSpPr>
            <p:spPr>
              <a:xfrm>
                <a:off x="2986626" y="3039786"/>
                <a:ext cx="30261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spcBef>
                    <a:spcPct val="0"/>
                  </a:spcBef>
                </a:pPr>
                <a:r>
                  <a:rPr lang="en-US" altLang="zh-CN" b="1" dirty="0">
                    <a:solidFill>
                      <a:schemeClr val="bg1"/>
                    </a:solidFill>
                    <a:latin typeface="Playfair Display" panose="00000500000000000000" pitchFamily="2" charset="0"/>
                    <a:ea typeface="微软雅黑" panose="020B0503020204020204" pitchFamily="34" charset="-122"/>
                  </a:rPr>
                  <a:t>Build my </a:t>
                </a:r>
                <a:r>
                  <a:rPr lang="en-US" altLang="zh-CN" sz="1800" spc="300" dirty="0">
                    <a:solidFill>
                      <a:schemeClr val="bg1"/>
                    </a:solidFill>
                    <a:latin typeface="Playfair Display Black" panose="00000A00000000000000" pitchFamily="2" charset="0"/>
                    <a:ea typeface="微软雅黑" panose="020B0503020204020204" pitchFamily="34" charset="-122"/>
                  </a:rPr>
                  <a:t>KIT</a:t>
                </a:r>
                <a:endParaRPr lang="zh-CN" altLang="en-US" sz="1800" spc="300" dirty="0">
                  <a:solidFill>
                    <a:schemeClr val="bg1"/>
                  </a:solidFill>
                  <a:latin typeface="Playfair Display Black" panose="00000A00000000000000" pitchFamily="2" charset="0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67" name="组合 66">
                <a:extLst>
                  <a:ext uri="{FF2B5EF4-FFF2-40B4-BE49-F238E27FC236}">
                    <a16:creationId xmlns:a16="http://schemas.microsoft.com/office/drawing/2014/main" id="{4443AA4B-F38B-4168-8A74-85F083DF0178}"/>
                  </a:ext>
                </a:extLst>
              </p:cNvPr>
              <p:cNvGrpSpPr/>
              <p:nvPr/>
            </p:nvGrpSpPr>
            <p:grpSpPr>
              <a:xfrm>
                <a:off x="2211814" y="3030910"/>
                <a:ext cx="598838" cy="598838"/>
                <a:chOff x="856343" y="2627086"/>
                <a:chExt cx="2044659" cy="2044659"/>
              </a:xfrm>
            </p:grpSpPr>
            <p:sp>
              <p:nvSpPr>
                <p:cNvPr id="69" name="椭圆 68">
                  <a:extLst>
                    <a:ext uri="{FF2B5EF4-FFF2-40B4-BE49-F238E27FC236}">
                      <a16:creationId xmlns:a16="http://schemas.microsoft.com/office/drawing/2014/main" id="{D448D5F8-C3BD-4117-87C0-9DC72899C6FE}"/>
                    </a:ext>
                  </a:extLst>
                </p:cNvPr>
                <p:cNvSpPr/>
                <p:nvPr/>
              </p:nvSpPr>
              <p:spPr>
                <a:xfrm>
                  <a:off x="856343" y="2627086"/>
                  <a:ext cx="2044659" cy="2044659"/>
                </a:xfrm>
                <a:prstGeom prst="ellipse">
                  <a:avLst/>
                </a:prstGeom>
                <a:solidFill>
                  <a:srgbClr val="E2641F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70" name="椭圆 69">
                  <a:extLst>
                    <a:ext uri="{FF2B5EF4-FFF2-40B4-BE49-F238E27FC236}">
                      <a16:creationId xmlns:a16="http://schemas.microsoft.com/office/drawing/2014/main" id="{37244C9C-5DF3-4FEA-866F-493E98B2CF70}"/>
                    </a:ext>
                  </a:extLst>
                </p:cNvPr>
                <p:cNvSpPr/>
                <p:nvPr/>
              </p:nvSpPr>
              <p:spPr>
                <a:xfrm>
                  <a:off x="1097965" y="2861869"/>
                  <a:ext cx="1575090" cy="1575090"/>
                </a:xfrm>
                <a:prstGeom prst="ellipse">
                  <a:avLst/>
                </a:prstGeom>
                <a:noFill/>
                <a:ln w="12700">
                  <a:solidFill>
                    <a:schemeClr val="bg1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</p:grpSp>
          <p:sp>
            <p:nvSpPr>
              <p:cNvPr id="68" name="文本框 67">
                <a:extLst>
                  <a:ext uri="{FF2B5EF4-FFF2-40B4-BE49-F238E27FC236}">
                    <a16:creationId xmlns:a16="http://schemas.microsoft.com/office/drawing/2014/main" id="{C6EB17C5-20BD-41BB-A809-398B3E9B87EC}"/>
                  </a:ext>
                </a:extLst>
              </p:cNvPr>
              <p:cNvSpPr txBox="1"/>
              <p:nvPr/>
            </p:nvSpPr>
            <p:spPr>
              <a:xfrm>
                <a:off x="2211814" y="3130274"/>
                <a:ext cx="59171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</a:rPr>
                  <a:t>03</a:t>
                </a:r>
                <a:endParaRPr lang="zh-CN" altLang="en-US" sz="2000" dirty="0">
                  <a:solidFill>
                    <a:schemeClr val="bg1"/>
                  </a:solidFill>
                  <a:latin typeface="Nunito" panose="02000503030000020003" pitchFamily="2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01D75F0B-3D16-4984-93FA-709CCC626479}"/>
                  </a:ext>
                </a:extLst>
              </p:cNvPr>
              <p:cNvSpPr txBox="1"/>
              <p:nvPr/>
            </p:nvSpPr>
            <p:spPr>
              <a:xfrm>
                <a:off x="3020046" y="3357657"/>
                <a:ext cx="287116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rgbClr val="F4B860"/>
                    </a:solidFill>
                  </a:rPr>
                  <a:t>The importance of bottom makeup</a:t>
                </a:r>
                <a:endParaRPr lang="zh-CN" altLang="en-US" sz="1200" dirty="0">
                  <a:solidFill>
                    <a:srgbClr val="F4B860"/>
                  </a:solidFill>
                </a:endParaRPr>
              </a:p>
            </p:txBody>
          </p:sp>
        </p:grpSp>
        <p:grpSp>
          <p:nvGrpSpPr>
            <p:cNvPr id="113" name="组合 112">
              <a:extLst>
                <a:ext uri="{FF2B5EF4-FFF2-40B4-BE49-F238E27FC236}">
                  <a16:creationId xmlns:a16="http://schemas.microsoft.com/office/drawing/2014/main" id="{67996187-138D-4055-B8CB-CB864D73380D}"/>
                </a:ext>
              </a:extLst>
            </p:cNvPr>
            <p:cNvGrpSpPr/>
            <p:nvPr/>
          </p:nvGrpSpPr>
          <p:grpSpPr>
            <a:xfrm>
              <a:off x="7175990" y="1957084"/>
              <a:ext cx="4324902" cy="603018"/>
              <a:chOff x="2219362" y="4305178"/>
              <a:chExt cx="4324902" cy="603018"/>
            </a:xfrm>
          </p:grpSpPr>
          <p:sp>
            <p:nvSpPr>
              <p:cNvPr id="80" name="文本框 79">
                <a:extLst>
                  <a:ext uri="{FF2B5EF4-FFF2-40B4-BE49-F238E27FC236}">
                    <a16:creationId xmlns:a16="http://schemas.microsoft.com/office/drawing/2014/main" id="{89F81120-9E9C-4A2A-B3AB-CC3DD53F7BC7}"/>
                  </a:ext>
                </a:extLst>
              </p:cNvPr>
              <p:cNvSpPr txBox="1"/>
              <p:nvPr/>
            </p:nvSpPr>
            <p:spPr>
              <a:xfrm>
                <a:off x="2994173" y="4314054"/>
                <a:ext cx="35500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chemeClr val="bg1"/>
                    </a:solidFill>
                    <a:latin typeface="Playfair Display" panose="00000500000000000000" pitchFamily="2" charset="0"/>
                    <a:ea typeface="微软雅黑" panose="020B0503020204020204" pitchFamily="34" charset="-122"/>
                  </a:rPr>
                  <a:t>Skin prep</a:t>
                </a:r>
                <a:endParaRPr lang="zh-CN" altLang="en-US" b="1" dirty="0">
                  <a:solidFill>
                    <a:schemeClr val="bg1"/>
                  </a:solidFill>
                  <a:latin typeface="Playfair Display" panose="00000500000000000000" pitchFamily="2" charset="0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81" name="组合 80">
                <a:extLst>
                  <a:ext uri="{FF2B5EF4-FFF2-40B4-BE49-F238E27FC236}">
                    <a16:creationId xmlns:a16="http://schemas.microsoft.com/office/drawing/2014/main" id="{CD0710CE-3E6B-46CC-82AF-EA25C0BA0F6F}"/>
                  </a:ext>
                </a:extLst>
              </p:cNvPr>
              <p:cNvGrpSpPr/>
              <p:nvPr/>
            </p:nvGrpSpPr>
            <p:grpSpPr>
              <a:xfrm>
                <a:off x="2219362" y="4305178"/>
                <a:ext cx="598838" cy="598838"/>
                <a:chOff x="856343" y="2627086"/>
                <a:chExt cx="2044659" cy="2044659"/>
              </a:xfrm>
            </p:grpSpPr>
            <p:sp>
              <p:nvSpPr>
                <p:cNvPr id="84" name="椭圆 83">
                  <a:extLst>
                    <a:ext uri="{FF2B5EF4-FFF2-40B4-BE49-F238E27FC236}">
                      <a16:creationId xmlns:a16="http://schemas.microsoft.com/office/drawing/2014/main" id="{C6863D01-9CE3-4450-98AF-237F0EC772D7}"/>
                    </a:ext>
                  </a:extLst>
                </p:cNvPr>
                <p:cNvSpPr/>
                <p:nvPr/>
              </p:nvSpPr>
              <p:spPr>
                <a:xfrm>
                  <a:off x="856343" y="2627086"/>
                  <a:ext cx="2044659" cy="2044659"/>
                </a:xfrm>
                <a:prstGeom prst="ellipse">
                  <a:avLst/>
                </a:prstGeom>
                <a:solidFill>
                  <a:srgbClr val="E2641F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85" name="椭圆 84">
                  <a:extLst>
                    <a:ext uri="{FF2B5EF4-FFF2-40B4-BE49-F238E27FC236}">
                      <a16:creationId xmlns:a16="http://schemas.microsoft.com/office/drawing/2014/main" id="{66D6DF7D-70CF-41F1-BBE7-CD4EC06D0C44}"/>
                    </a:ext>
                  </a:extLst>
                </p:cNvPr>
                <p:cNvSpPr/>
                <p:nvPr/>
              </p:nvSpPr>
              <p:spPr>
                <a:xfrm>
                  <a:off x="1097965" y="2861869"/>
                  <a:ext cx="1575090" cy="1575090"/>
                </a:xfrm>
                <a:prstGeom prst="ellipse">
                  <a:avLst/>
                </a:prstGeom>
                <a:noFill/>
                <a:ln w="12700">
                  <a:solidFill>
                    <a:schemeClr val="bg1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</p:grpSp>
          <p:sp>
            <p:nvSpPr>
              <p:cNvPr id="82" name="文本框 81">
                <a:extLst>
                  <a:ext uri="{FF2B5EF4-FFF2-40B4-BE49-F238E27FC236}">
                    <a16:creationId xmlns:a16="http://schemas.microsoft.com/office/drawing/2014/main" id="{4AFF39D9-D6FA-44EC-B0B6-737445F77537}"/>
                  </a:ext>
                </a:extLst>
              </p:cNvPr>
              <p:cNvSpPr txBox="1"/>
              <p:nvPr/>
            </p:nvSpPr>
            <p:spPr>
              <a:xfrm>
                <a:off x="2265752" y="4391543"/>
                <a:ext cx="50605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</a:rPr>
                  <a:t>05</a:t>
                </a:r>
                <a:endParaRPr lang="zh-CN" altLang="en-US" sz="2000" dirty="0">
                  <a:solidFill>
                    <a:schemeClr val="bg1"/>
                  </a:solidFill>
                  <a:latin typeface="Nunito" panose="02000503030000020003" pitchFamily="2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83" name="文本框 82">
                <a:extLst>
                  <a:ext uri="{FF2B5EF4-FFF2-40B4-BE49-F238E27FC236}">
                    <a16:creationId xmlns:a16="http://schemas.microsoft.com/office/drawing/2014/main" id="{AE63D88F-72F4-4D54-AF86-D701BB00766A}"/>
                  </a:ext>
                </a:extLst>
              </p:cNvPr>
              <p:cNvSpPr txBox="1"/>
              <p:nvPr/>
            </p:nvSpPr>
            <p:spPr>
              <a:xfrm>
                <a:off x="2994173" y="4631197"/>
                <a:ext cx="315858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rgbClr val="F4B860"/>
                    </a:solidFill>
                  </a:rPr>
                  <a:t>Morning &amp; night routines for healthy skin</a:t>
                </a:r>
                <a:endParaRPr lang="zh-CN" altLang="en-US" sz="1200" dirty="0">
                  <a:solidFill>
                    <a:srgbClr val="F4B860"/>
                  </a:solidFill>
                </a:endParaRPr>
              </a:p>
            </p:txBody>
          </p:sp>
        </p:grpSp>
        <p:grpSp>
          <p:nvGrpSpPr>
            <p:cNvPr id="112" name="组合 111">
              <a:extLst>
                <a:ext uri="{FF2B5EF4-FFF2-40B4-BE49-F238E27FC236}">
                  <a16:creationId xmlns:a16="http://schemas.microsoft.com/office/drawing/2014/main" id="{A8F2C00A-FE24-471F-A6F6-2D1F314ECD56}"/>
                </a:ext>
              </a:extLst>
            </p:cNvPr>
            <p:cNvGrpSpPr/>
            <p:nvPr/>
          </p:nvGrpSpPr>
          <p:grpSpPr>
            <a:xfrm>
              <a:off x="7175990" y="4265150"/>
              <a:ext cx="4324902" cy="603018"/>
              <a:chOff x="2219362" y="5469856"/>
              <a:chExt cx="4324902" cy="603018"/>
            </a:xfrm>
          </p:grpSpPr>
          <p:sp>
            <p:nvSpPr>
              <p:cNvPr id="94" name="文本框 93">
                <a:extLst>
                  <a:ext uri="{FF2B5EF4-FFF2-40B4-BE49-F238E27FC236}">
                    <a16:creationId xmlns:a16="http://schemas.microsoft.com/office/drawing/2014/main" id="{64119A05-B420-493F-8E28-44005EB84171}"/>
                  </a:ext>
                </a:extLst>
              </p:cNvPr>
              <p:cNvSpPr txBox="1"/>
              <p:nvPr/>
            </p:nvSpPr>
            <p:spPr>
              <a:xfrm>
                <a:off x="2994173" y="5478732"/>
                <a:ext cx="35500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chemeClr val="bg1"/>
                    </a:solidFill>
                    <a:latin typeface="Playfair Display" panose="00000500000000000000" pitchFamily="2" charset="0"/>
                    <a:ea typeface="微软雅黑" panose="020B0503020204020204" pitchFamily="34" charset="-122"/>
                  </a:rPr>
                  <a:t>Makeup Looks and Skin Types</a:t>
                </a:r>
                <a:endParaRPr lang="zh-CN" altLang="en-US" b="1" dirty="0">
                  <a:solidFill>
                    <a:schemeClr val="bg1"/>
                  </a:solidFill>
                  <a:latin typeface="Playfair Display" panose="00000500000000000000" pitchFamily="2" charset="0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95" name="组合 94">
                <a:extLst>
                  <a:ext uri="{FF2B5EF4-FFF2-40B4-BE49-F238E27FC236}">
                    <a16:creationId xmlns:a16="http://schemas.microsoft.com/office/drawing/2014/main" id="{FE5667AF-AB5D-4E5B-9648-F112662BE147}"/>
                  </a:ext>
                </a:extLst>
              </p:cNvPr>
              <p:cNvGrpSpPr/>
              <p:nvPr/>
            </p:nvGrpSpPr>
            <p:grpSpPr>
              <a:xfrm>
                <a:off x="2219362" y="5469856"/>
                <a:ext cx="598838" cy="598838"/>
                <a:chOff x="856343" y="2627086"/>
                <a:chExt cx="2044659" cy="2044659"/>
              </a:xfrm>
            </p:grpSpPr>
            <p:sp>
              <p:nvSpPr>
                <p:cNvPr id="98" name="椭圆 97">
                  <a:extLst>
                    <a:ext uri="{FF2B5EF4-FFF2-40B4-BE49-F238E27FC236}">
                      <a16:creationId xmlns:a16="http://schemas.microsoft.com/office/drawing/2014/main" id="{C8979420-94A3-4981-9A20-7A1BC5D5405C}"/>
                    </a:ext>
                  </a:extLst>
                </p:cNvPr>
                <p:cNvSpPr/>
                <p:nvPr/>
              </p:nvSpPr>
              <p:spPr>
                <a:xfrm>
                  <a:off x="856343" y="2627086"/>
                  <a:ext cx="2044659" cy="2044659"/>
                </a:xfrm>
                <a:prstGeom prst="ellipse">
                  <a:avLst/>
                </a:prstGeom>
                <a:solidFill>
                  <a:srgbClr val="E2641F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99" name="椭圆 98">
                  <a:extLst>
                    <a:ext uri="{FF2B5EF4-FFF2-40B4-BE49-F238E27FC236}">
                      <a16:creationId xmlns:a16="http://schemas.microsoft.com/office/drawing/2014/main" id="{5980729F-B52E-41A3-B5BF-AAB0E9D2BE4A}"/>
                    </a:ext>
                  </a:extLst>
                </p:cNvPr>
                <p:cNvSpPr/>
                <p:nvPr/>
              </p:nvSpPr>
              <p:spPr>
                <a:xfrm>
                  <a:off x="1097965" y="2861869"/>
                  <a:ext cx="1575090" cy="1575090"/>
                </a:xfrm>
                <a:prstGeom prst="ellipse">
                  <a:avLst/>
                </a:prstGeom>
                <a:noFill/>
                <a:ln w="12700">
                  <a:solidFill>
                    <a:schemeClr val="bg1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</p:grpSp>
          <p:sp>
            <p:nvSpPr>
              <p:cNvPr id="96" name="文本框 95">
                <a:extLst>
                  <a:ext uri="{FF2B5EF4-FFF2-40B4-BE49-F238E27FC236}">
                    <a16:creationId xmlns:a16="http://schemas.microsoft.com/office/drawing/2014/main" id="{A777B793-26A8-4C23-9007-E50E8F788552}"/>
                  </a:ext>
                </a:extLst>
              </p:cNvPr>
              <p:cNvSpPr txBox="1"/>
              <p:nvPr/>
            </p:nvSpPr>
            <p:spPr>
              <a:xfrm>
                <a:off x="2265752" y="5556221"/>
                <a:ext cx="50605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</a:rPr>
                  <a:t>07</a:t>
                </a:r>
                <a:endParaRPr lang="zh-CN" altLang="en-US" sz="2000" dirty="0">
                  <a:solidFill>
                    <a:schemeClr val="bg1"/>
                  </a:solidFill>
                  <a:latin typeface="Nunito" panose="02000503030000020003" pitchFamily="2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97" name="文本框 96">
                <a:extLst>
                  <a:ext uri="{FF2B5EF4-FFF2-40B4-BE49-F238E27FC236}">
                    <a16:creationId xmlns:a16="http://schemas.microsoft.com/office/drawing/2014/main" id="{B4967588-DADB-4493-9277-DA080B6A87E7}"/>
                  </a:ext>
                </a:extLst>
              </p:cNvPr>
              <p:cNvSpPr txBox="1"/>
              <p:nvPr/>
            </p:nvSpPr>
            <p:spPr>
              <a:xfrm>
                <a:off x="2994173" y="5795875"/>
                <a:ext cx="315858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rgbClr val="F4B860"/>
                    </a:solidFill>
                  </a:rPr>
                  <a:t>Take off formal dress and ornaments</a:t>
                </a:r>
                <a:endParaRPr lang="zh-CN" altLang="en-US" sz="1200" dirty="0">
                  <a:solidFill>
                    <a:srgbClr val="F4B860"/>
                  </a:solidFill>
                </a:endParaRPr>
              </a:p>
            </p:txBody>
          </p:sp>
        </p:grpSp>
      </p:grpSp>
      <p:sp>
        <p:nvSpPr>
          <p:cNvPr id="125" name="TextBox 28">
            <a:extLst>
              <a:ext uri="{FF2B5EF4-FFF2-40B4-BE49-F238E27FC236}">
                <a16:creationId xmlns:a16="http://schemas.microsoft.com/office/drawing/2014/main" id="{D471689F-6D1B-47A3-B117-C2D4C74584C5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</p:spTree>
  </p:cSld>
  <p:clrMapOvr>
    <a:masterClrMapping/>
  </p:clrMapOvr>
  <p:transition spd="slow" advClick="0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25F48EB-91A7-434F-BCD2-8EA26E20ACC5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18385C53-5895-4B87-8BEA-84D768A5CE63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4" name="TextBox 2">
              <a:extLst>
                <a:ext uri="{FF2B5EF4-FFF2-40B4-BE49-F238E27FC236}">
                  <a16:creationId xmlns:a16="http://schemas.microsoft.com/office/drawing/2014/main" id="{3086D5ED-2697-4CBB-8C74-89F40D71DAB4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42427B28-F396-4A78-A1C8-16A69B399C1B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947863C9-FA4A-4A20-B0D3-02850E1CF952}"/>
              </a:ext>
            </a:extLst>
          </p:cNvPr>
          <p:cNvGrpSpPr/>
          <p:nvPr/>
        </p:nvGrpSpPr>
        <p:grpSpPr>
          <a:xfrm>
            <a:off x="3239608" y="161832"/>
            <a:ext cx="8284640" cy="760164"/>
            <a:chOff x="3671888" y="294042"/>
            <a:chExt cx="8284640" cy="760164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83D75184-A9E1-480F-996B-6202B7964F21}"/>
                </a:ext>
              </a:extLst>
            </p:cNvPr>
            <p:cNvSpPr txBox="1"/>
            <p:nvPr/>
          </p:nvSpPr>
          <p:spPr>
            <a:xfrm>
              <a:off x="3671888" y="294042"/>
              <a:ext cx="82846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Four placements, four moods</a:t>
              </a:r>
              <a:endParaRPr lang="zh-CN" altLang="en-US" dirty="0"/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A524A812-190A-4A02-A584-1F056E385653}"/>
                </a:ext>
              </a:extLst>
            </p:cNvPr>
            <p:cNvSpPr txBox="1"/>
            <p:nvPr/>
          </p:nvSpPr>
          <p:spPr>
            <a:xfrm>
              <a:off x="3701584" y="823374"/>
              <a:ext cx="77733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BLUSH PLACEMENT.</a:t>
              </a: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BFA9B21A-0923-44C8-AF23-9025EDC33FA1}"/>
              </a:ext>
            </a:extLst>
          </p:cNvPr>
          <p:cNvSpPr txBox="1"/>
          <p:nvPr/>
        </p:nvSpPr>
        <p:spPr>
          <a:xfrm>
            <a:off x="3288164" y="1086485"/>
            <a:ext cx="47371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r>
              <a:rPr lang="en-US" altLang="zh-CN" dirty="0">
                <a:solidFill>
                  <a:srgbClr val="E2641F"/>
                </a:solidFill>
              </a:rPr>
              <a:t>Four placements, four moods</a:t>
            </a:r>
          </a:p>
        </p:txBody>
      </p:sp>
      <p:sp>
        <p:nvSpPr>
          <p:cNvPr id="15" name="TextBox 28">
            <a:extLst>
              <a:ext uri="{FF2B5EF4-FFF2-40B4-BE49-F238E27FC236}">
                <a16:creationId xmlns:a16="http://schemas.microsoft.com/office/drawing/2014/main" id="{71744AA3-6485-4FE7-AB34-3243DB551216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E3824E92-6F5B-43A6-BDAB-EC293BD8FD73}"/>
              </a:ext>
            </a:extLst>
          </p:cNvPr>
          <p:cNvGrpSpPr/>
          <p:nvPr/>
        </p:nvGrpSpPr>
        <p:grpSpPr>
          <a:xfrm>
            <a:off x="3269304" y="1786686"/>
            <a:ext cx="5038815" cy="3141643"/>
            <a:chOff x="2628810" y="2024198"/>
            <a:chExt cx="5038815" cy="3141643"/>
          </a:xfrm>
        </p:grpSpPr>
        <p:sp>
          <p:nvSpPr>
            <p:cNvPr id="29" name="矩形: 圆角 28">
              <a:extLst>
                <a:ext uri="{FF2B5EF4-FFF2-40B4-BE49-F238E27FC236}">
                  <a16:creationId xmlns:a16="http://schemas.microsoft.com/office/drawing/2014/main" id="{2AEFE780-6224-4BE4-93C5-6928FAD92C3B}"/>
                </a:ext>
              </a:extLst>
            </p:cNvPr>
            <p:cNvSpPr/>
            <p:nvPr/>
          </p:nvSpPr>
          <p:spPr>
            <a:xfrm>
              <a:off x="2930437" y="2024198"/>
              <a:ext cx="4737188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4CC60F62-EF26-48E4-A30E-76DDE12A1919}"/>
                </a:ext>
              </a:extLst>
            </p:cNvPr>
            <p:cNvSpPr txBox="1"/>
            <p:nvPr/>
          </p:nvSpPr>
          <p:spPr>
            <a:xfrm>
              <a:off x="3296077" y="2037503"/>
              <a:ext cx="430011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FRESH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Tap the apples, then blend softly upward.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5E2D31C5-BBB6-432B-90E2-F74C39FD5FC5}"/>
                </a:ext>
              </a:extLst>
            </p:cNvPr>
            <p:cNvGrpSpPr/>
            <p:nvPr/>
          </p:nvGrpSpPr>
          <p:grpSpPr>
            <a:xfrm>
              <a:off x="2631353" y="2031983"/>
              <a:ext cx="613804" cy="506516"/>
              <a:chOff x="3250352" y="2533402"/>
              <a:chExt cx="691059" cy="570267"/>
            </a:xfrm>
          </p:grpSpPr>
          <p:sp>
            <p:nvSpPr>
              <p:cNvPr id="52" name="椭圆 51">
                <a:extLst>
                  <a:ext uri="{FF2B5EF4-FFF2-40B4-BE49-F238E27FC236}">
                    <a16:creationId xmlns:a16="http://schemas.microsoft.com/office/drawing/2014/main" id="{7A05DD75-6A30-453E-AAC6-67D1A805100E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3FEE06B2-7821-4340-BD31-CD6985D2F9C5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01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  <p:sp>
          <p:nvSpPr>
            <p:cNvPr id="32" name="矩形: 圆角 31">
              <a:extLst>
                <a:ext uri="{FF2B5EF4-FFF2-40B4-BE49-F238E27FC236}">
                  <a16:creationId xmlns:a16="http://schemas.microsoft.com/office/drawing/2014/main" id="{6E7315DC-BD56-429A-BAD6-A8C36968AF62}"/>
                </a:ext>
              </a:extLst>
            </p:cNvPr>
            <p:cNvSpPr/>
            <p:nvPr/>
          </p:nvSpPr>
          <p:spPr>
            <a:xfrm>
              <a:off x="2946753" y="2878903"/>
              <a:ext cx="4720871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6407421D-939A-4F6F-8985-1F6AB01D9D20}"/>
                </a:ext>
              </a:extLst>
            </p:cNvPr>
            <p:cNvSpPr txBox="1"/>
            <p:nvPr/>
          </p:nvSpPr>
          <p:spPr>
            <a:xfrm>
              <a:off x="3312393" y="2892208"/>
              <a:ext cx="428379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LIFTED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Place high on cheeks and blend to temples.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id="{81462B97-1627-4609-BB76-F99A308D05CF}"/>
                </a:ext>
              </a:extLst>
            </p:cNvPr>
            <p:cNvGrpSpPr/>
            <p:nvPr/>
          </p:nvGrpSpPr>
          <p:grpSpPr>
            <a:xfrm>
              <a:off x="2647669" y="2886688"/>
              <a:ext cx="613804" cy="506516"/>
              <a:chOff x="3250352" y="2533402"/>
              <a:chExt cx="691059" cy="570267"/>
            </a:xfrm>
          </p:grpSpPr>
          <p:sp>
            <p:nvSpPr>
              <p:cNvPr id="50" name="椭圆 49">
                <a:extLst>
                  <a:ext uri="{FF2B5EF4-FFF2-40B4-BE49-F238E27FC236}">
                    <a16:creationId xmlns:a16="http://schemas.microsoft.com/office/drawing/2014/main" id="{D3A30A25-326F-40C6-9D48-2611CFC7EB52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9A4B87C6-D742-44A9-9F10-7A884F9CDB94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02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  <p:sp>
          <p:nvSpPr>
            <p:cNvPr id="35" name="矩形: 圆角 34">
              <a:extLst>
                <a:ext uri="{FF2B5EF4-FFF2-40B4-BE49-F238E27FC236}">
                  <a16:creationId xmlns:a16="http://schemas.microsoft.com/office/drawing/2014/main" id="{EA8CE05F-E2A4-4E6A-8AF4-B959C98D485A}"/>
                </a:ext>
              </a:extLst>
            </p:cNvPr>
            <p:cNvSpPr/>
            <p:nvPr/>
          </p:nvSpPr>
          <p:spPr>
            <a:xfrm>
              <a:off x="2930437" y="3757748"/>
              <a:ext cx="4720871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4F5B33E1-EE6A-413C-A34C-E25579A8B867}"/>
                </a:ext>
              </a:extLst>
            </p:cNvPr>
            <p:cNvSpPr txBox="1"/>
            <p:nvPr/>
          </p:nvSpPr>
          <p:spPr>
            <a:xfrm>
              <a:off x="3296077" y="3771053"/>
              <a:ext cx="430011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SUN-KISSED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Sweep lightly across cheeks and a touch on nose.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37" name="组合 36">
              <a:extLst>
                <a:ext uri="{FF2B5EF4-FFF2-40B4-BE49-F238E27FC236}">
                  <a16:creationId xmlns:a16="http://schemas.microsoft.com/office/drawing/2014/main" id="{58DE7F0A-F50B-4706-B9AF-99F4B0A8AFFE}"/>
                </a:ext>
              </a:extLst>
            </p:cNvPr>
            <p:cNvGrpSpPr/>
            <p:nvPr/>
          </p:nvGrpSpPr>
          <p:grpSpPr>
            <a:xfrm>
              <a:off x="2631353" y="3765533"/>
              <a:ext cx="613804" cy="506516"/>
              <a:chOff x="3250352" y="2533402"/>
              <a:chExt cx="691059" cy="570267"/>
            </a:xfrm>
          </p:grpSpPr>
          <p:sp>
            <p:nvSpPr>
              <p:cNvPr id="48" name="椭圆 47">
                <a:extLst>
                  <a:ext uri="{FF2B5EF4-FFF2-40B4-BE49-F238E27FC236}">
                    <a16:creationId xmlns:a16="http://schemas.microsoft.com/office/drawing/2014/main" id="{0BC291F7-774B-4525-9913-4D3F02BAA5B0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F5B8BFD1-6248-4AFA-AF6B-F90B226317D2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03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  <p:sp>
          <p:nvSpPr>
            <p:cNvPr id="38" name="矩形: 圆角 37">
              <a:extLst>
                <a:ext uri="{FF2B5EF4-FFF2-40B4-BE49-F238E27FC236}">
                  <a16:creationId xmlns:a16="http://schemas.microsoft.com/office/drawing/2014/main" id="{CB45C883-6169-4D5B-A357-FA2E565706EE}"/>
                </a:ext>
              </a:extLst>
            </p:cNvPr>
            <p:cNvSpPr/>
            <p:nvPr/>
          </p:nvSpPr>
          <p:spPr>
            <a:xfrm>
              <a:off x="2927895" y="4629316"/>
              <a:ext cx="4720871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144F58CC-115C-4496-A487-D585360C7B04}"/>
                </a:ext>
              </a:extLst>
            </p:cNvPr>
            <p:cNvSpPr txBox="1"/>
            <p:nvPr/>
          </p:nvSpPr>
          <p:spPr>
            <a:xfrm>
              <a:off x="3293533" y="4642621"/>
              <a:ext cx="430265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SCULPTED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Keep color on the outer cheekbone, not in a hard stripe.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40" name="组合 39">
              <a:extLst>
                <a:ext uri="{FF2B5EF4-FFF2-40B4-BE49-F238E27FC236}">
                  <a16:creationId xmlns:a16="http://schemas.microsoft.com/office/drawing/2014/main" id="{290FC57E-5A38-4526-A0B6-BA8C0E57B666}"/>
                </a:ext>
              </a:extLst>
            </p:cNvPr>
            <p:cNvGrpSpPr/>
            <p:nvPr/>
          </p:nvGrpSpPr>
          <p:grpSpPr>
            <a:xfrm>
              <a:off x="2628810" y="4637101"/>
              <a:ext cx="613804" cy="506516"/>
              <a:chOff x="3250352" y="2533402"/>
              <a:chExt cx="691059" cy="570267"/>
            </a:xfrm>
          </p:grpSpPr>
          <p:sp>
            <p:nvSpPr>
              <p:cNvPr id="46" name="椭圆 45">
                <a:extLst>
                  <a:ext uri="{FF2B5EF4-FFF2-40B4-BE49-F238E27FC236}">
                    <a16:creationId xmlns:a16="http://schemas.microsoft.com/office/drawing/2014/main" id="{48909DD2-AD2C-4CA5-996C-4A0EED628C54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00C0D31E-748E-43E1-861B-8432C7498645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04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C1DB6B51-68BB-4848-B636-7BF2BFCF2F33}"/>
              </a:ext>
            </a:extLst>
          </p:cNvPr>
          <p:cNvGrpSpPr/>
          <p:nvPr/>
        </p:nvGrpSpPr>
        <p:grpSpPr>
          <a:xfrm>
            <a:off x="258617" y="2414142"/>
            <a:ext cx="1568990" cy="782050"/>
            <a:chOff x="258617" y="2414142"/>
            <a:chExt cx="1568990" cy="782050"/>
          </a:xfrm>
        </p:grpSpPr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E14A7FA2-91CA-4ADE-908A-BC41637BA300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78F2F4B5-BB00-425A-8890-5961D99915AB}"/>
                </a:ext>
              </a:extLst>
            </p:cNvPr>
            <p:cNvSpPr txBox="1"/>
            <p:nvPr/>
          </p:nvSpPr>
          <p:spPr>
            <a:xfrm>
              <a:off x="258617" y="2697357"/>
              <a:ext cx="153384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CHEEKS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pic>
        <p:nvPicPr>
          <p:cNvPr id="58" name="图片 57">
            <a:extLst>
              <a:ext uri="{FF2B5EF4-FFF2-40B4-BE49-F238E27FC236}">
                <a16:creationId xmlns:a16="http://schemas.microsoft.com/office/drawing/2014/main" id="{93FB55E0-64A1-46CF-B215-7C3041719DB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340" y="169607"/>
            <a:ext cx="678873" cy="740589"/>
          </a:xfrm>
          <a:prstGeom prst="rect">
            <a:avLst/>
          </a:prstGeom>
        </p:spPr>
      </p:pic>
      <p:grpSp>
        <p:nvGrpSpPr>
          <p:cNvPr id="64" name="组合 63">
            <a:extLst>
              <a:ext uri="{FF2B5EF4-FFF2-40B4-BE49-F238E27FC236}">
                <a16:creationId xmlns:a16="http://schemas.microsoft.com/office/drawing/2014/main" id="{3177CA6E-BEFA-4AC9-AA9A-C3E656C49E94}"/>
              </a:ext>
            </a:extLst>
          </p:cNvPr>
          <p:cNvGrpSpPr/>
          <p:nvPr/>
        </p:nvGrpSpPr>
        <p:grpSpPr>
          <a:xfrm>
            <a:off x="6671981" y="5498272"/>
            <a:ext cx="5001097" cy="858810"/>
            <a:chOff x="2647669" y="5509416"/>
            <a:chExt cx="5001097" cy="858810"/>
          </a:xfrm>
        </p:grpSpPr>
        <p:sp>
          <p:nvSpPr>
            <p:cNvPr id="61" name="矩形: 圆角 60">
              <a:extLst>
                <a:ext uri="{FF2B5EF4-FFF2-40B4-BE49-F238E27FC236}">
                  <a16:creationId xmlns:a16="http://schemas.microsoft.com/office/drawing/2014/main" id="{C289FBD5-BA35-4F8E-9775-8E80C27F5440}"/>
                </a:ext>
              </a:extLst>
            </p:cNvPr>
            <p:cNvSpPr/>
            <p:nvPr/>
          </p:nvSpPr>
          <p:spPr>
            <a:xfrm>
              <a:off x="2647669" y="5509416"/>
              <a:ext cx="5001097" cy="858810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id="{31307899-4081-422C-8124-12EE1C2EB6C4}"/>
                </a:ext>
              </a:extLst>
            </p:cNvPr>
            <p:cNvSpPr txBox="1"/>
            <p:nvPr/>
          </p:nvSpPr>
          <p:spPr>
            <a:xfrm>
              <a:off x="3299205" y="5588658"/>
              <a:ext cx="4106484" cy="668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en-US" altLang="zh-CN" sz="1600" i="0" dirty="0">
                  <a:solidFill>
                    <a:srgbClr val="FFF6EC"/>
                  </a:solidFill>
                  <a:latin typeface="Nunito" panose="02000503030000020003" pitchFamily="2" charset="0"/>
                  <a:ea typeface="Calibri"/>
                </a:rPr>
                <a:t>Pick one direction. Smile to locate, then relax your face and check again.</a:t>
              </a:r>
            </a:p>
          </p:txBody>
        </p:sp>
        <p:sp>
          <p:nvSpPr>
            <p:cNvPr id="63" name="Freeform 123">
              <a:extLst>
                <a:ext uri="{FF2B5EF4-FFF2-40B4-BE49-F238E27FC236}">
                  <a16:creationId xmlns:a16="http://schemas.microsoft.com/office/drawing/2014/main" id="{3540BBCE-506C-4008-8E9B-B8D7CC6345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1710" y="5781398"/>
              <a:ext cx="377546" cy="325159"/>
            </a:xfrm>
            <a:custGeom>
              <a:avLst/>
              <a:gdLst>
                <a:gd name="T0" fmla="*/ 66 w 88"/>
                <a:gd name="T1" fmla="*/ 4 h 76"/>
                <a:gd name="T2" fmla="*/ 84 w 88"/>
                <a:gd name="T3" fmla="*/ 22 h 76"/>
                <a:gd name="T4" fmla="*/ 83 w 88"/>
                <a:gd name="T5" fmla="*/ 28 h 76"/>
                <a:gd name="T6" fmla="*/ 44 w 88"/>
                <a:gd name="T7" fmla="*/ 71 h 76"/>
                <a:gd name="T8" fmla="*/ 5 w 88"/>
                <a:gd name="T9" fmla="*/ 28 h 76"/>
                <a:gd name="T10" fmla="*/ 4 w 88"/>
                <a:gd name="T11" fmla="*/ 22 h 76"/>
                <a:gd name="T12" fmla="*/ 22 w 88"/>
                <a:gd name="T13" fmla="*/ 4 h 76"/>
                <a:gd name="T14" fmla="*/ 40 w 88"/>
                <a:gd name="T15" fmla="*/ 22 h 76"/>
                <a:gd name="T16" fmla="*/ 48 w 88"/>
                <a:gd name="T17" fmla="*/ 22 h 76"/>
                <a:gd name="T18" fmla="*/ 66 w 88"/>
                <a:gd name="T19" fmla="*/ 4 h 76"/>
                <a:gd name="T20" fmla="*/ 66 w 88"/>
                <a:gd name="T21" fmla="*/ 0 h 76"/>
                <a:gd name="T22" fmla="*/ 44 w 88"/>
                <a:gd name="T23" fmla="*/ 22 h 76"/>
                <a:gd name="T24" fmla="*/ 22 w 88"/>
                <a:gd name="T25" fmla="*/ 0 h 76"/>
                <a:gd name="T26" fmla="*/ 0 w 88"/>
                <a:gd name="T27" fmla="*/ 22 h 76"/>
                <a:gd name="T28" fmla="*/ 1 w 88"/>
                <a:gd name="T29" fmla="*/ 29 h 76"/>
                <a:gd name="T30" fmla="*/ 44 w 88"/>
                <a:gd name="T31" fmla="*/ 76 h 76"/>
                <a:gd name="T32" fmla="*/ 87 w 88"/>
                <a:gd name="T33" fmla="*/ 29 h 76"/>
                <a:gd name="T34" fmla="*/ 88 w 88"/>
                <a:gd name="T35" fmla="*/ 22 h 76"/>
                <a:gd name="T36" fmla="*/ 66 w 88"/>
                <a:gd name="T3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8" h="76">
                  <a:moveTo>
                    <a:pt x="66" y="4"/>
                  </a:moveTo>
                  <a:cubicBezTo>
                    <a:pt x="76" y="4"/>
                    <a:pt x="84" y="12"/>
                    <a:pt x="84" y="22"/>
                  </a:cubicBezTo>
                  <a:cubicBezTo>
                    <a:pt x="84" y="24"/>
                    <a:pt x="84" y="26"/>
                    <a:pt x="83" y="28"/>
                  </a:cubicBezTo>
                  <a:cubicBezTo>
                    <a:pt x="77" y="45"/>
                    <a:pt x="52" y="65"/>
                    <a:pt x="44" y="71"/>
                  </a:cubicBezTo>
                  <a:cubicBezTo>
                    <a:pt x="36" y="65"/>
                    <a:pt x="11" y="45"/>
                    <a:pt x="5" y="28"/>
                  </a:cubicBezTo>
                  <a:cubicBezTo>
                    <a:pt x="4" y="26"/>
                    <a:pt x="4" y="24"/>
                    <a:pt x="4" y="22"/>
                  </a:cubicBezTo>
                  <a:cubicBezTo>
                    <a:pt x="4" y="12"/>
                    <a:pt x="12" y="4"/>
                    <a:pt x="22" y="4"/>
                  </a:cubicBezTo>
                  <a:cubicBezTo>
                    <a:pt x="32" y="4"/>
                    <a:pt x="40" y="12"/>
                    <a:pt x="40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12"/>
                    <a:pt x="56" y="4"/>
                    <a:pt x="66" y="4"/>
                  </a:cubicBezTo>
                  <a:moveTo>
                    <a:pt x="66" y="0"/>
                  </a:moveTo>
                  <a:cubicBezTo>
                    <a:pt x="54" y="0"/>
                    <a:pt x="44" y="10"/>
                    <a:pt x="44" y="22"/>
                  </a:cubicBezTo>
                  <a:cubicBezTo>
                    <a:pt x="44" y="10"/>
                    <a:pt x="34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25"/>
                    <a:pt x="0" y="27"/>
                    <a:pt x="1" y="29"/>
                  </a:cubicBezTo>
                  <a:cubicBezTo>
                    <a:pt x="9" y="51"/>
                    <a:pt x="44" y="76"/>
                    <a:pt x="44" y="76"/>
                  </a:cubicBezTo>
                  <a:cubicBezTo>
                    <a:pt x="44" y="76"/>
                    <a:pt x="79" y="51"/>
                    <a:pt x="87" y="29"/>
                  </a:cubicBezTo>
                  <a:cubicBezTo>
                    <a:pt x="88" y="27"/>
                    <a:pt x="88" y="25"/>
                    <a:pt x="88" y="22"/>
                  </a:cubicBezTo>
                  <a:cubicBezTo>
                    <a:pt x="88" y="10"/>
                    <a:pt x="78" y="0"/>
                    <a:pt x="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18642849"/>
      </p:ext>
    </p:extLst>
  </p:cSld>
  <p:clrMapOvr>
    <a:masterClrMapping/>
  </p:clrMapOvr>
  <p:transition spd="slow" advClick="0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4B87056-3CEF-4C77-9518-D6122EE758D4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A50D4406-6F7A-4731-B238-3AAE17B56E36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4" name="TextBox 2">
              <a:extLst>
                <a:ext uri="{FF2B5EF4-FFF2-40B4-BE49-F238E27FC236}">
                  <a16:creationId xmlns:a16="http://schemas.microsoft.com/office/drawing/2014/main" id="{F2574CD9-0C04-4FAC-9C0D-65A77B9C772A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92587AF8-0667-4301-969B-C3EA41364C27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28">
            <a:extLst>
              <a:ext uri="{FF2B5EF4-FFF2-40B4-BE49-F238E27FC236}">
                <a16:creationId xmlns:a16="http://schemas.microsoft.com/office/drawing/2014/main" id="{EFFDBA80-DFE4-48B6-ADEA-8DD4A903B5B2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3119D4D-D645-4D4E-8423-4A76A24AB9FC}"/>
              </a:ext>
            </a:extLst>
          </p:cNvPr>
          <p:cNvSpPr>
            <a:spLocks noGrp="1"/>
          </p:cNvSpPr>
          <p:nvPr/>
        </p:nvSpPr>
        <p:spPr>
          <a:xfrm>
            <a:off x="3131144" y="2082466"/>
            <a:ext cx="5919274" cy="3316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</a:pPr>
            <a:r>
              <a:rPr lang="en-US" sz="24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                   </a:t>
            </a:r>
            <a:r>
              <a:rPr sz="24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PRODUCT + HOW</a:t>
            </a:r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id="{4B4DF6FA-1E49-489E-9BEE-0BB213B9DCD7}"/>
              </a:ext>
            </a:extLst>
          </p:cNvPr>
          <p:cNvSpPr>
            <a:spLocks noGrp="1"/>
          </p:cNvSpPr>
          <p:nvPr/>
        </p:nvSpPr>
        <p:spPr>
          <a:xfrm>
            <a:off x="3200219" y="2705007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D994774-763E-4DAB-BA61-FC2C0055B4E6}"/>
              </a:ext>
            </a:extLst>
          </p:cNvPr>
          <p:cNvSpPr>
            <a:spLocks noGrp="1"/>
          </p:cNvSpPr>
          <p:nvPr/>
        </p:nvSpPr>
        <p:spPr>
          <a:xfrm>
            <a:off x="3373573" y="2616838"/>
            <a:ext cx="5446577" cy="2781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</a:pPr>
            <a:r>
              <a:rPr lang="en-US" sz="1600" b="0" i="0" dirty="0">
                <a:solidFill>
                  <a:srgbClr val="F4B860"/>
                </a:solidFill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Cream: tap on with fingers or sponge before powder.</a:t>
            </a:r>
            <a:endParaRPr sz="1600" b="0" i="0" dirty="0">
              <a:solidFill>
                <a:srgbClr val="F4B860"/>
              </a:solidFill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7A7C6ABA-54F3-45AA-AE96-368B433076D2}"/>
              </a:ext>
            </a:extLst>
          </p:cNvPr>
          <p:cNvSpPr>
            <a:spLocks noGrp="1"/>
          </p:cNvSpPr>
          <p:nvPr/>
        </p:nvSpPr>
        <p:spPr>
          <a:xfrm>
            <a:off x="3200219" y="3112678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070F282D-9BA0-4CA2-94F5-9BABA479BCE6}"/>
              </a:ext>
            </a:extLst>
          </p:cNvPr>
          <p:cNvSpPr>
            <a:spLocks noGrp="1"/>
          </p:cNvSpPr>
          <p:nvPr/>
        </p:nvSpPr>
        <p:spPr>
          <a:xfrm>
            <a:off x="3373572" y="3034470"/>
            <a:ext cx="6273666" cy="30062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Powder: sweep on lightly with a fluffy brush after setting.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2">
            <a:extLst>
              <a:ext uri="{FF2B5EF4-FFF2-40B4-BE49-F238E27FC236}">
                <a16:creationId xmlns:a16="http://schemas.microsoft.com/office/drawing/2014/main" id="{98998056-858A-45FB-8800-EFAB1A48BA7E}"/>
              </a:ext>
            </a:extLst>
          </p:cNvPr>
          <p:cNvSpPr>
            <a:spLocks noGrp="1"/>
          </p:cNvSpPr>
          <p:nvPr/>
        </p:nvSpPr>
        <p:spPr>
          <a:xfrm>
            <a:off x="3200219" y="3526427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9D870C75-8B5C-4EFE-9D2C-9AFD370AD59E}"/>
              </a:ext>
            </a:extLst>
          </p:cNvPr>
          <p:cNvSpPr>
            <a:spLocks noGrp="1"/>
          </p:cNvSpPr>
          <p:nvPr/>
        </p:nvSpPr>
        <p:spPr>
          <a:xfrm>
            <a:off x="3373573" y="3452104"/>
            <a:ext cx="5676845" cy="26262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Layer only for extra wear; one formula is usually enough.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9A67A9E0-63A9-48FB-BC11-5131935A95A8}"/>
              </a:ext>
            </a:extLst>
          </p:cNvPr>
          <p:cNvSpPr>
            <a:spLocks noGrp="1"/>
          </p:cNvSpPr>
          <p:nvPr/>
        </p:nvSpPr>
        <p:spPr>
          <a:xfrm>
            <a:off x="3131144" y="4014731"/>
            <a:ext cx="6427194" cy="27813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</a:pPr>
            <a:r>
              <a:rPr lang="en-US" b="1" i="1" dirty="0">
                <a:solidFill>
                  <a:srgbClr val="FFF6EC"/>
                </a:solidFill>
                <a:latin typeface="苹方 粗体" panose="020B0600000000000000" pitchFamily="34" charset="-122"/>
                <a:ea typeface="苹方 粗体" panose="020B0600000000000000" pitchFamily="34" charset="-122"/>
                <a:cs typeface="Aptos"/>
              </a:rPr>
              <a:t>Result: color that looks like it comes through the skin.</a:t>
            </a:r>
            <a:endParaRPr b="1" i="1" dirty="0">
              <a:solidFill>
                <a:srgbClr val="FFF6EC"/>
              </a:solidFill>
              <a:latin typeface="苹方 粗体" panose="020B0600000000000000" pitchFamily="34" charset="-122"/>
              <a:ea typeface="苹方 粗体" panose="020B0600000000000000" pitchFamily="34" charset="-122"/>
              <a:cs typeface="Aptos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C26533AC-777A-4594-A0DD-C9A17ABF575B}"/>
              </a:ext>
            </a:extLst>
          </p:cNvPr>
          <p:cNvGrpSpPr/>
          <p:nvPr/>
        </p:nvGrpSpPr>
        <p:grpSpPr>
          <a:xfrm>
            <a:off x="3815602" y="164290"/>
            <a:ext cx="5607813" cy="760164"/>
            <a:chOff x="3671888" y="294042"/>
            <a:chExt cx="5631695" cy="760164"/>
          </a:xfrm>
        </p:grpSpPr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3C8D4487-A6C0-4C64-991D-DD3C60300B1A}"/>
                </a:ext>
              </a:extLst>
            </p:cNvPr>
            <p:cNvSpPr txBox="1"/>
            <p:nvPr/>
          </p:nvSpPr>
          <p:spPr>
            <a:xfrm>
              <a:off x="3671888" y="294042"/>
              <a:ext cx="531920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Cream or powder?</a:t>
              </a:r>
              <a:endParaRPr lang="zh-CN" altLang="en-US" dirty="0"/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C737536E-3477-4A4A-8783-1A404C9DFEFA}"/>
                </a:ext>
              </a:extLst>
            </p:cNvPr>
            <p:cNvSpPr txBox="1"/>
            <p:nvPr/>
          </p:nvSpPr>
          <p:spPr>
            <a:xfrm>
              <a:off x="3701585" y="823374"/>
              <a:ext cx="560199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zh-CN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BLUSH PLACEMENT.</a:t>
              </a:r>
            </a:p>
          </p:txBody>
        </p:sp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965E8579-C048-4850-9CEE-17C6F1C39479}"/>
              </a:ext>
            </a:extLst>
          </p:cNvPr>
          <p:cNvSpPr txBox="1"/>
          <p:nvPr/>
        </p:nvSpPr>
        <p:spPr>
          <a:xfrm>
            <a:off x="3040655" y="1129546"/>
            <a:ext cx="78100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Both work. Choose the texture that fits your base and the tools you like using.</a:t>
            </a:r>
          </a:p>
        </p:txBody>
      </p: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9F401BCA-84C8-477A-B8BD-0BAC188030E5}"/>
              </a:ext>
            </a:extLst>
          </p:cNvPr>
          <p:cNvGrpSpPr/>
          <p:nvPr/>
        </p:nvGrpSpPr>
        <p:grpSpPr>
          <a:xfrm>
            <a:off x="6634294" y="4977523"/>
            <a:ext cx="5001097" cy="1147051"/>
            <a:chOff x="6634294" y="4977523"/>
            <a:chExt cx="5001097" cy="1147051"/>
          </a:xfrm>
        </p:grpSpPr>
        <p:sp>
          <p:nvSpPr>
            <p:cNvPr id="37" name="矩形: 圆角 36">
              <a:extLst>
                <a:ext uri="{FF2B5EF4-FFF2-40B4-BE49-F238E27FC236}">
                  <a16:creationId xmlns:a16="http://schemas.microsoft.com/office/drawing/2014/main" id="{C1C7FC10-85A2-4453-8DF3-8B7CCB5F80DE}"/>
                </a:ext>
              </a:extLst>
            </p:cNvPr>
            <p:cNvSpPr/>
            <p:nvPr/>
          </p:nvSpPr>
          <p:spPr>
            <a:xfrm>
              <a:off x="6634294" y="4977523"/>
              <a:ext cx="5001097" cy="114705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1D5C9B0E-2FDC-4EF2-9614-7C2DA33FB928}"/>
                </a:ext>
              </a:extLst>
            </p:cNvPr>
            <p:cNvSpPr txBox="1"/>
            <p:nvPr/>
          </p:nvSpPr>
          <p:spPr>
            <a:xfrm>
              <a:off x="7285830" y="5056766"/>
              <a:ext cx="4106484" cy="9641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en-US" altLang="zh-CN" sz="1600" i="0" dirty="0">
                  <a:solidFill>
                    <a:srgbClr val="FFF6EC"/>
                  </a:solidFill>
                  <a:latin typeface="Nunito" panose="02000503030000020003" pitchFamily="2" charset="0"/>
                  <a:ea typeface="Calibri"/>
                </a:rPr>
                <a:t>Tap excess from the brush. Test liquid blush on your hand, and press with a base sponge if color gets too strong.</a:t>
              </a:r>
            </a:p>
          </p:txBody>
        </p:sp>
        <p:sp>
          <p:nvSpPr>
            <p:cNvPr id="39" name="Freeform 123">
              <a:extLst>
                <a:ext uri="{FF2B5EF4-FFF2-40B4-BE49-F238E27FC236}">
                  <a16:creationId xmlns:a16="http://schemas.microsoft.com/office/drawing/2014/main" id="{852B6E22-15B8-43B7-9282-5002F0B1B1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38809" y="5197113"/>
              <a:ext cx="377546" cy="325159"/>
            </a:xfrm>
            <a:custGeom>
              <a:avLst/>
              <a:gdLst>
                <a:gd name="T0" fmla="*/ 66 w 88"/>
                <a:gd name="T1" fmla="*/ 4 h 76"/>
                <a:gd name="T2" fmla="*/ 84 w 88"/>
                <a:gd name="T3" fmla="*/ 22 h 76"/>
                <a:gd name="T4" fmla="*/ 83 w 88"/>
                <a:gd name="T5" fmla="*/ 28 h 76"/>
                <a:gd name="T6" fmla="*/ 44 w 88"/>
                <a:gd name="T7" fmla="*/ 71 h 76"/>
                <a:gd name="T8" fmla="*/ 5 w 88"/>
                <a:gd name="T9" fmla="*/ 28 h 76"/>
                <a:gd name="T10" fmla="*/ 4 w 88"/>
                <a:gd name="T11" fmla="*/ 22 h 76"/>
                <a:gd name="T12" fmla="*/ 22 w 88"/>
                <a:gd name="T13" fmla="*/ 4 h 76"/>
                <a:gd name="T14" fmla="*/ 40 w 88"/>
                <a:gd name="T15" fmla="*/ 22 h 76"/>
                <a:gd name="T16" fmla="*/ 48 w 88"/>
                <a:gd name="T17" fmla="*/ 22 h 76"/>
                <a:gd name="T18" fmla="*/ 66 w 88"/>
                <a:gd name="T19" fmla="*/ 4 h 76"/>
                <a:gd name="T20" fmla="*/ 66 w 88"/>
                <a:gd name="T21" fmla="*/ 0 h 76"/>
                <a:gd name="T22" fmla="*/ 44 w 88"/>
                <a:gd name="T23" fmla="*/ 22 h 76"/>
                <a:gd name="T24" fmla="*/ 22 w 88"/>
                <a:gd name="T25" fmla="*/ 0 h 76"/>
                <a:gd name="T26" fmla="*/ 0 w 88"/>
                <a:gd name="T27" fmla="*/ 22 h 76"/>
                <a:gd name="T28" fmla="*/ 1 w 88"/>
                <a:gd name="T29" fmla="*/ 29 h 76"/>
                <a:gd name="T30" fmla="*/ 44 w 88"/>
                <a:gd name="T31" fmla="*/ 76 h 76"/>
                <a:gd name="T32" fmla="*/ 87 w 88"/>
                <a:gd name="T33" fmla="*/ 29 h 76"/>
                <a:gd name="T34" fmla="*/ 88 w 88"/>
                <a:gd name="T35" fmla="*/ 22 h 76"/>
                <a:gd name="T36" fmla="*/ 66 w 88"/>
                <a:gd name="T3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8" h="76">
                  <a:moveTo>
                    <a:pt x="66" y="4"/>
                  </a:moveTo>
                  <a:cubicBezTo>
                    <a:pt x="76" y="4"/>
                    <a:pt x="84" y="12"/>
                    <a:pt x="84" y="22"/>
                  </a:cubicBezTo>
                  <a:cubicBezTo>
                    <a:pt x="84" y="24"/>
                    <a:pt x="84" y="26"/>
                    <a:pt x="83" y="28"/>
                  </a:cubicBezTo>
                  <a:cubicBezTo>
                    <a:pt x="77" y="45"/>
                    <a:pt x="52" y="65"/>
                    <a:pt x="44" y="71"/>
                  </a:cubicBezTo>
                  <a:cubicBezTo>
                    <a:pt x="36" y="65"/>
                    <a:pt x="11" y="45"/>
                    <a:pt x="5" y="28"/>
                  </a:cubicBezTo>
                  <a:cubicBezTo>
                    <a:pt x="4" y="26"/>
                    <a:pt x="4" y="24"/>
                    <a:pt x="4" y="22"/>
                  </a:cubicBezTo>
                  <a:cubicBezTo>
                    <a:pt x="4" y="12"/>
                    <a:pt x="12" y="4"/>
                    <a:pt x="22" y="4"/>
                  </a:cubicBezTo>
                  <a:cubicBezTo>
                    <a:pt x="32" y="4"/>
                    <a:pt x="40" y="12"/>
                    <a:pt x="40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12"/>
                    <a:pt x="56" y="4"/>
                    <a:pt x="66" y="4"/>
                  </a:cubicBezTo>
                  <a:moveTo>
                    <a:pt x="66" y="0"/>
                  </a:moveTo>
                  <a:cubicBezTo>
                    <a:pt x="54" y="0"/>
                    <a:pt x="44" y="10"/>
                    <a:pt x="44" y="22"/>
                  </a:cubicBezTo>
                  <a:cubicBezTo>
                    <a:pt x="44" y="10"/>
                    <a:pt x="34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25"/>
                    <a:pt x="0" y="27"/>
                    <a:pt x="1" y="29"/>
                  </a:cubicBezTo>
                  <a:cubicBezTo>
                    <a:pt x="9" y="51"/>
                    <a:pt x="44" y="76"/>
                    <a:pt x="44" y="76"/>
                  </a:cubicBezTo>
                  <a:cubicBezTo>
                    <a:pt x="44" y="76"/>
                    <a:pt x="79" y="51"/>
                    <a:pt x="87" y="29"/>
                  </a:cubicBezTo>
                  <a:cubicBezTo>
                    <a:pt x="88" y="27"/>
                    <a:pt x="88" y="25"/>
                    <a:pt x="88" y="22"/>
                  </a:cubicBezTo>
                  <a:cubicBezTo>
                    <a:pt x="88" y="10"/>
                    <a:pt x="78" y="0"/>
                    <a:pt x="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41" name="图片 40">
            <a:extLst>
              <a:ext uri="{FF2B5EF4-FFF2-40B4-BE49-F238E27FC236}">
                <a16:creationId xmlns:a16="http://schemas.microsoft.com/office/drawing/2014/main" id="{F803B692-F711-4FAE-B588-CDC66282D1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2589" y="169795"/>
            <a:ext cx="678873" cy="740589"/>
          </a:xfrm>
          <a:prstGeom prst="rect">
            <a:avLst/>
          </a:prstGeom>
        </p:spPr>
      </p:pic>
      <p:grpSp>
        <p:nvGrpSpPr>
          <p:cNvPr id="42" name="组合 41">
            <a:extLst>
              <a:ext uri="{FF2B5EF4-FFF2-40B4-BE49-F238E27FC236}">
                <a16:creationId xmlns:a16="http://schemas.microsoft.com/office/drawing/2014/main" id="{8DBF7DB3-6124-48F3-AADC-0D4BE515F83C}"/>
              </a:ext>
            </a:extLst>
          </p:cNvPr>
          <p:cNvGrpSpPr/>
          <p:nvPr/>
        </p:nvGrpSpPr>
        <p:grpSpPr>
          <a:xfrm>
            <a:off x="258617" y="2414142"/>
            <a:ext cx="1568990" cy="782050"/>
            <a:chOff x="258617" y="2414142"/>
            <a:chExt cx="1568990" cy="782050"/>
          </a:xfrm>
        </p:grpSpPr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9AEE895C-171C-4FD4-A09C-B73F838F5064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43BF1C8F-10E2-49ED-978B-4431AF5673AE}"/>
                </a:ext>
              </a:extLst>
            </p:cNvPr>
            <p:cNvSpPr txBox="1"/>
            <p:nvPr/>
          </p:nvSpPr>
          <p:spPr>
            <a:xfrm>
              <a:off x="258617" y="2697357"/>
              <a:ext cx="153384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CHEEKS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7F4E1C54-C057-4DE9-897F-AEB2B1497A43}"/>
              </a:ext>
            </a:extLst>
          </p:cNvPr>
          <p:cNvSpPr/>
          <p:nvPr/>
        </p:nvSpPr>
        <p:spPr>
          <a:xfrm>
            <a:off x="3175750" y="2029524"/>
            <a:ext cx="1450841" cy="463188"/>
          </a:xfrm>
          <a:prstGeom prst="roundRect">
            <a:avLst/>
          </a:prstGeom>
          <a:solidFill>
            <a:schemeClr val="accent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CHEEKS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22103213"/>
      </p:ext>
    </p:extLst>
  </p:cSld>
  <p:clrMapOvr>
    <a:masterClrMapping/>
  </p:clrMapOvr>
  <p:transition spd="slow" advClick="0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21FD491-2499-4FB8-B2B8-277CB360D686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FDE6F78-831B-4DA2-A7DE-9BB7B50BC2FD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4" name="TextBox 2">
              <a:extLst>
                <a:ext uri="{FF2B5EF4-FFF2-40B4-BE49-F238E27FC236}">
                  <a16:creationId xmlns:a16="http://schemas.microsoft.com/office/drawing/2014/main" id="{EB972335-4C5E-479F-9422-B756FB9C3A2F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AFBA2C4A-A343-4638-9832-46E5787A127D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28">
            <a:extLst>
              <a:ext uri="{FF2B5EF4-FFF2-40B4-BE49-F238E27FC236}">
                <a16:creationId xmlns:a16="http://schemas.microsoft.com/office/drawing/2014/main" id="{AE7D440F-12DC-44B5-B5AA-1FE8FF058612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AA40F13D-BE41-416A-B980-4A6831145DD6}"/>
              </a:ext>
            </a:extLst>
          </p:cNvPr>
          <p:cNvSpPr>
            <a:spLocks noGrp="1"/>
          </p:cNvSpPr>
          <p:nvPr/>
        </p:nvSpPr>
        <p:spPr>
          <a:xfrm>
            <a:off x="3131144" y="2082466"/>
            <a:ext cx="5689006" cy="3316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</a:pPr>
            <a:r>
              <a:rPr lang="en-US" sz="24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                  </a:t>
            </a:r>
            <a:r>
              <a:rPr sz="24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PRODUCT + HOW</a:t>
            </a:r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id="{DB3F56EF-CD26-4681-AC32-0BB7B8246AC9}"/>
              </a:ext>
            </a:extLst>
          </p:cNvPr>
          <p:cNvSpPr>
            <a:spLocks noGrp="1"/>
          </p:cNvSpPr>
          <p:nvPr/>
        </p:nvSpPr>
        <p:spPr>
          <a:xfrm>
            <a:off x="3200219" y="2705007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66690994-0366-48DC-AA4C-ECA85EEFCA01}"/>
              </a:ext>
            </a:extLst>
          </p:cNvPr>
          <p:cNvSpPr>
            <a:spLocks noGrp="1"/>
          </p:cNvSpPr>
          <p:nvPr/>
        </p:nvSpPr>
        <p:spPr>
          <a:xfrm>
            <a:off x="3373573" y="2616838"/>
            <a:ext cx="5446577" cy="2781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</a:pPr>
            <a:r>
              <a:rPr lang="en-US" sz="1600" b="0" i="0" dirty="0">
                <a:solidFill>
                  <a:srgbClr val="F4B860"/>
                </a:solidFill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Apply balm and let it sit for about five minutes.</a:t>
            </a:r>
            <a:endParaRPr sz="1600" b="0" i="0" dirty="0">
              <a:solidFill>
                <a:srgbClr val="F4B860"/>
              </a:solidFill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013B048E-2D92-4A9E-9D0B-D9241E5DDF50}"/>
              </a:ext>
            </a:extLst>
          </p:cNvPr>
          <p:cNvSpPr>
            <a:spLocks noGrp="1"/>
          </p:cNvSpPr>
          <p:nvPr/>
        </p:nvSpPr>
        <p:spPr>
          <a:xfrm>
            <a:off x="3200219" y="3112678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13A767DF-34B3-4563-8ED4-C5A74B0CE4DD}"/>
              </a:ext>
            </a:extLst>
          </p:cNvPr>
          <p:cNvSpPr>
            <a:spLocks noGrp="1"/>
          </p:cNvSpPr>
          <p:nvPr/>
        </p:nvSpPr>
        <p:spPr>
          <a:xfrm>
            <a:off x="3373572" y="3034470"/>
            <a:ext cx="6273666" cy="30062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Blot away extra slip before adding color.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2">
            <a:extLst>
              <a:ext uri="{FF2B5EF4-FFF2-40B4-BE49-F238E27FC236}">
                <a16:creationId xmlns:a16="http://schemas.microsoft.com/office/drawing/2014/main" id="{A62ADB27-2FD8-4A90-BF54-D2BA30EF390C}"/>
              </a:ext>
            </a:extLst>
          </p:cNvPr>
          <p:cNvSpPr>
            <a:spLocks noGrp="1"/>
          </p:cNvSpPr>
          <p:nvPr/>
        </p:nvSpPr>
        <p:spPr>
          <a:xfrm>
            <a:off x="3200219" y="3526427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4EEB799E-3E06-427C-84F5-47F61CA6ED39}"/>
              </a:ext>
            </a:extLst>
          </p:cNvPr>
          <p:cNvSpPr>
            <a:spLocks noGrp="1"/>
          </p:cNvSpPr>
          <p:nvPr/>
        </p:nvSpPr>
        <p:spPr>
          <a:xfrm>
            <a:off x="3373573" y="3452104"/>
            <a:ext cx="5676845" cy="26262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flakes, use a damp soft cloth; do not scrub hard.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1C949C59-AB00-42F8-876D-501276F4086A}"/>
              </a:ext>
            </a:extLst>
          </p:cNvPr>
          <p:cNvSpPr>
            <a:spLocks noGrp="1"/>
          </p:cNvSpPr>
          <p:nvPr/>
        </p:nvSpPr>
        <p:spPr>
          <a:xfrm>
            <a:off x="3131143" y="4014731"/>
            <a:ext cx="6836769" cy="27813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</a:pPr>
            <a:r>
              <a:rPr lang="en-US" b="1" i="1" dirty="0">
                <a:solidFill>
                  <a:srgbClr val="FFF6EC"/>
                </a:solidFill>
                <a:latin typeface="苹方 粗体" panose="020B0600000000000000" pitchFamily="34" charset="-122"/>
                <a:ea typeface="苹方 粗体" panose="020B0600000000000000" pitchFamily="34" charset="-122"/>
                <a:cs typeface="Aptos"/>
              </a:rPr>
              <a:t>Result: smooth, comfortable lips without a greasy surface.</a:t>
            </a:r>
            <a:endParaRPr b="1" i="1" dirty="0">
              <a:solidFill>
                <a:srgbClr val="FFF6EC"/>
              </a:solidFill>
              <a:latin typeface="苹方 粗体" panose="020B0600000000000000" pitchFamily="34" charset="-122"/>
              <a:ea typeface="苹方 粗体" panose="020B0600000000000000" pitchFamily="34" charset="-122"/>
              <a:cs typeface="Aptos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6C622167-2997-4DAF-8705-96268B2F7998}"/>
              </a:ext>
            </a:extLst>
          </p:cNvPr>
          <p:cNvGrpSpPr/>
          <p:nvPr/>
        </p:nvGrpSpPr>
        <p:grpSpPr>
          <a:xfrm>
            <a:off x="3815602" y="164290"/>
            <a:ext cx="5607813" cy="760164"/>
            <a:chOff x="3671888" y="294042"/>
            <a:chExt cx="5631695" cy="760164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F88BD575-7EF9-407D-9A5B-60A35BDCD4EE}"/>
                </a:ext>
              </a:extLst>
            </p:cNvPr>
            <p:cNvSpPr txBox="1"/>
            <p:nvPr/>
          </p:nvSpPr>
          <p:spPr>
            <a:xfrm>
              <a:off x="3671888" y="294042"/>
              <a:ext cx="507128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Prep before color</a:t>
              </a:r>
              <a:endParaRPr lang="zh-CN" altLang="en-US" dirty="0"/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B68D99E5-1E80-4DBA-9B39-EBB1183D1B6A}"/>
                </a:ext>
              </a:extLst>
            </p:cNvPr>
            <p:cNvSpPr txBox="1"/>
            <p:nvPr/>
          </p:nvSpPr>
          <p:spPr>
            <a:xfrm>
              <a:off x="3701585" y="823374"/>
              <a:ext cx="560199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zh-CN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BLUSH PLACEMENT.</a:t>
              </a: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4D9EB3B0-0CCE-4493-8F48-68563C421499}"/>
              </a:ext>
            </a:extLst>
          </p:cNvPr>
          <p:cNvSpPr txBox="1"/>
          <p:nvPr/>
        </p:nvSpPr>
        <p:spPr>
          <a:xfrm>
            <a:off x="3040655" y="1129546"/>
            <a:ext cx="78100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Lip color sits better on a smooth surface, but too much balm makes it slide.</a:t>
            </a: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45B1937D-009D-48CF-8C84-F704B5BD788C}"/>
              </a:ext>
            </a:extLst>
          </p:cNvPr>
          <p:cNvGrpSpPr/>
          <p:nvPr/>
        </p:nvGrpSpPr>
        <p:grpSpPr>
          <a:xfrm>
            <a:off x="6634294" y="4977523"/>
            <a:ext cx="5001097" cy="1147051"/>
            <a:chOff x="6634294" y="4977523"/>
            <a:chExt cx="5001097" cy="1147051"/>
          </a:xfrm>
        </p:grpSpPr>
        <p:sp>
          <p:nvSpPr>
            <p:cNvPr id="23" name="矩形: 圆角 22">
              <a:extLst>
                <a:ext uri="{FF2B5EF4-FFF2-40B4-BE49-F238E27FC236}">
                  <a16:creationId xmlns:a16="http://schemas.microsoft.com/office/drawing/2014/main" id="{F9D053D8-7ADF-4051-B691-C78C022CB96F}"/>
                </a:ext>
              </a:extLst>
            </p:cNvPr>
            <p:cNvSpPr/>
            <p:nvPr/>
          </p:nvSpPr>
          <p:spPr>
            <a:xfrm>
              <a:off x="6634294" y="4977523"/>
              <a:ext cx="5001097" cy="114705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F23AEA3F-BEF8-43BA-A388-36AB66D2A801}"/>
                </a:ext>
              </a:extLst>
            </p:cNvPr>
            <p:cNvSpPr txBox="1"/>
            <p:nvPr/>
          </p:nvSpPr>
          <p:spPr>
            <a:xfrm>
              <a:off x="7285830" y="5056766"/>
              <a:ext cx="4106484" cy="9641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en-US" altLang="zh-CN" sz="1600" i="0" dirty="0">
                  <a:solidFill>
                    <a:srgbClr val="FFF6EC"/>
                  </a:solidFill>
                  <a:latin typeface="Nunito" panose="02000503030000020003" pitchFamily="2" charset="0"/>
                  <a:ea typeface="Calibri"/>
                </a:rPr>
                <a:t>Lip liner is optional. Use it only where you want shape, not as a heavy ring around the mouth.</a:t>
              </a:r>
            </a:p>
          </p:txBody>
        </p:sp>
        <p:sp>
          <p:nvSpPr>
            <p:cNvPr id="25" name="Freeform 123">
              <a:extLst>
                <a:ext uri="{FF2B5EF4-FFF2-40B4-BE49-F238E27FC236}">
                  <a16:creationId xmlns:a16="http://schemas.microsoft.com/office/drawing/2014/main" id="{741B75C2-A900-4FAC-8C33-7AE1CEC0E5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38809" y="5197113"/>
              <a:ext cx="377546" cy="325159"/>
            </a:xfrm>
            <a:custGeom>
              <a:avLst/>
              <a:gdLst>
                <a:gd name="T0" fmla="*/ 66 w 88"/>
                <a:gd name="T1" fmla="*/ 4 h 76"/>
                <a:gd name="T2" fmla="*/ 84 w 88"/>
                <a:gd name="T3" fmla="*/ 22 h 76"/>
                <a:gd name="T4" fmla="*/ 83 w 88"/>
                <a:gd name="T5" fmla="*/ 28 h 76"/>
                <a:gd name="T6" fmla="*/ 44 w 88"/>
                <a:gd name="T7" fmla="*/ 71 h 76"/>
                <a:gd name="T8" fmla="*/ 5 w 88"/>
                <a:gd name="T9" fmla="*/ 28 h 76"/>
                <a:gd name="T10" fmla="*/ 4 w 88"/>
                <a:gd name="T11" fmla="*/ 22 h 76"/>
                <a:gd name="T12" fmla="*/ 22 w 88"/>
                <a:gd name="T13" fmla="*/ 4 h 76"/>
                <a:gd name="T14" fmla="*/ 40 w 88"/>
                <a:gd name="T15" fmla="*/ 22 h 76"/>
                <a:gd name="T16" fmla="*/ 48 w 88"/>
                <a:gd name="T17" fmla="*/ 22 h 76"/>
                <a:gd name="T18" fmla="*/ 66 w 88"/>
                <a:gd name="T19" fmla="*/ 4 h 76"/>
                <a:gd name="T20" fmla="*/ 66 w 88"/>
                <a:gd name="T21" fmla="*/ 0 h 76"/>
                <a:gd name="T22" fmla="*/ 44 w 88"/>
                <a:gd name="T23" fmla="*/ 22 h 76"/>
                <a:gd name="T24" fmla="*/ 22 w 88"/>
                <a:gd name="T25" fmla="*/ 0 h 76"/>
                <a:gd name="T26" fmla="*/ 0 w 88"/>
                <a:gd name="T27" fmla="*/ 22 h 76"/>
                <a:gd name="T28" fmla="*/ 1 w 88"/>
                <a:gd name="T29" fmla="*/ 29 h 76"/>
                <a:gd name="T30" fmla="*/ 44 w 88"/>
                <a:gd name="T31" fmla="*/ 76 h 76"/>
                <a:gd name="T32" fmla="*/ 87 w 88"/>
                <a:gd name="T33" fmla="*/ 29 h 76"/>
                <a:gd name="T34" fmla="*/ 88 w 88"/>
                <a:gd name="T35" fmla="*/ 22 h 76"/>
                <a:gd name="T36" fmla="*/ 66 w 88"/>
                <a:gd name="T3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8" h="76">
                  <a:moveTo>
                    <a:pt x="66" y="4"/>
                  </a:moveTo>
                  <a:cubicBezTo>
                    <a:pt x="76" y="4"/>
                    <a:pt x="84" y="12"/>
                    <a:pt x="84" y="22"/>
                  </a:cubicBezTo>
                  <a:cubicBezTo>
                    <a:pt x="84" y="24"/>
                    <a:pt x="84" y="26"/>
                    <a:pt x="83" y="28"/>
                  </a:cubicBezTo>
                  <a:cubicBezTo>
                    <a:pt x="77" y="45"/>
                    <a:pt x="52" y="65"/>
                    <a:pt x="44" y="71"/>
                  </a:cubicBezTo>
                  <a:cubicBezTo>
                    <a:pt x="36" y="65"/>
                    <a:pt x="11" y="45"/>
                    <a:pt x="5" y="28"/>
                  </a:cubicBezTo>
                  <a:cubicBezTo>
                    <a:pt x="4" y="26"/>
                    <a:pt x="4" y="24"/>
                    <a:pt x="4" y="22"/>
                  </a:cubicBezTo>
                  <a:cubicBezTo>
                    <a:pt x="4" y="12"/>
                    <a:pt x="12" y="4"/>
                    <a:pt x="22" y="4"/>
                  </a:cubicBezTo>
                  <a:cubicBezTo>
                    <a:pt x="32" y="4"/>
                    <a:pt x="40" y="12"/>
                    <a:pt x="40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12"/>
                    <a:pt x="56" y="4"/>
                    <a:pt x="66" y="4"/>
                  </a:cubicBezTo>
                  <a:moveTo>
                    <a:pt x="66" y="0"/>
                  </a:moveTo>
                  <a:cubicBezTo>
                    <a:pt x="54" y="0"/>
                    <a:pt x="44" y="10"/>
                    <a:pt x="44" y="22"/>
                  </a:cubicBezTo>
                  <a:cubicBezTo>
                    <a:pt x="44" y="10"/>
                    <a:pt x="34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25"/>
                    <a:pt x="0" y="27"/>
                    <a:pt x="1" y="29"/>
                  </a:cubicBezTo>
                  <a:cubicBezTo>
                    <a:pt x="9" y="51"/>
                    <a:pt x="44" y="76"/>
                    <a:pt x="44" y="76"/>
                  </a:cubicBezTo>
                  <a:cubicBezTo>
                    <a:pt x="44" y="76"/>
                    <a:pt x="79" y="51"/>
                    <a:pt x="87" y="29"/>
                  </a:cubicBezTo>
                  <a:cubicBezTo>
                    <a:pt x="88" y="27"/>
                    <a:pt x="88" y="25"/>
                    <a:pt x="88" y="22"/>
                  </a:cubicBezTo>
                  <a:cubicBezTo>
                    <a:pt x="88" y="10"/>
                    <a:pt x="78" y="0"/>
                    <a:pt x="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26" name="图片 25">
            <a:extLst>
              <a:ext uri="{FF2B5EF4-FFF2-40B4-BE49-F238E27FC236}">
                <a16:creationId xmlns:a16="http://schemas.microsoft.com/office/drawing/2014/main" id="{7C25CAB4-B989-4116-B185-4F7E18D1CBB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2589" y="169795"/>
            <a:ext cx="678873" cy="740589"/>
          </a:xfrm>
          <a:prstGeom prst="rect">
            <a:avLst/>
          </a:prstGeom>
        </p:spPr>
      </p:pic>
      <p:grpSp>
        <p:nvGrpSpPr>
          <p:cNvPr id="27" name="组合 26">
            <a:extLst>
              <a:ext uri="{FF2B5EF4-FFF2-40B4-BE49-F238E27FC236}">
                <a16:creationId xmlns:a16="http://schemas.microsoft.com/office/drawing/2014/main" id="{79875A32-043F-462E-9892-5C873349D783}"/>
              </a:ext>
            </a:extLst>
          </p:cNvPr>
          <p:cNvGrpSpPr/>
          <p:nvPr/>
        </p:nvGrpSpPr>
        <p:grpSpPr>
          <a:xfrm>
            <a:off x="258617" y="2414142"/>
            <a:ext cx="1568990" cy="782050"/>
            <a:chOff x="258617" y="2414142"/>
            <a:chExt cx="1568990" cy="782050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53BE4946-688B-4B58-946C-25D4F444C5E9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D29F4919-EF87-4ED4-BF01-464C8A1F0FBD}"/>
                </a:ext>
              </a:extLst>
            </p:cNvPr>
            <p:cNvSpPr txBox="1"/>
            <p:nvPr/>
          </p:nvSpPr>
          <p:spPr>
            <a:xfrm>
              <a:off x="258617" y="2697357"/>
              <a:ext cx="153384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LIPS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4484D6CA-D178-48C9-81BC-8FF36E856C98}"/>
              </a:ext>
            </a:extLst>
          </p:cNvPr>
          <p:cNvSpPr/>
          <p:nvPr/>
        </p:nvSpPr>
        <p:spPr>
          <a:xfrm>
            <a:off x="3128766" y="2020346"/>
            <a:ext cx="1450841" cy="463188"/>
          </a:xfrm>
          <a:prstGeom prst="roundRect">
            <a:avLst/>
          </a:prstGeom>
          <a:solidFill>
            <a:srgbClr val="FFF6EC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LIPS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37840210"/>
      </p:ext>
    </p:extLst>
  </p:cSld>
  <p:clrMapOvr>
    <a:masterClrMapping/>
  </p:clrMapOvr>
  <p:transition spd="slow" advClick="0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3467656-E461-4613-9075-450D215F70F2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F3A65D35-037C-4678-B59A-0CD06A182F02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4" name="TextBox 2">
              <a:extLst>
                <a:ext uri="{FF2B5EF4-FFF2-40B4-BE49-F238E27FC236}">
                  <a16:creationId xmlns:a16="http://schemas.microsoft.com/office/drawing/2014/main" id="{F5CD0E3A-96CF-4813-8CE0-BDAA8EB7D8D2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94CD53B9-C113-4E19-8C4A-37D840563560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28">
            <a:extLst>
              <a:ext uri="{FF2B5EF4-FFF2-40B4-BE49-F238E27FC236}">
                <a16:creationId xmlns:a16="http://schemas.microsoft.com/office/drawing/2014/main" id="{0DB733BD-8C8B-43DC-8047-2D9C27775710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9E9BBD9D-8360-4DC6-906F-B77E04FAB517}"/>
              </a:ext>
            </a:extLst>
          </p:cNvPr>
          <p:cNvSpPr>
            <a:spLocks noGrp="1"/>
          </p:cNvSpPr>
          <p:nvPr/>
        </p:nvSpPr>
        <p:spPr>
          <a:xfrm>
            <a:off x="3131144" y="2082466"/>
            <a:ext cx="5689006" cy="3316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</a:pPr>
            <a:r>
              <a:rPr lang="en-US" sz="24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                  </a:t>
            </a:r>
            <a:r>
              <a:rPr sz="24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PRODUCT + HOW</a:t>
            </a:r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id="{FD7AFD09-6211-4921-AB87-74A5B326EFA3}"/>
              </a:ext>
            </a:extLst>
          </p:cNvPr>
          <p:cNvSpPr>
            <a:spLocks noGrp="1"/>
          </p:cNvSpPr>
          <p:nvPr/>
        </p:nvSpPr>
        <p:spPr>
          <a:xfrm>
            <a:off x="3200219" y="2705007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65DDA8-3711-4B02-A8D6-B436B5AAE146}"/>
              </a:ext>
            </a:extLst>
          </p:cNvPr>
          <p:cNvSpPr>
            <a:spLocks noGrp="1"/>
          </p:cNvSpPr>
          <p:nvPr/>
        </p:nvSpPr>
        <p:spPr>
          <a:xfrm>
            <a:off x="3373573" y="2616838"/>
            <a:ext cx="5446577" cy="2781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</a:pPr>
            <a:r>
              <a:rPr lang="en-US" sz="1600" b="0" i="0" dirty="0">
                <a:solidFill>
                  <a:srgbClr val="F4B860"/>
                </a:solidFill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Apply balm and let it sit for about five minutes.</a:t>
            </a:r>
            <a:endParaRPr sz="1600" b="0" i="0" dirty="0">
              <a:solidFill>
                <a:srgbClr val="F4B860"/>
              </a:solidFill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FFFC2CAA-836D-43C5-BF75-673B7E9D4ADC}"/>
              </a:ext>
            </a:extLst>
          </p:cNvPr>
          <p:cNvSpPr>
            <a:spLocks noGrp="1"/>
          </p:cNvSpPr>
          <p:nvPr/>
        </p:nvSpPr>
        <p:spPr>
          <a:xfrm>
            <a:off x="3200219" y="3112678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0A442386-4858-47B2-A3C0-536C9C50AB9E}"/>
              </a:ext>
            </a:extLst>
          </p:cNvPr>
          <p:cNvSpPr>
            <a:spLocks noGrp="1"/>
          </p:cNvSpPr>
          <p:nvPr/>
        </p:nvSpPr>
        <p:spPr>
          <a:xfrm>
            <a:off x="3373572" y="3034470"/>
            <a:ext cx="6273666" cy="30062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Blot away extra slip before adding color.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2">
            <a:extLst>
              <a:ext uri="{FF2B5EF4-FFF2-40B4-BE49-F238E27FC236}">
                <a16:creationId xmlns:a16="http://schemas.microsoft.com/office/drawing/2014/main" id="{BB9206A6-BFE4-4F1F-AC10-6E73F3137F1B}"/>
              </a:ext>
            </a:extLst>
          </p:cNvPr>
          <p:cNvSpPr>
            <a:spLocks noGrp="1"/>
          </p:cNvSpPr>
          <p:nvPr/>
        </p:nvSpPr>
        <p:spPr>
          <a:xfrm>
            <a:off x="3200219" y="3526427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705056D3-2FD5-4EF0-8164-AF3C73E95730}"/>
              </a:ext>
            </a:extLst>
          </p:cNvPr>
          <p:cNvSpPr>
            <a:spLocks noGrp="1"/>
          </p:cNvSpPr>
          <p:nvPr/>
        </p:nvSpPr>
        <p:spPr>
          <a:xfrm>
            <a:off x="3373573" y="3452104"/>
            <a:ext cx="5676845" cy="26262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flakes, use a damp soft cloth; do not scrub hard.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CEF2A0B3-ECA6-42BC-9B84-67BF14253669}"/>
              </a:ext>
            </a:extLst>
          </p:cNvPr>
          <p:cNvSpPr>
            <a:spLocks noGrp="1"/>
          </p:cNvSpPr>
          <p:nvPr/>
        </p:nvSpPr>
        <p:spPr>
          <a:xfrm>
            <a:off x="3131143" y="4014731"/>
            <a:ext cx="6836769" cy="27813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</a:pPr>
            <a:r>
              <a:rPr lang="en-US" b="1" i="1" dirty="0">
                <a:solidFill>
                  <a:srgbClr val="FFF6EC"/>
                </a:solidFill>
                <a:latin typeface="苹方 粗体" panose="020B0600000000000000" pitchFamily="34" charset="-122"/>
                <a:ea typeface="苹方 粗体" panose="020B0600000000000000" pitchFamily="34" charset="-122"/>
                <a:cs typeface="Aptos"/>
              </a:rPr>
              <a:t>Result: smooth, comfortable lips without a greasy surface.</a:t>
            </a:r>
            <a:endParaRPr b="1" i="1" dirty="0">
              <a:solidFill>
                <a:srgbClr val="FFF6EC"/>
              </a:solidFill>
              <a:latin typeface="苹方 粗体" panose="020B0600000000000000" pitchFamily="34" charset="-122"/>
              <a:ea typeface="苹方 粗体" panose="020B0600000000000000" pitchFamily="34" charset="-122"/>
              <a:cs typeface="Aptos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4CA9DDF5-FD94-468B-9C2D-BF7A258AB6A3}"/>
              </a:ext>
            </a:extLst>
          </p:cNvPr>
          <p:cNvGrpSpPr/>
          <p:nvPr/>
        </p:nvGrpSpPr>
        <p:grpSpPr>
          <a:xfrm>
            <a:off x="3815602" y="164290"/>
            <a:ext cx="5607813" cy="760164"/>
            <a:chOff x="3671888" y="294042"/>
            <a:chExt cx="5631695" cy="760164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F2D554F5-E285-489E-8FDF-C337E8C8DE7C}"/>
                </a:ext>
              </a:extLst>
            </p:cNvPr>
            <p:cNvSpPr txBox="1"/>
            <p:nvPr/>
          </p:nvSpPr>
          <p:spPr>
            <a:xfrm>
              <a:off x="3671888" y="294042"/>
              <a:ext cx="507128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Prep before color</a:t>
              </a:r>
              <a:endParaRPr lang="zh-CN" altLang="en-US" dirty="0"/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1AE3E2A1-E694-469B-A873-E5573F3353B5}"/>
                </a:ext>
              </a:extLst>
            </p:cNvPr>
            <p:cNvSpPr txBox="1"/>
            <p:nvPr/>
          </p:nvSpPr>
          <p:spPr>
            <a:xfrm>
              <a:off x="3701585" y="823374"/>
              <a:ext cx="560199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zh-CN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BLUSH PLACEMENT.</a:t>
              </a: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359E8A21-5580-4F10-ABC6-B920667587C4}"/>
              </a:ext>
            </a:extLst>
          </p:cNvPr>
          <p:cNvSpPr txBox="1"/>
          <p:nvPr/>
        </p:nvSpPr>
        <p:spPr>
          <a:xfrm>
            <a:off x="3040655" y="1129546"/>
            <a:ext cx="78100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Lip color sits better on a smooth surface, but too much balm makes it slide.</a:t>
            </a: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856BBBDE-ACF7-4E0A-ABA4-11A8A64B91D8}"/>
              </a:ext>
            </a:extLst>
          </p:cNvPr>
          <p:cNvGrpSpPr/>
          <p:nvPr/>
        </p:nvGrpSpPr>
        <p:grpSpPr>
          <a:xfrm>
            <a:off x="6634294" y="4977523"/>
            <a:ext cx="5001097" cy="1147051"/>
            <a:chOff x="6634294" y="4977523"/>
            <a:chExt cx="5001097" cy="1147051"/>
          </a:xfrm>
        </p:grpSpPr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7B0165F1-3B41-4D82-B5CA-2C9B6CB21075}"/>
                </a:ext>
              </a:extLst>
            </p:cNvPr>
            <p:cNvSpPr/>
            <p:nvPr/>
          </p:nvSpPr>
          <p:spPr>
            <a:xfrm>
              <a:off x="6634294" y="4977523"/>
              <a:ext cx="5001097" cy="114705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A85CB2F9-3E51-47ED-B770-D5B6AB56E92C}"/>
                </a:ext>
              </a:extLst>
            </p:cNvPr>
            <p:cNvSpPr txBox="1"/>
            <p:nvPr/>
          </p:nvSpPr>
          <p:spPr>
            <a:xfrm>
              <a:off x="7285830" y="5056766"/>
              <a:ext cx="4106484" cy="9641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en-US" altLang="zh-CN" sz="1600" i="0" dirty="0">
                  <a:solidFill>
                    <a:srgbClr val="FFF6EC"/>
                  </a:solidFill>
                  <a:latin typeface="Nunito" panose="02000503030000020003" pitchFamily="2" charset="0"/>
                  <a:ea typeface="Calibri"/>
                </a:rPr>
                <a:t>Lip liner is optional. Use it only where you want shape, not as a heavy ring around the mouth.</a:t>
              </a:r>
            </a:p>
          </p:txBody>
        </p:sp>
        <p:sp>
          <p:nvSpPr>
            <p:cNvPr id="22" name="Freeform 123">
              <a:extLst>
                <a:ext uri="{FF2B5EF4-FFF2-40B4-BE49-F238E27FC236}">
                  <a16:creationId xmlns:a16="http://schemas.microsoft.com/office/drawing/2014/main" id="{8997CE80-1BD7-491D-AA29-270FF14671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38809" y="5197113"/>
              <a:ext cx="377546" cy="325159"/>
            </a:xfrm>
            <a:custGeom>
              <a:avLst/>
              <a:gdLst>
                <a:gd name="T0" fmla="*/ 66 w 88"/>
                <a:gd name="T1" fmla="*/ 4 h 76"/>
                <a:gd name="T2" fmla="*/ 84 w 88"/>
                <a:gd name="T3" fmla="*/ 22 h 76"/>
                <a:gd name="T4" fmla="*/ 83 w 88"/>
                <a:gd name="T5" fmla="*/ 28 h 76"/>
                <a:gd name="T6" fmla="*/ 44 w 88"/>
                <a:gd name="T7" fmla="*/ 71 h 76"/>
                <a:gd name="T8" fmla="*/ 5 w 88"/>
                <a:gd name="T9" fmla="*/ 28 h 76"/>
                <a:gd name="T10" fmla="*/ 4 w 88"/>
                <a:gd name="T11" fmla="*/ 22 h 76"/>
                <a:gd name="T12" fmla="*/ 22 w 88"/>
                <a:gd name="T13" fmla="*/ 4 h 76"/>
                <a:gd name="T14" fmla="*/ 40 w 88"/>
                <a:gd name="T15" fmla="*/ 22 h 76"/>
                <a:gd name="T16" fmla="*/ 48 w 88"/>
                <a:gd name="T17" fmla="*/ 22 h 76"/>
                <a:gd name="T18" fmla="*/ 66 w 88"/>
                <a:gd name="T19" fmla="*/ 4 h 76"/>
                <a:gd name="T20" fmla="*/ 66 w 88"/>
                <a:gd name="T21" fmla="*/ 0 h 76"/>
                <a:gd name="T22" fmla="*/ 44 w 88"/>
                <a:gd name="T23" fmla="*/ 22 h 76"/>
                <a:gd name="T24" fmla="*/ 22 w 88"/>
                <a:gd name="T25" fmla="*/ 0 h 76"/>
                <a:gd name="T26" fmla="*/ 0 w 88"/>
                <a:gd name="T27" fmla="*/ 22 h 76"/>
                <a:gd name="T28" fmla="*/ 1 w 88"/>
                <a:gd name="T29" fmla="*/ 29 h 76"/>
                <a:gd name="T30" fmla="*/ 44 w 88"/>
                <a:gd name="T31" fmla="*/ 76 h 76"/>
                <a:gd name="T32" fmla="*/ 87 w 88"/>
                <a:gd name="T33" fmla="*/ 29 h 76"/>
                <a:gd name="T34" fmla="*/ 88 w 88"/>
                <a:gd name="T35" fmla="*/ 22 h 76"/>
                <a:gd name="T36" fmla="*/ 66 w 88"/>
                <a:gd name="T3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8" h="76">
                  <a:moveTo>
                    <a:pt x="66" y="4"/>
                  </a:moveTo>
                  <a:cubicBezTo>
                    <a:pt x="76" y="4"/>
                    <a:pt x="84" y="12"/>
                    <a:pt x="84" y="22"/>
                  </a:cubicBezTo>
                  <a:cubicBezTo>
                    <a:pt x="84" y="24"/>
                    <a:pt x="84" y="26"/>
                    <a:pt x="83" y="28"/>
                  </a:cubicBezTo>
                  <a:cubicBezTo>
                    <a:pt x="77" y="45"/>
                    <a:pt x="52" y="65"/>
                    <a:pt x="44" y="71"/>
                  </a:cubicBezTo>
                  <a:cubicBezTo>
                    <a:pt x="36" y="65"/>
                    <a:pt x="11" y="45"/>
                    <a:pt x="5" y="28"/>
                  </a:cubicBezTo>
                  <a:cubicBezTo>
                    <a:pt x="4" y="26"/>
                    <a:pt x="4" y="24"/>
                    <a:pt x="4" y="22"/>
                  </a:cubicBezTo>
                  <a:cubicBezTo>
                    <a:pt x="4" y="12"/>
                    <a:pt x="12" y="4"/>
                    <a:pt x="22" y="4"/>
                  </a:cubicBezTo>
                  <a:cubicBezTo>
                    <a:pt x="32" y="4"/>
                    <a:pt x="40" y="12"/>
                    <a:pt x="40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12"/>
                    <a:pt x="56" y="4"/>
                    <a:pt x="66" y="4"/>
                  </a:cubicBezTo>
                  <a:moveTo>
                    <a:pt x="66" y="0"/>
                  </a:moveTo>
                  <a:cubicBezTo>
                    <a:pt x="54" y="0"/>
                    <a:pt x="44" y="10"/>
                    <a:pt x="44" y="22"/>
                  </a:cubicBezTo>
                  <a:cubicBezTo>
                    <a:pt x="44" y="10"/>
                    <a:pt x="34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25"/>
                    <a:pt x="0" y="27"/>
                    <a:pt x="1" y="29"/>
                  </a:cubicBezTo>
                  <a:cubicBezTo>
                    <a:pt x="9" y="51"/>
                    <a:pt x="44" y="76"/>
                    <a:pt x="44" y="76"/>
                  </a:cubicBezTo>
                  <a:cubicBezTo>
                    <a:pt x="44" y="76"/>
                    <a:pt x="79" y="51"/>
                    <a:pt x="87" y="29"/>
                  </a:cubicBezTo>
                  <a:cubicBezTo>
                    <a:pt x="88" y="27"/>
                    <a:pt x="88" y="25"/>
                    <a:pt x="88" y="22"/>
                  </a:cubicBezTo>
                  <a:cubicBezTo>
                    <a:pt x="88" y="10"/>
                    <a:pt x="78" y="0"/>
                    <a:pt x="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43658D23-125A-449D-8CF5-9E87D703A5B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2589" y="169795"/>
            <a:ext cx="678873" cy="740589"/>
          </a:xfrm>
          <a:prstGeom prst="rect">
            <a:avLst/>
          </a:prstGeom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id="{202648DB-10DC-4D86-9F8C-C57E3A55E577}"/>
              </a:ext>
            </a:extLst>
          </p:cNvPr>
          <p:cNvGrpSpPr/>
          <p:nvPr/>
        </p:nvGrpSpPr>
        <p:grpSpPr>
          <a:xfrm>
            <a:off x="258617" y="2414142"/>
            <a:ext cx="1568990" cy="782050"/>
            <a:chOff x="258617" y="2414142"/>
            <a:chExt cx="1568990" cy="782050"/>
          </a:xfrm>
        </p:grpSpPr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A499A923-06F1-48EA-A8EF-DC82D1E886ED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CF6DD4E2-394D-4785-8159-6DB1A6FCB396}"/>
                </a:ext>
              </a:extLst>
            </p:cNvPr>
            <p:cNvSpPr txBox="1"/>
            <p:nvPr/>
          </p:nvSpPr>
          <p:spPr>
            <a:xfrm>
              <a:off x="258617" y="2697357"/>
              <a:ext cx="153384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LIPS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0CB59728-86A6-4667-8686-5CD956706B4C}"/>
              </a:ext>
            </a:extLst>
          </p:cNvPr>
          <p:cNvSpPr/>
          <p:nvPr/>
        </p:nvSpPr>
        <p:spPr>
          <a:xfrm>
            <a:off x="3128766" y="2020346"/>
            <a:ext cx="1450841" cy="463188"/>
          </a:xfrm>
          <a:prstGeom prst="roundRect">
            <a:avLst/>
          </a:prstGeom>
          <a:solidFill>
            <a:srgbClr val="FFF6EC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LIPS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72002673"/>
      </p:ext>
    </p:extLst>
  </p:cSld>
  <p:clrMapOvr>
    <a:masterClrMapping/>
  </p:clrMapOvr>
  <p:transition spd="slow" advClick="0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5534056-6613-443A-A6DC-06C62638C702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3CC24D95-86C0-4AF2-BDC6-12C66F6A08F9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4" name="TextBox 2">
              <a:extLst>
                <a:ext uri="{FF2B5EF4-FFF2-40B4-BE49-F238E27FC236}">
                  <a16:creationId xmlns:a16="http://schemas.microsoft.com/office/drawing/2014/main" id="{51280EDA-D793-4991-B95E-2A9A82BDE603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2FD019CA-E23F-4129-BA44-187B0E58EAC1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28">
            <a:extLst>
              <a:ext uri="{FF2B5EF4-FFF2-40B4-BE49-F238E27FC236}">
                <a16:creationId xmlns:a16="http://schemas.microsoft.com/office/drawing/2014/main" id="{456C49FC-B0FF-4286-8289-46E856AEF8E4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BD5EC54E-5719-489A-AD8D-19B2913769DB}"/>
              </a:ext>
            </a:extLst>
          </p:cNvPr>
          <p:cNvGrpSpPr/>
          <p:nvPr/>
        </p:nvGrpSpPr>
        <p:grpSpPr>
          <a:xfrm>
            <a:off x="3200219" y="142497"/>
            <a:ext cx="8076250" cy="767887"/>
            <a:chOff x="3053884" y="272249"/>
            <a:chExt cx="8110644" cy="767887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FA73A4EE-C570-4EFA-A4D9-A525715782A2}"/>
                </a:ext>
              </a:extLst>
            </p:cNvPr>
            <p:cNvSpPr txBox="1"/>
            <p:nvPr/>
          </p:nvSpPr>
          <p:spPr>
            <a:xfrm>
              <a:off x="3053884" y="272249"/>
              <a:ext cx="811064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Natural lip color in six steps</a:t>
              </a:r>
              <a:endParaRPr lang="zh-CN" altLang="en-US" dirty="0"/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34B450C3-C3BD-4B4F-9C21-AE8F4DB47F1E}"/>
                </a:ext>
              </a:extLst>
            </p:cNvPr>
            <p:cNvSpPr txBox="1"/>
            <p:nvPr/>
          </p:nvSpPr>
          <p:spPr>
            <a:xfrm>
              <a:off x="3095207" y="809304"/>
              <a:ext cx="711868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zh-CN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If color looks uneven, blot first and rebuild with one thin layer.</a:t>
              </a: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8A8E842C-838D-4C61-AE83-AC21C39AEBA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9122" y="143923"/>
            <a:ext cx="678873" cy="740589"/>
          </a:xfrm>
          <a:prstGeom prst="rect">
            <a:avLst/>
          </a:prstGeom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id="{DE9D768B-99BD-472D-BA1B-9FC3A4A79144}"/>
              </a:ext>
            </a:extLst>
          </p:cNvPr>
          <p:cNvGrpSpPr/>
          <p:nvPr/>
        </p:nvGrpSpPr>
        <p:grpSpPr>
          <a:xfrm>
            <a:off x="258617" y="2414142"/>
            <a:ext cx="1568990" cy="782050"/>
            <a:chOff x="258617" y="2414142"/>
            <a:chExt cx="1568990" cy="782050"/>
          </a:xfrm>
        </p:grpSpPr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4722C085-27B8-44A8-9476-C053B85B77CB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3638E447-A540-47A4-87BD-DBBCCB98167A}"/>
                </a:ext>
              </a:extLst>
            </p:cNvPr>
            <p:cNvSpPr txBox="1"/>
            <p:nvPr/>
          </p:nvSpPr>
          <p:spPr>
            <a:xfrm>
              <a:off x="258617" y="2697357"/>
              <a:ext cx="153384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LIPS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sp>
        <p:nvSpPr>
          <p:cNvPr id="28" name="文本框 27">
            <a:extLst>
              <a:ext uri="{FF2B5EF4-FFF2-40B4-BE49-F238E27FC236}">
                <a16:creationId xmlns:a16="http://schemas.microsoft.com/office/drawing/2014/main" id="{9BD38EC3-A0A8-4C7A-84AA-9D5C0020BDF7}"/>
              </a:ext>
            </a:extLst>
          </p:cNvPr>
          <p:cNvSpPr txBox="1"/>
          <p:nvPr/>
        </p:nvSpPr>
        <p:spPr>
          <a:xfrm>
            <a:off x="2409122" y="1081174"/>
            <a:ext cx="87351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Build from the center and keep the edge as sharp or as soft as the look needs. </a:t>
            </a: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43C84975-C7DA-4F63-8D53-F955000C8BC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79551" y="2505787"/>
            <a:ext cx="2929462" cy="3001253"/>
          </a:xfrm>
          <a:prstGeom prst="rect">
            <a:avLst/>
          </a:prstGeom>
        </p:spPr>
      </p:pic>
      <p:sp>
        <p:nvSpPr>
          <p:cNvPr id="31" name="弧形 30">
            <a:extLst>
              <a:ext uri="{FF2B5EF4-FFF2-40B4-BE49-F238E27FC236}">
                <a16:creationId xmlns:a16="http://schemas.microsoft.com/office/drawing/2014/main" id="{50014520-1C0E-4CA8-9BCA-182BE7DFE066}"/>
              </a:ext>
            </a:extLst>
          </p:cNvPr>
          <p:cNvSpPr/>
          <p:nvPr/>
        </p:nvSpPr>
        <p:spPr>
          <a:xfrm rot="5400000">
            <a:off x="5300888" y="2163019"/>
            <a:ext cx="3686788" cy="3686788"/>
          </a:xfrm>
          <a:prstGeom prst="arc">
            <a:avLst>
              <a:gd name="adj1" fmla="val 9289735"/>
              <a:gd name="adj2" fmla="val 12421202"/>
            </a:avLst>
          </a:prstGeom>
          <a:ln w="31750">
            <a:solidFill>
              <a:schemeClr val="accent1"/>
            </a:solidFill>
            <a:headEnd type="none" w="lg" len="me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13" dirty="0">
              <a:solidFill>
                <a:schemeClr val="tx2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A4DB6B7D-4544-4AFF-B0EB-3ACC87C64B48}"/>
              </a:ext>
            </a:extLst>
          </p:cNvPr>
          <p:cNvGrpSpPr/>
          <p:nvPr/>
        </p:nvGrpSpPr>
        <p:grpSpPr>
          <a:xfrm>
            <a:off x="7940070" y="2229001"/>
            <a:ext cx="3289905" cy="535021"/>
            <a:chOff x="7650446" y="2057646"/>
            <a:chExt cx="3289905" cy="535021"/>
          </a:xfrm>
        </p:grpSpPr>
        <p:sp>
          <p:nvSpPr>
            <p:cNvPr id="67" name="矩形: 圆角 66">
              <a:extLst>
                <a:ext uri="{FF2B5EF4-FFF2-40B4-BE49-F238E27FC236}">
                  <a16:creationId xmlns:a16="http://schemas.microsoft.com/office/drawing/2014/main" id="{0FC5306E-4EE6-4E71-B750-61720C4BFA02}"/>
                </a:ext>
              </a:extLst>
            </p:cNvPr>
            <p:cNvSpPr/>
            <p:nvPr/>
          </p:nvSpPr>
          <p:spPr>
            <a:xfrm>
              <a:off x="7832784" y="2057646"/>
              <a:ext cx="3005636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8" name="文本框 67">
              <a:extLst>
                <a:ext uri="{FF2B5EF4-FFF2-40B4-BE49-F238E27FC236}">
                  <a16:creationId xmlns:a16="http://schemas.microsoft.com/office/drawing/2014/main" id="{BB417E15-0208-48E1-A0A5-1E5B64446A46}"/>
                </a:ext>
              </a:extLst>
            </p:cNvPr>
            <p:cNvSpPr txBox="1"/>
            <p:nvPr/>
          </p:nvSpPr>
          <p:spPr>
            <a:xfrm>
              <a:off x="8281359" y="2057646"/>
              <a:ext cx="265899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Shape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Line only uneven or faded edges.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69" name="组合 68">
              <a:extLst>
                <a:ext uri="{FF2B5EF4-FFF2-40B4-BE49-F238E27FC236}">
                  <a16:creationId xmlns:a16="http://schemas.microsoft.com/office/drawing/2014/main" id="{27D6E99F-77AE-4131-B322-F163754DA30F}"/>
                </a:ext>
              </a:extLst>
            </p:cNvPr>
            <p:cNvGrpSpPr/>
            <p:nvPr/>
          </p:nvGrpSpPr>
          <p:grpSpPr>
            <a:xfrm>
              <a:off x="7650446" y="2067894"/>
              <a:ext cx="613804" cy="506516"/>
              <a:chOff x="3250352" y="2533402"/>
              <a:chExt cx="691059" cy="570267"/>
            </a:xfrm>
          </p:grpSpPr>
          <p:sp>
            <p:nvSpPr>
              <p:cNvPr id="70" name="椭圆 69">
                <a:extLst>
                  <a:ext uri="{FF2B5EF4-FFF2-40B4-BE49-F238E27FC236}">
                    <a16:creationId xmlns:a16="http://schemas.microsoft.com/office/drawing/2014/main" id="{29EE250C-1E52-4BB3-AA37-0D1B30BCD167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29AE2CBA-835C-4200-B465-4DF35FD51F7D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02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5D174AF4-008D-41C9-A069-5B19654AE4C1}"/>
              </a:ext>
            </a:extLst>
          </p:cNvPr>
          <p:cNvGrpSpPr/>
          <p:nvPr/>
        </p:nvGrpSpPr>
        <p:grpSpPr>
          <a:xfrm>
            <a:off x="3288766" y="2163019"/>
            <a:ext cx="3132561" cy="542395"/>
            <a:chOff x="2702642" y="2104492"/>
            <a:chExt cx="3132561" cy="542395"/>
          </a:xfrm>
        </p:grpSpPr>
        <p:sp>
          <p:nvSpPr>
            <p:cNvPr id="62" name="矩形: 圆角 61">
              <a:extLst>
                <a:ext uri="{FF2B5EF4-FFF2-40B4-BE49-F238E27FC236}">
                  <a16:creationId xmlns:a16="http://schemas.microsoft.com/office/drawing/2014/main" id="{33BA8318-2DC1-4CD6-82F3-5FAD557F21F9}"/>
                </a:ext>
              </a:extLst>
            </p:cNvPr>
            <p:cNvSpPr/>
            <p:nvPr/>
          </p:nvSpPr>
          <p:spPr>
            <a:xfrm>
              <a:off x="2702642" y="2111866"/>
              <a:ext cx="2943112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3" name="文本框 62">
              <a:extLst>
                <a:ext uri="{FF2B5EF4-FFF2-40B4-BE49-F238E27FC236}">
                  <a16:creationId xmlns:a16="http://schemas.microsoft.com/office/drawing/2014/main" id="{13E008BA-847B-4DF1-9022-2A4917D3B4E2}"/>
                </a:ext>
              </a:extLst>
            </p:cNvPr>
            <p:cNvSpPr txBox="1"/>
            <p:nvPr/>
          </p:nvSpPr>
          <p:spPr>
            <a:xfrm>
              <a:off x="2716422" y="2104492"/>
              <a:ext cx="246261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Prep</a:t>
              </a:r>
            </a:p>
            <a:p>
              <a:pPr algn="r"/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Balm for five minutes, then blot.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64" name="组合 63">
              <a:extLst>
                <a:ext uri="{FF2B5EF4-FFF2-40B4-BE49-F238E27FC236}">
                  <a16:creationId xmlns:a16="http://schemas.microsoft.com/office/drawing/2014/main" id="{FACAA899-F9E2-4EDF-AADA-34D01FE4F934}"/>
                </a:ext>
              </a:extLst>
            </p:cNvPr>
            <p:cNvGrpSpPr/>
            <p:nvPr/>
          </p:nvGrpSpPr>
          <p:grpSpPr>
            <a:xfrm>
              <a:off x="5221399" y="2117626"/>
              <a:ext cx="613804" cy="506516"/>
              <a:chOff x="3250352" y="2533402"/>
              <a:chExt cx="691059" cy="570267"/>
            </a:xfrm>
          </p:grpSpPr>
          <p:sp>
            <p:nvSpPr>
              <p:cNvPr id="65" name="椭圆 64">
                <a:extLst>
                  <a:ext uri="{FF2B5EF4-FFF2-40B4-BE49-F238E27FC236}">
                    <a16:creationId xmlns:a16="http://schemas.microsoft.com/office/drawing/2014/main" id="{049132DB-ACD0-4ABE-9CE0-70636B43AE31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E76DB631-CDEE-41C3-A514-688C2B1E29A5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01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437FAD23-2D94-436E-969E-114540AB94F5}"/>
              </a:ext>
            </a:extLst>
          </p:cNvPr>
          <p:cNvGrpSpPr/>
          <p:nvPr/>
        </p:nvGrpSpPr>
        <p:grpSpPr>
          <a:xfrm>
            <a:off x="8676628" y="3663054"/>
            <a:ext cx="3058173" cy="535021"/>
            <a:chOff x="8676628" y="3663054"/>
            <a:chExt cx="3058173" cy="535021"/>
          </a:xfrm>
        </p:grpSpPr>
        <p:sp>
          <p:nvSpPr>
            <p:cNvPr id="34" name="矩形: 圆角 33">
              <a:extLst>
                <a:ext uri="{FF2B5EF4-FFF2-40B4-BE49-F238E27FC236}">
                  <a16:creationId xmlns:a16="http://schemas.microsoft.com/office/drawing/2014/main" id="{A33517EA-B04E-422F-9750-C82846D5AB6A}"/>
                </a:ext>
              </a:extLst>
            </p:cNvPr>
            <p:cNvSpPr/>
            <p:nvPr/>
          </p:nvSpPr>
          <p:spPr>
            <a:xfrm>
              <a:off x="8858966" y="3663054"/>
              <a:ext cx="2875835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99ACB4B9-1D84-4370-B4B4-DAD19806BEA8}"/>
                </a:ext>
              </a:extLst>
            </p:cNvPr>
            <p:cNvSpPr txBox="1"/>
            <p:nvPr/>
          </p:nvSpPr>
          <p:spPr>
            <a:xfrm>
              <a:off x="9307541" y="3663054"/>
              <a:ext cx="242726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Fill center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Start at the center of both lips.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EC58D118-F0BF-41EC-A5FD-E3AB1473E855}"/>
                </a:ext>
              </a:extLst>
            </p:cNvPr>
            <p:cNvGrpSpPr/>
            <p:nvPr/>
          </p:nvGrpSpPr>
          <p:grpSpPr>
            <a:xfrm>
              <a:off x="8676628" y="3673302"/>
              <a:ext cx="613804" cy="506516"/>
              <a:chOff x="3250352" y="2533402"/>
              <a:chExt cx="691059" cy="570267"/>
            </a:xfrm>
          </p:grpSpPr>
          <p:sp>
            <p:nvSpPr>
              <p:cNvPr id="60" name="椭圆 59">
                <a:extLst>
                  <a:ext uri="{FF2B5EF4-FFF2-40B4-BE49-F238E27FC236}">
                    <a16:creationId xmlns:a16="http://schemas.microsoft.com/office/drawing/2014/main" id="{B14EFBC7-4B4D-4E3C-8DB7-E37ACBE2BD3F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D9AB8CF8-B963-4042-AEE9-03D4E74AFB8B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03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B77E695B-3A30-4631-B687-D7E448CE52B4}"/>
              </a:ext>
            </a:extLst>
          </p:cNvPr>
          <p:cNvGrpSpPr/>
          <p:nvPr/>
        </p:nvGrpSpPr>
        <p:grpSpPr>
          <a:xfrm>
            <a:off x="2143125" y="3671570"/>
            <a:ext cx="3468812" cy="542395"/>
            <a:chOff x="2366391" y="2104492"/>
            <a:chExt cx="3468812" cy="542395"/>
          </a:xfrm>
        </p:grpSpPr>
        <p:sp>
          <p:nvSpPr>
            <p:cNvPr id="55" name="矩形: 圆角 54">
              <a:extLst>
                <a:ext uri="{FF2B5EF4-FFF2-40B4-BE49-F238E27FC236}">
                  <a16:creationId xmlns:a16="http://schemas.microsoft.com/office/drawing/2014/main" id="{83168807-01C1-49B0-B24A-B0172B5F4BC5}"/>
                </a:ext>
              </a:extLst>
            </p:cNvPr>
            <p:cNvSpPr/>
            <p:nvPr/>
          </p:nvSpPr>
          <p:spPr>
            <a:xfrm>
              <a:off x="2366391" y="2111866"/>
              <a:ext cx="3279363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BB44BCA4-F6D6-4E15-9F51-33B2F418D524}"/>
                </a:ext>
              </a:extLst>
            </p:cNvPr>
            <p:cNvSpPr txBox="1"/>
            <p:nvPr/>
          </p:nvSpPr>
          <p:spPr>
            <a:xfrm>
              <a:off x="2366391" y="2104492"/>
              <a:ext cx="281264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Blur or clean</a:t>
              </a:r>
            </a:p>
            <a:p>
              <a:pPr algn="r"/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Blur for a stain or clean for precision.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3B96E927-E94D-449F-9235-6EB18E3F1495}"/>
                </a:ext>
              </a:extLst>
            </p:cNvPr>
            <p:cNvGrpSpPr/>
            <p:nvPr/>
          </p:nvGrpSpPr>
          <p:grpSpPr>
            <a:xfrm>
              <a:off x="5221399" y="2117626"/>
              <a:ext cx="613804" cy="506516"/>
              <a:chOff x="3250352" y="2533402"/>
              <a:chExt cx="691059" cy="570267"/>
            </a:xfrm>
          </p:grpSpPr>
          <p:sp>
            <p:nvSpPr>
              <p:cNvPr id="58" name="椭圆 57">
                <a:extLst>
                  <a:ext uri="{FF2B5EF4-FFF2-40B4-BE49-F238E27FC236}">
                    <a16:creationId xmlns:a16="http://schemas.microsoft.com/office/drawing/2014/main" id="{850CAB4A-1863-40AD-9D5F-AB8C39882E5E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DEEEB78E-ADD7-4FFB-9559-DD201BAF00F9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06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0D0AE9D7-80F8-4D19-8F5D-6E849CF0B922}"/>
              </a:ext>
            </a:extLst>
          </p:cNvPr>
          <p:cNvGrpSpPr/>
          <p:nvPr/>
        </p:nvGrpSpPr>
        <p:grpSpPr>
          <a:xfrm>
            <a:off x="7889150" y="5223071"/>
            <a:ext cx="3488463" cy="535021"/>
            <a:chOff x="7650446" y="2057646"/>
            <a:chExt cx="3488463" cy="535021"/>
          </a:xfrm>
        </p:grpSpPr>
        <p:sp>
          <p:nvSpPr>
            <p:cNvPr id="50" name="矩形: 圆角 49">
              <a:extLst>
                <a:ext uri="{FF2B5EF4-FFF2-40B4-BE49-F238E27FC236}">
                  <a16:creationId xmlns:a16="http://schemas.microsoft.com/office/drawing/2014/main" id="{0C4EBDCC-3CB6-4FFB-BF57-7B6CF0986011}"/>
                </a:ext>
              </a:extLst>
            </p:cNvPr>
            <p:cNvSpPr/>
            <p:nvPr/>
          </p:nvSpPr>
          <p:spPr>
            <a:xfrm>
              <a:off x="7832784" y="2057646"/>
              <a:ext cx="3306125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1" name="文本框 50">
              <a:extLst>
                <a:ext uri="{FF2B5EF4-FFF2-40B4-BE49-F238E27FC236}">
                  <a16:creationId xmlns:a16="http://schemas.microsoft.com/office/drawing/2014/main" id="{1056C527-8362-4B5F-A8ED-795D53A47609}"/>
                </a:ext>
              </a:extLst>
            </p:cNvPr>
            <p:cNvSpPr txBox="1"/>
            <p:nvPr/>
          </p:nvSpPr>
          <p:spPr>
            <a:xfrm>
              <a:off x="8281359" y="2057646"/>
              <a:ext cx="277394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Blend out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Blend outward with a brush or finger.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52" name="组合 51">
              <a:extLst>
                <a:ext uri="{FF2B5EF4-FFF2-40B4-BE49-F238E27FC236}">
                  <a16:creationId xmlns:a16="http://schemas.microsoft.com/office/drawing/2014/main" id="{95637BA1-4270-4EF8-9AAD-B14F44997FE8}"/>
                </a:ext>
              </a:extLst>
            </p:cNvPr>
            <p:cNvGrpSpPr/>
            <p:nvPr/>
          </p:nvGrpSpPr>
          <p:grpSpPr>
            <a:xfrm>
              <a:off x="7650446" y="2067894"/>
              <a:ext cx="613804" cy="506516"/>
              <a:chOff x="3250352" y="2533402"/>
              <a:chExt cx="691059" cy="570267"/>
            </a:xfrm>
          </p:grpSpPr>
          <p:sp>
            <p:nvSpPr>
              <p:cNvPr id="53" name="椭圆 52">
                <a:extLst>
                  <a:ext uri="{FF2B5EF4-FFF2-40B4-BE49-F238E27FC236}">
                    <a16:creationId xmlns:a16="http://schemas.microsoft.com/office/drawing/2014/main" id="{3509E946-F612-4DBC-9F56-E04D5B4AF17D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693AB012-060B-46E7-988B-C3D3DFFC75CB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04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92A3A632-1565-458A-80A9-9B21B1FF5324}"/>
              </a:ext>
            </a:extLst>
          </p:cNvPr>
          <p:cNvGrpSpPr/>
          <p:nvPr/>
        </p:nvGrpSpPr>
        <p:grpSpPr>
          <a:xfrm>
            <a:off x="2738438" y="5228972"/>
            <a:ext cx="3682889" cy="542395"/>
            <a:chOff x="2152314" y="2104492"/>
            <a:chExt cx="3682889" cy="542395"/>
          </a:xfrm>
        </p:grpSpPr>
        <p:sp>
          <p:nvSpPr>
            <p:cNvPr id="45" name="矩形: 圆角 44">
              <a:extLst>
                <a:ext uri="{FF2B5EF4-FFF2-40B4-BE49-F238E27FC236}">
                  <a16:creationId xmlns:a16="http://schemas.microsoft.com/office/drawing/2014/main" id="{172C4F5D-84B3-4B91-8D4B-A69129154AB0}"/>
                </a:ext>
              </a:extLst>
            </p:cNvPr>
            <p:cNvSpPr/>
            <p:nvPr/>
          </p:nvSpPr>
          <p:spPr>
            <a:xfrm>
              <a:off x="2152314" y="2111866"/>
              <a:ext cx="3493440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9F629D26-02F7-477E-9D99-34890318C4D2}"/>
                </a:ext>
              </a:extLst>
            </p:cNvPr>
            <p:cNvSpPr txBox="1"/>
            <p:nvPr/>
          </p:nvSpPr>
          <p:spPr>
            <a:xfrm>
              <a:off x="2221135" y="2104492"/>
              <a:ext cx="295789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Blot + layer</a:t>
              </a:r>
            </a:p>
            <a:p>
              <a:pPr algn="r"/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Blot once, then add a thin second layer.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03275A51-CD14-4711-BAA0-D2B26F80138B}"/>
                </a:ext>
              </a:extLst>
            </p:cNvPr>
            <p:cNvGrpSpPr/>
            <p:nvPr/>
          </p:nvGrpSpPr>
          <p:grpSpPr>
            <a:xfrm>
              <a:off x="5221399" y="2117626"/>
              <a:ext cx="613804" cy="506516"/>
              <a:chOff x="3250352" y="2533402"/>
              <a:chExt cx="691059" cy="570267"/>
            </a:xfrm>
          </p:grpSpPr>
          <p:sp>
            <p:nvSpPr>
              <p:cNvPr id="48" name="椭圆 47">
                <a:extLst>
                  <a:ext uri="{FF2B5EF4-FFF2-40B4-BE49-F238E27FC236}">
                    <a16:creationId xmlns:a16="http://schemas.microsoft.com/office/drawing/2014/main" id="{D0BC78BC-8DE2-4A25-8359-A549DD65BD5D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5D60DC10-5129-41CB-B278-5D8EC3B2677E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05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sp>
        <p:nvSpPr>
          <p:cNvPr id="40" name="弧形 39">
            <a:extLst>
              <a:ext uri="{FF2B5EF4-FFF2-40B4-BE49-F238E27FC236}">
                <a16:creationId xmlns:a16="http://schemas.microsoft.com/office/drawing/2014/main" id="{D2B1A7D5-4DF7-4CDB-9755-D083BE912CFD}"/>
              </a:ext>
            </a:extLst>
          </p:cNvPr>
          <p:cNvSpPr/>
          <p:nvPr/>
        </p:nvSpPr>
        <p:spPr>
          <a:xfrm rot="5400000">
            <a:off x="5314668" y="2163019"/>
            <a:ext cx="3686788" cy="3686788"/>
          </a:xfrm>
          <a:prstGeom prst="arc">
            <a:avLst>
              <a:gd name="adj1" fmla="val 13481527"/>
              <a:gd name="adj2" fmla="val 15484895"/>
            </a:avLst>
          </a:prstGeom>
          <a:ln w="38100">
            <a:solidFill>
              <a:schemeClr val="accent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13" dirty="0">
              <a:solidFill>
                <a:schemeClr val="tx2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41" name="弧形 40">
            <a:extLst>
              <a:ext uri="{FF2B5EF4-FFF2-40B4-BE49-F238E27FC236}">
                <a16:creationId xmlns:a16="http://schemas.microsoft.com/office/drawing/2014/main" id="{C4CC94D1-5B92-4B80-B98C-A9A807A14BC1}"/>
              </a:ext>
            </a:extLst>
          </p:cNvPr>
          <p:cNvSpPr/>
          <p:nvPr/>
        </p:nvSpPr>
        <p:spPr>
          <a:xfrm rot="5400000">
            <a:off x="5323222" y="2163019"/>
            <a:ext cx="3686788" cy="3686788"/>
          </a:xfrm>
          <a:prstGeom prst="arc">
            <a:avLst>
              <a:gd name="adj1" fmla="val 16568821"/>
              <a:gd name="adj2" fmla="val 19056687"/>
            </a:avLst>
          </a:prstGeom>
          <a:ln w="34925">
            <a:solidFill>
              <a:schemeClr val="accent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13" dirty="0">
              <a:solidFill>
                <a:schemeClr val="tx2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42" name="弧形 41">
            <a:extLst>
              <a:ext uri="{FF2B5EF4-FFF2-40B4-BE49-F238E27FC236}">
                <a16:creationId xmlns:a16="http://schemas.microsoft.com/office/drawing/2014/main" id="{21DC08A7-A8F9-44DD-AB5B-3FC154B92FAA}"/>
              </a:ext>
            </a:extLst>
          </p:cNvPr>
          <p:cNvSpPr/>
          <p:nvPr/>
        </p:nvSpPr>
        <p:spPr>
          <a:xfrm rot="5400000">
            <a:off x="5316215" y="2158470"/>
            <a:ext cx="3686788" cy="3686788"/>
          </a:xfrm>
          <a:prstGeom prst="arc">
            <a:avLst>
              <a:gd name="adj1" fmla="val 20000973"/>
              <a:gd name="adj2" fmla="val 1532883"/>
            </a:avLst>
          </a:prstGeom>
          <a:ln w="38100">
            <a:solidFill>
              <a:schemeClr val="accent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13" dirty="0">
              <a:solidFill>
                <a:schemeClr val="tx2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43" name="弧形 42">
            <a:extLst>
              <a:ext uri="{FF2B5EF4-FFF2-40B4-BE49-F238E27FC236}">
                <a16:creationId xmlns:a16="http://schemas.microsoft.com/office/drawing/2014/main" id="{4DA5B352-750C-42C5-83F6-D008CB5072AE}"/>
              </a:ext>
            </a:extLst>
          </p:cNvPr>
          <p:cNvSpPr/>
          <p:nvPr/>
        </p:nvSpPr>
        <p:spPr>
          <a:xfrm rot="5400000">
            <a:off x="5314668" y="2153921"/>
            <a:ext cx="3686788" cy="3686788"/>
          </a:xfrm>
          <a:prstGeom prst="arc">
            <a:avLst>
              <a:gd name="adj1" fmla="val 2664517"/>
              <a:gd name="adj2" fmla="val 5021836"/>
            </a:avLst>
          </a:prstGeom>
          <a:ln w="38100">
            <a:solidFill>
              <a:schemeClr val="accent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13" dirty="0">
              <a:solidFill>
                <a:schemeClr val="tx2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44" name="弧形 43">
            <a:extLst>
              <a:ext uri="{FF2B5EF4-FFF2-40B4-BE49-F238E27FC236}">
                <a16:creationId xmlns:a16="http://schemas.microsoft.com/office/drawing/2014/main" id="{5458F3D7-B666-4064-96A0-13E688E32CFE}"/>
              </a:ext>
            </a:extLst>
          </p:cNvPr>
          <p:cNvSpPr/>
          <p:nvPr/>
        </p:nvSpPr>
        <p:spPr>
          <a:xfrm rot="5400000">
            <a:off x="5322678" y="2158470"/>
            <a:ext cx="3686788" cy="3686788"/>
          </a:xfrm>
          <a:prstGeom prst="arc">
            <a:avLst>
              <a:gd name="adj1" fmla="val 6013803"/>
              <a:gd name="adj2" fmla="val 8320500"/>
            </a:avLst>
          </a:prstGeom>
          <a:ln w="38100">
            <a:solidFill>
              <a:schemeClr val="accent1"/>
            </a:solidFill>
            <a:prstDash val="dash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13" dirty="0">
              <a:solidFill>
                <a:schemeClr val="tx2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88279472"/>
      </p:ext>
    </p:extLst>
  </p:cSld>
  <p:clrMapOvr>
    <a:masterClrMapping/>
  </p:clrMapOvr>
  <p:transition spd="slow" advClick="0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5C9481B-7B7A-4ADD-92B5-2976174A3B9C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9C85A4FD-1A78-4B0F-832C-2A7E0A373AA4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4" name="TextBox 2">
              <a:extLst>
                <a:ext uri="{FF2B5EF4-FFF2-40B4-BE49-F238E27FC236}">
                  <a16:creationId xmlns:a16="http://schemas.microsoft.com/office/drawing/2014/main" id="{F23900E4-997C-4439-9722-340BC9F4D1F8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8FD195B7-27A0-4980-A9F3-406A3ADE62B3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28">
            <a:extLst>
              <a:ext uri="{FF2B5EF4-FFF2-40B4-BE49-F238E27FC236}">
                <a16:creationId xmlns:a16="http://schemas.microsoft.com/office/drawing/2014/main" id="{09BC0195-0F59-4EC2-94B9-A696BEE04946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05A2F937-031D-4C05-9011-271BEA9F5F75}"/>
              </a:ext>
            </a:extLst>
          </p:cNvPr>
          <p:cNvGrpSpPr/>
          <p:nvPr/>
        </p:nvGrpSpPr>
        <p:grpSpPr>
          <a:xfrm>
            <a:off x="3200219" y="142497"/>
            <a:ext cx="8254183" cy="767887"/>
            <a:chOff x="3053884" y="272249"/>
            <a:chExt cx="8289335" cy="767887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98C170F4-C7ED-4C69-B08A-D0CCD9E27BA3}"/>
                </a:ext>
              </a:extLst>
            </p:cNvPr>
            <p:cNvSpPr txBox="1"/>
            <p:nvPr/>
          </p:nvSpPr>
          <p:spPr>
            <a:xfrm>
              <a:off x="3053884" y="272249"/>
              <a:ext cx="828933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Keep the color story together</a:t>
              </a:r>
              <a:endParaRPr lang="zh-CN" altLang="en-US" dirty="0"/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A1456B6D-4F11-4FE4-B553-9CCBD9824A7C}"/>
                </a:ext>
              </a:extLst>
            </p:cNvPr>
            <p:cNvSpPr txBox="1"/>
            <p:nvPr/>
          </p:nvSpPr>
          <p:spPr>
            <a:xfrm>
              <a:off x="3095207" y="809304"/>
              <a:ext cx="806089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zh-CN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Colors do not need to match exactly; let the temperature and depth echo.</a:t>
              </a: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6EB2BB88-F950-4542-B305-9E43535A6C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9122" y="143923"/>
            <a:ext cx="678873" cy="740589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87E45ECB-89BD-47B0-8754-4745491FE8CD}"/>
              </a:ext>
            </a:extLst>
          </p:cNvPr>
          <p:cNvGrpSpPr/>
          <p:nvPr/>
        </p:nvGrpSpPr>
        <p:grpSpPr>
          <a:xfrm>
            <a:off x="253344" y="2414142"/>
            <a:ext cx="1574263" cy="782050"/>
            <a:chOff x="253344" y="2414142"/>
            <a:chExt cx="1574263" cy="782050"/>
          </a:xfrm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7D0058B0-B1DD-410C-8AA2-49059C32D90C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2AE234FB-63D7-4874-9C8E-62CE102FBCA4}"/>
                </a:ext>
              </a:extLst>
            </p:cNvPr>
            <p:cNvSpPr txBox="1"/>
            <p:nvPr/>
          </p:nvSpPr>
          <p:spPr>
            <a:xfrm>
              <a:off x="253344" y="2548686"/>
              <a:ext cx="1533843" cy="5129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COLOR HARMONY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sp>
        <p:nvSpPr>
          <p:cNvPr id="73" name="文本框 72">
            <a:extLst>
              <a:ext uri="{FF2B5EF4-FFF2-40B4-BE49-F238E27FC236}">
                <a16:creationId xmlns:a16="http://schemas.microsoft.com/office/drawing/2014/main" id="{E9E6E47F-364E-44DE-AA43-396ED2777715}"/>
              </a:ext>
            </a:extLst>
          </p:cNvPr>
          <p:cNvSpPr txBox="1"/>
          <p:nvPr/>
        </p:nvSpPr>
        <p:spPr>
          <a:xfrm>
            <a:off x="2462201" y="1234003"/>
            <a:ext cx="88058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Make your blush, eyeshadow, and lip color speak the same language — so the whole look feels intentional instead of thrown together.</a:t>
            </a:r>
          </a:p>
        </p:txBody>
      </p:sp>
      <p:grpSp>
        <p:nvGrpSpPr>
          <p:cNvPr id="79" name="组合 78">
            <a:extLst>
              <a:ext uri="{FF2B5EF4-FFF2-40B4-BE49-F238E27FC236}">
                <a16:creationId xmlns:a16="http://schemas.microsoft.com/office/drawing/2014/main" id="{60D971B2-54A4-44C9-AA38-E77747FADC49}"/>
              </a:ext>
            </a:extLst>
          </p:cNvPr>
          <p:cNvGrpSpPr/>
          <p:nvPr/>
        </p:nvGrpSpPr>
        <p:grpSpPr>
          <a:xfrm>
            <a:off x="2530023" y="2146833"/>
            <a:ext cx="8738052" cy="3316818"/>
            <a:chOff x="2530023" y="2570824"/>
            <a:chExt cx="8738052" cy="3316818"/>
          </a:xfrm>
        </p:grpSpPr>
        <p:sp>
          <p:nvSpPr>
            <p:cNvPr id="58" name="矩形: 圆角 57">
              <a:extLst>
                <a:ext uri="{FF2B5EF4-FFF2-40B4-BE49-F238E27FC236}">
                  <a16:creationId xmlns:a16="http://schemas.microsoft.com/office/drawing/2014/main" id="{537AC0C4-3B02-4EEF-B0B3-A2657655B5D0}"/>
                </a:ext>
              </a:extLst>
            </p:cNvPr>
            <p:cNvSpPr/>
            <p:nvPr/>
          </p:nvSpPr>
          <p:spPr>
            <a:xfrm>
              <a:off x="2530023" y="2570824"/>
              <a:ext cx="1953328" cy="3316818"/>
            </a:xfrm>
            <a:prstGeom prst="roundRect">
              <a:avLst>
                <a:gd name="adj" fmla="val 12263"/>
              </a:avLst>
            </a:prstGeom>
            <a:solidFill>
              <a:srgbClr val="EBDA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文本框 65">
              <a:extLst>
                <a:ext uri="{FF2B5EF4-FFF2-40B4-BE49-F238E27FC236}">
                  <a16:creationId xmlns:a16="http://schemas.microsoft.com/office/drawing/2014/main" id="{F2874155-72CD-4C51-B4BE-8618C15FD27E}"/>
                </a:ext>
              </a:extLst>
            </p:cNvPr>
            <p:cNvSpPr txBox="1"/>
            <p:nvPr/>
          </p:nvSpPr>
          <p:spPr>
            <a:xfrm>
              <a:off x="2615010" y="2978465"/>
              <a:ext cx="1780040" cy="26455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1800"/>
                </a:spcAft>
              </a:pPr>
              <a:r>
                <a:rPr lang="en-US" altLang="zh-CN" sz="1600" b="1" dirty="0">
                  <a:solidFill>
                    <a:srgbClr val="2E2722"/>
                  </a:solidFill>
                  <a:latin typeface="Nunito" panose="02000503030000020003" pitchFamily="2" charset="0"/>
                </a:rPr>
                <a:t>01</a:t>
              </a:r>
            </a:p>
            <a:p>
              <a:pPr>
                <a:lnSpc>
                  <a:spcPct val="120000"/>
                </a:lnSpc>
                <a:spcAft>
                  <a:spcPts val="1800"/>
                </a:spcAft>
              </a:pPr>
              <a:r>
                <a:rPr lang="en-US" altLang="zh-CN" sz="2400" b="1" dirty="0">
                  <a:solidFill>
                    <a:srgbClr val="E2641F"/>
                  </a:solidFill>
                  <a:latin typeface="Nunito" panose="02000503030000020003" pitchFamily="2" charset="0"/>
                </a:rPr>
                <a:t>ROSE</a:t>
              </a:r>
            </a:p>
            <a:p>
              <a:pPr>
                <a:lnSpc>
                  <a:spcPct val="120000"/>
                </a:lnSpc>
                <a:spcAft>
                  <a:spcPts val="1800"/>
                </a:spcAft>
              </a:pPr>
              <a:r>
                <a:rPr lang="en-US" altLang="zh-CN" sz="1400" b="1" dirty="0">
                  <a:solidFill>
                    <a:srgbClr val="2E2722"/>
                  </a:solidFill>
                  <a:latin typeface="苹方 中等" panose="020B0400000000000000" pitchFamily="34" charset="-122"/>
                  <a:ea typeface="苹方 中等" panose="020B0400000000000000" pitchFamily="34" charset="-122"/>
                  <a:cs typeface="Arial" panose="020B0604020202020204" pitchFamily="34" charset="0"/>
                </a:rPr>
                <a:t>Translucent, soft, cool-toned</a:t>
              </a:r>
            </a:p>
            <a:p>
              <a:pPr>
                <a:lnSpc>
                  <a:spcPct val="120000"/>
                </a:lnSpc>
                <a:spcAft>
                  <a:spcPts val="1800"/>
                </a:spcAft>
              </a:pPr>
              <a:r>
                <a:rPr lang="en-US" altLang="zh-CN" sz="1200" dirty="0">
                  <a:solidFill>
                    <a:srgbClr val="2E2722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Try rose blush, mauve shadow, and a muted pink lip.</a:t>
              </a:r>
              <a:endParaRPr lang="zh-CN" altLang="en-US" sz="1200" dirty="0">
                <a:solidFill>
                  <a:srgbClr val="2E2722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sp>
          <p:nvSpPr>
            <p:cNvPr id="70" name="矩形: 圆角 69">
              <a:extLst>
                <a:ext uri="{FF2B5EF4-FFF2-40B4-BE49-F238E27FC236}">
                  <a16:creationId xmlns:a16="http://schemas.microsoft.com/office/drawing/2014/main" id="{054AF772-1F36-4BF6-A231-A4968E503D9C}"/>
                </a:ext>
              </a:extLst>
            </p:cNvPr>
            <p:cNvSpPr/>
            <p:nvPr/>
          </p:nvSpPr>
          <p:spPr>
            <a:xfrm>
              <a:off x="4791598" y="2570824"/>
              <a:ext cx="1953328" cy="3306514"/>
            </a:xfrm>
            <a:prstGeom prst="roundRect">
              <a:avLst>
                <a:gd name="adj" fmla="val 12263"/>
              </a:avLst>
            </a:prstGeom>
            <a:solidFill>
              <a:srgbClr val="D7CC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矩形: 圆角 70">
              <a:extLst>
                <a:ext uri="{FF2B5EF4-FFF2-40B4-BE49-F238E27FC236}">
                  <a16:creationId xmlns:a16="http://schemas.microsoft.com/office/drawing/2014/main" id="{8FD3F66B-F390-4F65-9AA0-FCC1329B02EA}"/>
                </a:ext>
              </a:extLst>
            </p:cNvPr>
            <p:cNvSpPr/>
            <p:nvPr/>
          </p:nvSpPr>
          <p:spPr>
            <a:xfrm>
              <a:off x="7053173" y="2570824"/>
              <a:ext cx="1953328" cy="3306514"/>
            </a:xfrm>
            <a:prstGeom prst="roundRect">
              <a:avLst>
                <a:gd name="adj" fmla="val 12263"/>
              </a:avLst>
            </a:prstGeom>
            <a:solidFill>
              <a:srgbClr val="F4C5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矩形: 圆角 71">
              <a:extLst>
                <a:ext uri="{FF2B5EF4-FFF2-40B4-BE49-F238E27FC236}">
                  <a16:creationId xmlns:a16="http://schemas.microsoft.com/office/drawing/2014/main" id="{BEBEEC07-C8DE-41C9-96B0-95952E4375F6}"/>
                </a:ext>
              </a:extLst>
            </p:cNvPr>
            <p:cNvSpPr/>
            <p:nvPr/>
          </p:nvSpPr>
          <p:spPr>
            <a:xfrm>
              <a:off x="9314747" y="2570824"/>
              <a:ext cx="1953328" cy="3314575"/>
            </a:xfrm>
            <a:prstGeom prst="roundRect">
              <a:avLst>
                <a:gd name="adj" fmla="val 12263"/>
              </a:avLst>
            </a:prstGeom>
            <a:solidFill>
              <a:srgbClr val="C0CD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文本框 75">
              <a:extLst>
                <a:ext uri="{FF2B5EF4-FFF2-40B4-BE49-F238E27FC236}">
                  <a16:creationId xmlns:a16="http://schemas.microsoft.com/office/drawing/2014/main" id="{EF709FF9-9D48-4E53-B07D-3037C4BA2AE9}"/>
                </a:ext>
              </a:extLst>
            </p:cNvPr>
            <p:cNvSpPr txBox="1"/>
            <p:nvPr/>
          </p:nvSpPr>
          <p:spPr>
            <a:xfrm>
              <a:off x="4855349" y="2978465"/>
              <a:ext cx="1801276" cy="26455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1800"/>
                </a:spcAft>
              </a:pPr>
              <a:r>
                <a:rPr lang="en-US" altLang="zh-CN" sz="1600" b="1" dirty="0">
                  <a:solidFill>
                    <a:srgbClr val="2E2722"/>
                  </a:solidFill>
                  <a:latin typeface="Nunito" panose="02000503030000020003" pitchFamily="2" charset="0"/>
                </a:rPr>
                <a:t>02</a:t>
              </a:r>
            </a:p>
            <a:p>
              <a:pPr>
                <a:lnSpc>
                  <a:spcPct val="120000"/>
                </a:lnSpc>
                <a:spcAft>
                  <a:spcPts val="1800"/>
                </a:spcAft>
              </a:pPr>
              <a:r>
                <a:rPr lang="en-US" altLang="zh-CN" sz="2400" b="1" dirty="0">
                  <a:solidFill>
                    <a:srgbClr val="E2641F"/>
                  </a:solidFill>
                  <a:latin typeface="Nunito" panose="02000503030000020003" pitchFamily="2" charset="0"/>
                </a:rPr>
                <a:t>PEACH</a:t>
              </a:r>
            </a:p>
            <a:p>
              <a:pPr>
                <a:lnSpc>
                  <a:spcPct val="120000"/>
                </a:lnSpc>
                <a:spcAft>
                  <a:spcPts val="1800"/>
                </a:spcAft>
              </a:pPr>
              <a:r>
                <a:rPr lang="en-US" altLang="zh-CN" sz="1400" b="1" dirty="0">
                  <a:solidFill>
                    <a:srgbClr val="2E2722"/>
                  </a:solidFill>
                  <a:latin typeface="苹方 中等" panose="020B0400000000000000" pitchFamily="34" charset="-122"/>
                  <a:ea typeface="苹方 中等" panose="020B0400000000000000" pitchFamily="34" charset="-122"/>
                  <a:cs typeface="Arial" panose="020B0604020202020204" pitchFamily="34" charset="0"/>
                </a:rPr>
                <a:t>Warm, lively, glowing</a:t>
              </a:r>
            </a:p>
            <a:p>
              <a:pPr>
                <a:lnSpc>
                  <a:spcPct val="120000"/>
                </a:lnSpc>
                <a:spcAft>
                  <a:spcPts val="1800"/>
                </a:spcAft>
              </a:pPr>
              <a:r>
                <a:rPr lang="en-US" altLang="zh-CN" sz="1200" dirty="0">
                  <a:solidFill>
                    <a:srgbClr val="2E2722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Pair peach cheeks with warm brown eyes and coral lips.</a:t>
              </a:r>
              <a:endParaRPr lang="zh-CN" altLang="en-US" sz="1200" dirty="0">
                <a:solidFill>
                  <a:srgbClr val="2E2722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sp>
          <p:nvSpPr>
            <p:cNvPr id="77" name="文本框 76">
              <a:extLst>
                <a:ext uri="{FF2B5EF4-FFF2-40B4-BE49-F238E27FC236}">
                  <a16:creationId xmlns:a16="http://schemas.microsoft.com/office/drawing/2014/main" id="{687E7BDD-47D4-41A0-974A-B749F6E69362}"/>
                </a:ext>
              </a:extLst>
            </p:cNvPr>
            <p:cNvSpPr txBox="1"/>
            <p:nvPr/>
          </p:nvSpPr>
          <p:spPr>
            <a:xfrm>
              <a:off x="7116924" y="3065769"/>
              <a:ext cx="1817526" cy="26455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1800"/>
                </a:spcAft>
              </a:pPr>
              <a:r>
                <a:rPr lang="en-US" altLang="zh-CN" sz="1600" b="1" dirty="0">
                  <a:solidFill>
                    <a:srgbClr val="2E2722"/>
                  </a:solidFill>
                  <a:latin typeface="Nunito" panose="02000503030000020003" pitchFamily="2" charset="0"/>
                </a:rPr>
                <a:t>03</a:t>
              </a:r>
            </a:p>
            <a:p>
              <a:pPr>
                <a:lnSpc>
                  <a:spcPct val="120000"/>
                </a:lnSpc>
                <a:spcAft>
                  <a:spcPts val="1800"/>
                </a:spcAft>
              </a:pPr>
              <a:r>
                <a:rPr lang="en-US" altLang="zh-CN" sz="2400" b="1" dirty="0">
                  <a:solidFill>
                    <a:srgbClr val="E2641F"/>
                  </a:solidFill>
                  <a:latin typeface="Nunito" panose="02000503030000020003" pitchFamily="2" charset="0"/>
                </a:rPr>
                <a:t>BERRY</a:t>
              </a:r>
            </a:p>
            <a:p>
              <a:pPr>
                <a:lnSpc>
                  <a:spcPct val="120000"/>
                </a:lnSpc>
                <a:spcAft>
                  <a:spcPts val="1800"/>
                </a:spcAft>
              </a:pPr>
              <a:r>
                <a:rPr lang="en-US" altLang="zh-CN" sz="1400" b="1" dirty="0">
                  <a:solidFill>
                    <a:srgbClr val="2E2722"/>
                  </a:solidFill>
                  <a:latin typeface="苹方 中等" panose="020B0400000000000000" pitchFamily="34" charset="-122"/>
                  <a:ea typeface="苹方 中等" panose="020B0400000000000000" pitchFamily="34" charset="-122"/>
                  <a:cs typeface="Arial" panose="020B0604020202020204" pitchFamily="34" charset="0"/>
                </a:rPr>
                <a:t>Rich, mature, high-contrast</a:t>
              </a:r>
            </a:p>
            <a:p>
              <a:pPr>
                <a:lnSpc>
                  <a:spcPct val="120000"/>
                </a:lnSpc>
                <a:spcAft>
                  <a:spcPts val="1800"/>
                </a:spcAft>
              </a:pPr>
              <a:r>
                <a:rPr lang="en-US" altLang="zh-CN" sz="1200" dirty="0">
                  <a:solidFill>
                    <a:srgbClr val="2E2722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Use berry on one feature and echo it softly elsewhere.</a:t>
              </a:r>
              <a:endParaRPr lang="zh-CN" altLang="en-US" sz="1200" dirty="0">
                <a:solidFill>
                  <a:srgbClr val="2E2722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sp>
          <p:nvSpPr>
            <p:cNvPr id="78" name="文本框 77">
              <a:extLst>
                <a:ext uri="{FF2B5EF4-FFF2-40B4-BE49-F238E27FC236}">
                  <a16:creationId xmlns:a16="http://schemas.microsoft.com/office/drawing/2014/main" id="{19AA5249-0DBE-45D3-AEF8-A30BBE87F375}"/>
                </a:ext>
              </a:extLst>
            </p:cNvPr>
            <p:cNvSpPr txBox="1"/>
            <p:nvPr/>
          </p:nvSpPr>
          <p:spPr>
            <a:xfrm>
              <a:off x="9378498" y="3061647"/>
              <a:ext cx="1822902" cy="26455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1800"/>
                </a:spcAft>
              </a:pPr>
              <a:r>
                <a:rPr lang="en-US" altLang="zh-CN" sz="1600" b="1" dirty="0">
                  <a:solidFill>
                    <a:srgbClr val="2E2722"/>
                  </a:solidFill>
                  <a:latin typeface="Nunito" panose="02000503030000020003" pitchFamily="2" charset="0"/>
                </a:rPr>
                <a:t>04</a:t>
              </a:r>
            </a:p>
            <a:p>
              <a:pPr>
                <a:lnSpc>
                  <a:spcPct val="120000"/>
                </a:lnSpc>
                <a:spcAft>
                  <a:spcPts val="1800"/>
                </a:spcAft>
              </a:pPr>
              <a:r>
                <a:rPr lang="en-US" altLang="zh-CN" sz="2400" b="1" dirty="0">
                  <a:solidFill>
                    <a:srgbClr val="E2641F"/>
                  </a:solidFill>
                  <a:latin typeface="Nunito" panose="02000503030000020003" pitchFamily="2" charset="0"/>
                </a:rPr>
                <a:t>NUDE</a:t>
              </a:r>
            </a:p>
            <a:p>
              <a:pPr>
                <a:lnSpc>
                  <a:spcPct val="120000"/>
                </a:lnSpc>
                <a:spcAft>
                  <a:spcPts val="1800"/>
                </a:spcAft>
              </a:pPr>
              <a:r>
                <a:rPr lang="en-US" altLang="zh-CN" sz="1400" b="1" dirty="0">
                  <a:solidFill>
                    <a:srgbClr val="2E2722"/>
                  </a:solidFill>
                  <a:latin typeface="苹方 中等" panose="020B0400000000000000" pitchFamily="34" charset="-122"/>
                  <a:ea typeface="苹方 中等" panose="020B0400000000000000" pitchFamily="34" charset="-122"/>
                  <a:cs typeface="Arial" panose="020B0604020202020204" pitchFamily="34" charset="0"/>
                </a:rPr>
                <a:t>Calm, everyday, natural glow</a:t>
              </a:r>
            </a:p>
            <a:p>
              <a:pPr>
                <a:lnSpc>
                  <a:spcPct val="120000"/>
                </a:lnSpc>
                <a:spcAft>
                  <a:spcPts val="1800"/>
                </a:spcAft>
              </a:pPr>
              <a:r>
                <a:rPr lang="en-US" altLang="zh-CN" sz="1200" dirty="0">
                  <a:solidFill>
                    <a:srgbClr val="2E2722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Choose a nude with enough contrast so the face does not look flat.</a:t>
              </a:r>
              <a:endParaRPr lang="zh-CN" altLang="en-US" sz="1200" dirty="0">
                <a:solidFill>
                  <a:srgbClr val="2E2722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282518"/>
      </p:ext>
    </p:extLst>
  </p:cSld>
  <p:clrMapOvr>
    <a:masterClrMapping/>
  </p:clrMapOvr>
  <p:transition spd="slow" advClick="0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21D0336-5BD3-4634-946D-06C043DE6140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37058D88-D078-4862-9A49-BE58D46CB063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4" name="TextBox 2">
              <a:extLst>
                <a:ext uri="{FF2B5EF4-FFF2-40B4-BE49-F238E27FC236}">
                  <a16:creationId xmlns:a16="http://schemas.microsoft.com/office/drawing/2014/main" id="{1FB58B7D-6C45-4804-90BD-4B0F2D4B3CCB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936EBF24-ACB0-4026-8F28-5D0527D41939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28">
            <a:extLst>
              <a:ext uri="{FF2B5EF4-FFF2-40B4-BE49-F238E27FC236}">
                <a16:creationId xmlns:a16="http://schemas.microsoft.com/office/drawing/2014/main" id="{13B8BF5B-E912-4F7A-BE39-29FF5C729DEA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9062982-EBB4-4EEE-A73F-FAD1E2F2C0C8}"/>
              </a:ext>
            </a:extLst>
          </p:cNvPr>
          <p:cNvGrpSpPr/>
          <p:nvPr/>
        </p:nvGrpSpPr>
        <p:grpSpPr>
          <a:xfrm>
            <a:off x="3095444" y="127570"/>
            <a:ext cx="8377614" cy="906387"/>
            <a:chOff x="3053884" y="272249"/>
            <a:chExt cx="8413292" cy="906387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306CABAC-AB59-44E0-93DA-073D03CF84D2}"/>
                </a:ext>
              </a:extLst>
            </p:cNvPr>
            <p:cNvSpPr txBox="1"/>
            <p:nvPr/>
          </p:nvSpPr>
          <p:spPr>
            <a:xfrm>
              <a:off x="3053884" y="272249"/>
              <a:ext cx="841329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The last check ties it together</a:t>
              </a:r>
              <a:endParaRPr lang="zh-CN" altLang="en-US" dirty="0"/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3FABB162-3D30-4C00-A4C6-354FFF890CC0}"/>
                </a:ext>
              </a:extLst>
            </p:cNvPr>
            <p:cNvSpPr txBox="1"/>
            <p:nvPr/>
          </p:nvSpPr>
          <p:spPr>
            <a:xfrm>
              <a:off x="3095207" y="809304"/>
              <a:ext cx="83239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zh-CN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Do not add more everywhere. Find the one edge, gap, or imbalance that actually needs help.</a:t>
              </a: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DD2B2F5A-849B-428F-9EC0-0A2EDA909B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0104" y="141220"/>
            <a:ext cx="678873" cy="740589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218CB19B-11B6-4D5B-B405-B27CA1BCF6DD}"/>
              </a:ext>
            </a:extLst>
          </p:cNvPr>
          <p:cNvGrpSpPr/>
          <p:nvPr/>
        </p:nvGrpSpPr>
        <p:grpSpPr>
          <a:xfrm>
            <a:off x="264568" y="2414142"/>
            <a:ext cx="1563039" cy="782050"/>
            <a:chOff x="264568" y="2414142"/>
            <a:chExt cx="1563039" cy="782050"/>
          </a:xfrm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705A75EB-F9DB-405E-BE4C-6266B9D2EAD7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7CF25104-44D6-4504-8F27-5154B25C07F3}"/>
                </a:ext>
              </a:extLst>
            </p:cNvPr>
            <p:cNvSpPr txBox="1"/>
            <p:nvPr/>
          </p:nvSpPr>
          <p:spPr>
            <a:xfrm>
              <a:off x="264568" y="2651278"/>
              <a:ext cx="153384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FINAL 10%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8FD54AB4-1A77-499D-85EC-D3522E12C616}"/>
              </a:ext>
            </a:extLst>
          </p:cNvPr>
          <p:cNvSpPr txBox="1"/>
          <p:nvPr/>
        </p:nvSpPr>
        <p:spPr>
          <a:xfrm>
            <a:off x="2090738" y="1195273"/>
            <a:ext cx="96583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r>
              <a:rPr lang="en-US" altLang="zh-CN" dirty="0" err="1">
                <a:solidFill>
                  <a:srgbClr val="E2641F"/>
                </a:solidFill>
              </a:rPr>
              <a:t>ake</a:t>
            </a:r>
            <a:r>
              <a:rPr lang="en-US" altLang="zh-CN" dirty="0">
                <a:solidFill>
                  <a:srgbClr val="E2641F"/>
                </a:solidFill>
              </a:rPr>
              <a:t> two steps back, relax your face, and check in natural light. If it works, stop.</a:t>
            </a: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C57C6DA7-35DE-46CB-AD84-508200E1FD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2213" y="1636392"/>
            <a:ext cx="5540564" cy="3449957"/>
          </a:xfrm>
          <a:prstGeom prst="rect">
            <a:avLst/>
          </a:prstGeom>
        </p:spPr>
      </p:pic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45587C13-0F25-44DF-8A5B-D485E55F3C67}"/>
              </a:ext>
            </a:extLst>
          </p:cNvPr>
          <p:cNvCxnSpPr>
            <a:cxnSpLocks/>
          </p:cNvCxnSpPr>
          <p:nvPr/>
        </p:nvCxnSpPr>
        <p:spPr>
          <a:xfrm flipV="1">
            <a:off x="7524750" y="2352675"/>
            <a:ext cx="733425" cy="776288"/>
          </a:xfrm>
          <a:prstGeom prst="line">
            <a:avLst/>
          </a:prstGeom>
          <a:ln w="15875">
            <a:solidFill>
              <a:srgbClr val="FFC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72A106ED-4A6B-4C7B-8FDE-A197F60FB0FC}"/>
              </a:ext>
            </a:extLst>
          </p:cNvPr>
          <p:cNvCxnSpPr>
            <a:cxnSpLocks/>
          </p:cNvCxnSpPr>
          <p:nvPr/>
        </p:nvCxnSpPr>
        <p:spPr>
          <a:xfrm>
            <a:off x="8258175" y="2352675"/>
            <a:ext cx="2778330" cy="0"/>
          </a:xfrm>
          <a:prstGeom prst="line">
            <a:avLst/>
          </a:prstGeom>
          <a:ln w="15875">
            <a:solidFill>
              <a:srgbClr val="FFC000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本框 37">
            <a:extLst>
              <a:ext uri="{FF2B5EF4-FFF2-40B4-BE49-F238E27FC236}">
                <a16:creationId xmlns:a16="http://schemas.microsoft.com/office/drawing/2014/main" id="{E0ECABF0-45BA-4CE5-84E6-D56A1438CE8D}"/>
              </a:ext>
            </a:extLst>
          </p:cNvPr>
          <p:cNvSpPr txBox="1"/>
          <p:nvPr/>
        </p:nvSpPr>
        <p:spPr>
          <a:xfrm>
            <a:off x="8218558" y="1829455"/>
            <a:ext cx="26589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FFC000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01  Brows</a:t>
            </a:r>
          </a:p>
          <a:p>
            <a:r>
              <a:rPr lang="en-US" altLang="zh-CN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  <a:cs typeface="Arial" panose="020B0604020202020204" pitchFamily="34" charset="0"/>
              </a:rPr>
              <a:t>Fronts soft; tails not too long.</a:t>
            </a:r>
            <a:endParaRPr lang="zh-CN" altLang="en-US" sz="1200" dirty="0">
              <a:solidFill>
                <a:srgbClr val="FFF6EC"/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C079DF7A-7F90-42CB-AF88-0AFD79EC23B2}"/>
              </a:ext>
            </a:extLst>
          </p:cNvPr>
          <p:cNvCxnSpPr>
            <a:cxnSpLocks/>
          </p:cNvCxnSpPr>
          <p:nvPr/>
        </p:nvCxnSpPr>
        <p:spPr>
          <a:xfrm>
            <a:off x="5918352" y="3128963"/>
            <a:ext cx="2300206" cy="957399"/>
          </a:xfrm>
          <a:prstGeom prst="line">
            <a:avLst/>
          </a:prstGeom>
          <a:ln w="15875">
            <a:solidFill>
              <a:srgbClr val="FFC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3096326E-015B-4B35-A130-792A3DD546F3}"/>
              </a:ext>
            </a:extLst>
          </p:cNvPr>
          <p:cNvCxnSpPr>
            <a:cxnSpLocks/>
          </p:cNvCxnSpPr>
          <p:nvPr/>
        </p:nvCxnSpPr>
        <p:spPr>
          <a:xfrm>
            <a:off x="8218070" y="4086362"/>
            <a:ext cx="2778330" cy="0"/>
          </a:xfrm>
          <a:prstGeom prst="line">
            <a:avLst/>
          </a:prstGeom>
          <a:ln w="15875">
            <a:solidFill>
              <a:srgbClr val="FFC000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C6FD5988-5627-4D60-9767-B7E644F91E0E}"/>
              </a:ext>
            </a:extLst>
          </p:cNvPr>
          <p:cNvSpPr txBox="1"/>
          <p:nvPr/>
        </p:nvSpPr>
        <p:spPr>
          <a:xfrm>
            <a:off x="8178453" y="3563142"/>
            <a:ext cx="28580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FFC000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02  Eyes</a:t>
            </a:r>
          </a:p>
          <a:p>
            <a:r>
              <a:rPr lang="en-US" altLang="zh-CN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  <a:cs typeface="Arial" panose="020B0604020202020204" pitchFamily="34" charset="0"/>
              </a:rPr>
              <a:t>Depth matches and edges look clean.</a:t>
            </a:r>
            <a:endParaRPr lang="zh-CN" altLang="en-US" sz="1200" dirty="0">
              <a:solidFill>
                <a:srgbClr val="FFF6EC"/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7E3641A8-8FE3-41CB-BA06-32736AC55C6A}"/>
              </a:ext>
            </a:extLst>
          </p:cNvPr>
          <p:cNvCxnSpPr>
            <a:cxnSpLocks/>
          </p:cNvCxnSpPr>
          <p:nvPr/>
        </p:nvCxnSpPr>
        <p:spPr>
          <a:xfrm>
            <a:off x="6013875" y="3736375"/>
            <a:ext cx="2283917" cy="2121181"/>
          </a:xfrm>
          <a:prstGeom prst="line">
            <a:avLst/>
          </a:prstGeom>
          <a:ln w="15875">
            <a:solidFill>
              <a:srgbClr val="FFC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CD847BED-7CBE-4842-8F01-7028970D1012}"/>
              </a:ext>
            </a:extLst>
          </p:cNvPr>
          <p:cNvCxnSpPr>
            <a:cxnSpLocks/>
          </p:cNvCxnSpPr>
          <p:nvPr/>
        </p:nvCxnSpPr>
        <p:spPr>
          <a:xfrm>
            <a:off x="8297792" y="5857556"/>
            <a:ext cx="2778330" cy="0"/>
          </a:xfrm>
          <a:prstGeom prst="line">
            <a:avLst/>
          </a:prstGeom>
          <a:ln w="15875">
            <a:solidFill>
              <a:srgbClr val="FFC000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011E4082-AC97-44AA-AA05-EBF37B8B7D93}"/>
              </a:ext>
            </a:extLst>
          </p:cNvPr>
          <p:cNvSpPr txBox="1"/>
          <p:nvPr/>
        </p:nvSpPr>
        <p:spPr>
          <a:xfrm>
            <a:off x="8258175" y="5334336"/>
            <a:ext cx="28580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FFC000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03  Cheeks</a:t>
            </a:r>
          </a:p>
          <a:p>
            <a:r>
              <a:rPr lang="en-US" altLang="zh-CN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  <a:cs typeface="Arial" panose="020B0604020202020204" pitchFamily="34" charset="0"/>
              </a:rPr>
              <a:t>Color lifts with no hard stripe.</a:t>
            </a:r>
            <a:endParaRPr lang="zh-CN" altLang="en-US" sz="1200" dirty="0">
              <a:solidFill>
                <a:srgbClr val="FFF6EC"/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DF348B50-37D0-4698-9B55-C01173011E94}"/>
              </a:ext>
            </a:extLst>
          </p:cNvPr>
          <p:cNvCxnSpPr>
            <a:cxnSpLocks/>
          </p:cNvCxnSpPr>
          <p:nvPr/>
        </p:nvCxnSpPr>
        <p:spPr>
          <a:xfrm>
            <a:off x="5479357" y="4072194"/>
            <a:ext cx="24530" cy="1341816"/>
          </a:xfrm>
          <a:prstGeom prst="line">
            <a:avLst/>
          </a:prstGeom>
          <a:ln w="15875">
            <a:solidFill>
              <a:srgbClr val="FFC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>
            <a:extLst>
              <a:ext uri="{FF2B5EF4-FFF2-40B4-BE49-F238E27FC236}">
                <a16:creationId xmlns:a16="http://schemas.microsoft.com/office/drawing/2014/main" id="{FF6549A1-A837-4BB8-A635-40E9DC186BEE}"/>
              </a:ext>
            </a:extLst>
          </p:cNvPr>
          <p:cNvSpPr txBox="1"/>
          <p:nvPr/>
        </p:nvSpPr>
        <p:spPr>
          <a:xfrm>
            <a:off x="5293995" y="5436809"/>
            <a:ext cx="22839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FFC000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04  Lips</a:t>
            </a:r>
          </a:p>
          <a:p>
            <a:r>
              <a:rPr lang="en-US" altLang="zh-CN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  <a:cs typeface="Arial" panose="020B0604020202020204" pitchFamily="34" charset="0"/>
              </a:rPr>
              <a:t>Edges look intentionally sharp or blurred.</a:t>
            </a:r>
            <a:endParaRPr lang="zh-CN" altLang="en-US" sz="1200" dirty="0">
              <a:solidFill>
                <a:srgbClr val="FFF6EC"/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770226FD-3680-4F8F-897E-107A9BF0AEC0}"/>
              </a:ext>
            </a:extLst>
          </p:cNvPr>
          <p:cNvCxnSpPr>
            <a:cxnSpLocks/>
          </p:cNvCxnSpPr>
          <p:nvPr/>
        </p:nvCxnSpPr>
        <p:spPr>
          <a:xfrm flipH="1">
            <a:off x="3179639" y="3992520"/>
            <a:ext cx="1687556" cy="1471020"/>
          </a:xfrm>
          <a:prstGeom prst="line">
            <a:avLst/>
          </a:prstGeom>
          <a:ln w="15875">
            <a:solidFill>
              <a:srgbClr val="FFC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34">
            <a:extLst>
              <a:ext uri="{FF2B5EF4-FFF2-40B4-BE49-F238E27FC236}">
                <a16:creationId xmlns:a16="http://schemas.microsoft.com/office/drawing/2014/main" id="{86A708F2-C4E5-43BC-B075-353485A26FF3}"/>
              </a:ext>
            </a:extLst>
          </p:cNvPr>
          <p:cNvSpPr txBox="1"/>
          <p:nvPr/>
        </p:nvSpPr>
        <p:spPr>
          <a:xfrm>
            <a:off x="2882265" y="5436809"/>
            <a:ext cx="22839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FFC000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05  Balance</a:t>
            </a:r>
          </a:p>
          <a:p>
            <a:r>
              <a:rPr lang="en-US" altLang="zh-CN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  <a:cs typeface="Arial" panose="020B0604020202020204" pitchFamily="34" charset="0"/>
              </a:rPr>
              <a:t>One feature leads; the others support it.</a:t>
            </a:r>
            <a:endParaRPr lang="zh-CN" altLang="en-US" sz="1200" dirty="0">
              <a:solidFill>
                <a:srgbClr val="FFF6EC"/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31701120"/>
      </p:ext>
    </p:extLst>
  </p:cSld>
  <p:clrMapOvr>
    <a:masterClrMapping/>
  </p:clrMapOvr>
  <p:transition spd="slow" advClick="0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D03ACAA-BD83-40DA-AF7D-2C2FC56B76E8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B73F9777-AC3E-4E9B-AC22-895CE1DF1778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4" name="TextBox 2">
              <a:extLst>
                <a:ext uri="{FF2B5EF4-FFF2-40B4-BE49-F238E27FC236}">
                  <a16:creationId xmlns:a16="http://schemas.microsoft.com/office/drawing/2014/main" id="{36C1BDC9-49C3-4639-8297-782B7C2B8827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9F514CC3-8F97-4760-A3C2-2E35CB7DA12E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28">
            <a:extLst>
              <a:ext uri="{FF2B5EF4-FFF2-40B4-BE49-F238E27FC236}">
                <a16:creationId xmlns:a16="http://schemas.microsoft.com/office/drawing/2014/main" id="{E8BBA121-A3CE-4DB2-8D16-2FE5A312DDD9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AB7AC476-4B21-42EA-8819-A42366A5968B}"/>
              </a:ext>
            </a:extLst>
          </p:cNvPr>
          <p:cNvGrpSpPr/>
          <p:nvPr/>
        </p:nvGrpSpPr>
        <p:grpSpPr>
          <a:xfrm>
            <a:off x="3095444" y="127570"/>
            <a:ext cx="8683787" cy="767887"/>
            <a:chOff x="3053884" y="272249"/>
            <a:chExt cx="8720769" cy="767887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853B8824-4F64-4EB0-B955-E05FEFE657A4}"/>
                </a:ext>
              </a:extLst>
            </p:cNvPr>
            <p:cNvSpPr txBox="1"/>
            <p:nvPr/>
          </p:nvSpPr>
          <p:spPr>
            <a:xfrm>
              <a:off x="3053884" y="272249"/>
              <a:ext cx="872076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Too much? Reset, don't restart</a:t>
              </a:r>
              <a:endParaRPr lang="zh-CN" altLang="en-US" dirty="0"/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EC419DEB-7E3F-47BA-A094-3C95AEA36115}"/>
                </a:ext>
              </a:extLst>
            </p:cNvPr>
            <p:cNvSpPr txBox="1"/>
            <p:nvPr/>
          </p:nvSpPr>
          <p:spPr>
            <a:xfrm>
              <a:off x="3095207" y="809304"/>
              <a:ext cx="83239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zh-CN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Set only where needed, then finish.</a:t>
              </a: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1BE95932-7EEE-4A48-A281-CAA90196F77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0104" y="141220"/>
            <a:ext cx="678873" cy="740589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1A50BB1F-4727-4B86-AD42-DE24AB60C62F}"/>
              </a:ext>
            </a:extLst>
          </p:cNvPr>
          <p:cNvGrpSpPr/>
          <p:nvPr/>
        </p:nvGrpSpPr>
        <p:grpSpPr>
          <a:xfrm>
            <a:off x="100013" y="2414142"/>
            <a:ext cx="1727594" cy="782050"/>
            <a:chOff x="100013" y="2414142"/>
            <a:chExt cx="1727594" cy="782050"/>
          </a:xfrm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C89DF5FC-C4D0-488F-929B-DEA65206DBF8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79897E66-84CE-4AF9-B622-FB6C7060EB50}"/>
                </a:ext>
              </a:extLst>
            </p:cNvPr>
            <p:cNvSpPr txBox="1"/>
            <p:nvPr/>
          </p:nvSpPr>
          <p:spPr>
            <a:xfrm>
              <a:off x="100013" y="2472779"/>
              <a:ext cx="1698399" cy="7181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THE </a:t>
              </a:r>
            </a:p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FIVE-MINUTE RESET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B1B8142F-9624-4C32-BD1B-D29FF50AAD81}"/>
              </a:ext>
            </a:extLst>
          </p:cNvPr>
          <p:cNvSpPr txBox="1"/>
          <p:nvPr/>
        </p:nvSpPr>
        <p:spPr>
          <a:xfrm>
            <a:off x="2090738" y="1195273"/>
            <a:ext cx="96583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r>
              <a:rPr lang="en-US" altLang="zh-CN" dirty="0">
                <a:solidFill>
                  <a:srgbClr val="E2641F"/>
                </a:solidFill>
              </a:rPr>
              <a:t>Use clean tools and small corrections. Most heavy makeup needs softening, not another layer.</a:t>
            </a: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016882F0-20F2-4E67-8D66-35B4D8CC6E3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3600" y="2074808"/>
            <a:ext cx="4060799" cy="3981551"/>
          </a:xfrm>
          <a:prstGeom prst="rect">
            <a:avLst/>
          </a:prstGeom>
        </p:spPr>
      </p:pic>
      <p:grpSp>
        <p:nvGrpSpPr>
          <p:cNvPr id="88" name="组合 87">
            <a:extLst>
              <a:ext uri="{FF2B5EF4-FFF2-40B4-BE49-F238E27FC236}">
                <a16:creationId xmlns:a16="http://schemas.microsoft.com/office/drawing/2014/main" id="{3A4746E6-0E19-4A1A-BBAC-D2739634A808}"/>
              </a:ext>
            </a:extLst>
          </p:cNvPr>
          <p:cNvGrpSpPr/>
          <p:nvPr/>
        </p:nvGrpSpPr>
        <p:grpSpPr>
          <a:xfrm>
            <a:off x="2124362" y="2068506"/>
            <a:ext cx="4435605" cy="3952574"/>
            <a:chOff x="6729700" y="2122042"/>
            <a:chExt cx="4435605" cy="3952574"/>
          </a:xfrm>
        </p:grpSpPr>
        <p:grpSp>
          <p:nvGrpSpPr>
            <p:cNvPr id="62" name="组合 61">
              <a:extLst>
                <a:ext uri="{FF2B5EF4-FFF2-40B4-BE49-F238E27FC236}">
                  <a16:creationId xmlns:a16="http://schemas.microsoft.com/office/drawing/2014/main" id="{81EAD15B-A2BD-42D7-9C01-0C6A9AB71253}"/>
                </a:ext>
              </a:extLst>
            </p:cNvPr>
            <p:cNvGrpSpPr/>
            <p:nvPr/>
          </p:nvGrpSpPr>
          <p:grpSpPr>
            <a:xfrm>
              <a:off x="6729700" y="2122042"/>
              <a:ext cx="4435605" cy="535021"/>
              <a:chOff x="6764701" y="1977663"/>
              <a:chExt cx="4435605" cy="535021"/>
            </a:xfrm>
          </p:grpSpPr>
          <p:sp>
            <p:nvSpPr>
              <p:cNvPr id="32" name="矩形: 圆角 31">
                <a:extLst>
                  <a:ext uri="{FF2B5EF4-FFF2-40B4-BE49-F238E27FC236}">
                    <a16:creationId xmlns:a16="http://schemas.microsoft.com/office/drawing/2014/main" id="{4F120E68-8624-40BD-BEFE-452E5A49BD32}"/>
                  </a:ext>
                </a:extLst>
              </p:cNvPr>
              <p:cNvSpPr/>
              <p:nvPr/>
            </p:nvSpPr>
            <p:spPr>
              <a:xfrm>
                <a:off x="6947039" y="1977663"/>
                <a:ext cx="4253267" cy="535021"/>
              </a:xfrm>
              <a:prstGeom prst="roundRect">
                <a:avLst>
                  <a:gd name="adj" fmla="val 13648"/>
                </a:avLst>
              </a:prstGeom>
              <a:solidFill>
                <a:srgbClr val="FFF6EC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5B293B51-ADD7-4D98-BBCD-D9D805CCEB91}"/>
                  </a:ext>
                </a:extLst>
              </p:cNvPr>
              <p:cNvSpPr txBox="1"/>
              <p:nvPr/>
            </p:nvSpPr>
            <p:spPr>
              <a:xfrm>
                <a:off x="7395614" y="1977663"/>
                <a:ext cx="376969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FFC000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Step back</a:t>
                </a:r>
              </a:p>
              <a:p>
                <a:r>
                  <a:rPr lang="en-US" altLang="zh-CN" sz="1200" dirty="0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Find the one issue pulling attention.</a:t>
                </a:r>
                <a:endParaRPr lang="zh-CN" altLang="en-US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grpSp>
            <p:nvGrpSpPr>
              <p:cNvPr id="34" name="组合 33">
                <a:extLst>
                  <a:ext uri="{FF2B5EF4-FFF2-40B4-BE49-F238E27FC236}">
                    <a16:creationId xmlns:a16="http://schemas.microsoft.com/office/drawing/2014/main" id="{06C24A00-FA81-4679-9AF8-3716DDC9A03C}"/>
                  </a:ext>
                </a:extLst>
              </p:cNvPr>
              <p:cNvGrpSpPr/>
              <p:nvPr/>
            </p:nvGrpSpPr>
            <p:grpSpPr>
              <a:xfrm>
                <a:off x="6764701" y="1987911"/>
                <a:ext cx="613804" cy="506516"/>
                <a:chOff x="3250352" y="2533402"/>
                <a:chExt cx="691059" cy="570267"/>
              </a:xfrm>
            </p:grpSpPr>
            <p:sp>
              <p:nvSpPr>
                <p:cNvPr id="35" name="椭圆 34">
                  <a:extLst>
                    <a:ext uri="{FF2B5EF4-FFF2-40B4-BE49-F238E27FC236}">
                      <a16:creationId xmlns:a16="http://schemas.microsoft.com/office/drawing/2014/main" id="{FBF24448-AFF2-4F33-9080-893C33D73863}"/>
                    </a:ext>
                  </a:extLst>
                </p:cNvPr>
                <p:cNvSpPr/>
                <p:nvPr/>
              </p:nvSpPr>
              <p:spPr>
                <a:xfrm>
                  <a:off x="3307681" y="2533402"/>
                  <a:ext cx="568395" cy="570267"/>
                </a:xfrm>
                <a:prstGeom prst="ellipse">
                  <a:avLst/>
                </a:prstGeom>
                <a:gradFill>
                  <a:gsLst>
                    <a:gs pos="100000">
                      <a:srgbClr val="FFFFFF"/>
                    </a:gs>
                    <a:gs pos="0">
                      <a:srgbClr val="D9D9D9"/>
                    </a:gs>
                  </a:gsLst>
                  <a:lin ang="2700000" scaled="1"/>
                </a:gradFill>
                <a:ln w="31750"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D9D9D9"/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016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80" tIns="34290" rIns="68580" bIns="34290" rtlCol="0" anchor="ctr"/>
                <a:lstStyle/>
                <a:p>
                  <a:pPr algn="ctr"/>
                  <a:endParaRPr dirty="0">
                    <a:solidFill>
                      <a:srgbClr val="E2641F"/>
                    </a:solidFill>
                    <a:latin typeface="Nunito" panose="02000503030000020003" pitchFamily="2" charset="0"/>
                    <a:ea typeface="苹方 中等" panose="020B0400000000000000" pitchFamily="34" charset="-122"/>
                  </a:endParaRPr>
                </a:p>
              </p:txBody>
            </p:sp>
            <p:sp>
              <p:nvSpPr>
                <p:cNvPr id="36" name="文本框 35">
                  <a:extLst>
                    <a:ext uri="{FF2B5EF4-FFF2-40B4-BE49-F238E27FC236}">
                      <a16:creationId xmlns:a16="http://schemas.microsoft.com/office/drawing/2014/main" id="{B583F0E0-F33F-4BB0-90D7-4AC798A169D3}"/>
                    </a:ext>
                  </a:extLst>
                </p:cNvPr>
                <p:cNvSpPr txBox="1"/>
                <p:nvPr/>
              </p:nvSpPr>
              <p:spPr>
                <a:xfrm>
                  <a:off x="3250352" y="2626903"/>
                  <a:ext cx="691059" cy="381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solidFill>
                        <a:srgbClr val="E2641F"/>
                      </a:solidFill>
                      <a:latin typeface="苹方 粗体" panose="020B0600000000000000" pitchFamily="34" charset="-122"/>
                      <a:ea typeface="苹方 粗体" panose="020B0600000000000000" pitchFamily="34" charset="-122"/>
                    </a:rPr>
                    <a:t>01</a:t>
                  </a:r>
                  <a:endParaRPr lang="en-US" altLang="zh-CN" sz="1600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endParaRPr>
                </a:p>
              </p:txBody>
            </p:sp>
          </p:grpSp>
        </p:grpSp>
        <p:grpSp>
          <p:nvGrpSpPr>
            <p:cNvPr id="63" name="组合 62">
              <a:extLst>
                <a:ext uri="{FF2B5EF4-FFF2-40B4-BE49-F238E27FC236}">
                  <a16:creationId xmlns:a16="http://schemas.microsoft.com/office/drawing/2014/main" id="{11B844AD-12C9-4091-B573-19CA6D80B88C}"/>
                </a:ext>
              </a:extLst>
            </p:cNvPr>
            <p:cNvGrpSpPr/>
            <p:nvPr/>
          </p:nvGrpSpPr>
          <p:grpSpPr>
            <a:xfrm>
              <a:off x="6729700" y="4662559"/>
              <a:ext cx="4435605" cy="535021"/>
              <a:chOff x="6764701" y="1977663"/>
              <a:chExt cx="4435605" cy="535021"/>
            </a:xfrm>
          </p:grpSpPr>
          <p:sp>
            <p:nvSpPr>
              <p:cNvPr id="64" name="矩形: 圆角 63">
                <a:extLst>
                  <a:ext uri="{FF2B5EF4-FFF2-40B4-BE49-F238E27FC236}">
                    <a16:creationId xmlns:a16="http://schemas.microsoft.com/office/drawing/2014/main" id="{83CDFC9A-9F61-4A89-B743-DFC25148607E}"/>
                  </a:ext>
                </a:extLst>
              </p:cNvPr>
              <p:cNvSpPr/>
              <p:nvPr/>
            </p:nvSpPr>
            <p:spPr>
              <a:xfrm>
                <a:off x="6947039" y="1977663"/>
                <a:ext cx="4253267" cy="535021"/>
              </a:xfrm>
              <a:prstGeom prst="roundRect">
                <a:avLst>
                  <a:gd name="adj" fmla="val 13648"/>
                </a:avLst>
              </a:prstGeom>
              <a:solidFill>
                <a:srgbClr val="FFF6EC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65" name="文本框 64">
                <a:extLst>
                  <a:ext uri="{FF2B5EF4-FFF2-40B4-BE49-F238E27FC236}">
                    <a16:creationId xmlns:a16="http://schemas.microsoft.com/office/drawing/2014/main" id="{7C208E43-EB4E-4714-B546-25399ACAE8D5}"/>
                  </a:ext>
                </a:extLst>
              </p:cNvPr>
              <p:cNvSpPr txBox="1"/>
              <p:nvPr/>
            </p:nvSpPr>
            <p:spPr>
              <a:xfrm>
                <a:off x="7395614" y="1977663"/>
                <a:ext cx="376969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FFC000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Balance color</a:t>
                </a:r>
              </a:p>
              <a:p>
                <a:r>
                  <a:rPr lang="en-US" altLang="zh-CN" sz="1200" dirty="0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Blot the heavy side; add only a touch elsewhere.</a:t>
                </a:r>
                <a:endParaRPr lang="zh-CN" altLang="en-US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grpSp>
            <p:nvGrpSpPr>
              <p:cNvPr id="66" name="组合 65">
                <a:extLst>
                  <a:ext uri="{FF2B5EF4-FFF2-40B4-BE49-F238E27FC236}">
                    <a16:creationId xmlns:a16="http://schemas.microsoft.com/office/drawing/2014/main" id="{B8CAFBDE-4051-4702-BEC4-548E9CF384A5}"/>
                  </a:ext>
                </a:extLst>
              </p:cNvPr>
              <p:cNvGrpSpPr/>
              <p:nvPr/>
            </p:nvGrpSpPr>
            <p:grpSpPr>
              <a:xfrm>
                <a:off x="6764701" y="1987911"/>
                <a:ext cx="613804" cy="506516"/>
                <a:chOff x="3250352" y="2533402"/>
                <a:chExt cx="691059" cy="570267"/>
              </a:xfrm>
            </p:grpSpPr>
            <p:sp>
              <p:nvSpPr>
                <p:cNvPr id="67" name="椭圆 66">
                  <a:extLst>
                    <a:ext uri="{FF2B5EF4-FFF2-40B4-BE49-F238E27FC236}">
                      <a16:creationId xmlns:a16="http://schemas.microsoft.com/office/drawing/2014/main" id="{EF31EFD6-0C3F-4577-B54A-9966AD02E3F4}"/>
                    </a:ext>
                  </a:extLst>
                </p:cNvPr>
                <p:cNvSpPr/>
                <p:nvPr/>
              </p:nvSpPr>
              <p:spPr>
                <a:xfrm>
                  <a:off x="3307681" y="2533402"/>
                  <a:ext cx="568395" cy="570267"/>
                </a:xfrm>
                <a:prstGeom prst="ellipse">
                  <a:avLst/>
                </a:prstGeom>
                <a:gradFill>
                  <a:gsLst>
                    <a:gs pos="100000">
                      <a:srgbClr val="FFFFFF"/>
                    </a:gs>
                    <a:gs pos="0">
                      <a:srgbClr val="D9D9D9"/>
                    </a:gs>
                  </a:gsLst>
                  <a:lin ang="2700000" scaled="1"/>
                </a:gradFill>
                <a:ln w="31750"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D9D9D9"/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016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80" tIns="34290" rIns="68580" bIns="34290" rtlCol="0" anchor="ctr"/>
                <a:lstStyle/>
                <a:p>
                  <a:pPr algn="ctr"/>
                  <a:endParaRPr dirty="0">
                    <a:solidFill>
                      <a:srgbClr val="E2641F"/>
                    </a:solidFill>
                    <a:latin typeface="Nunito" panose="02000503030000020003" pitchFamily="2" charset="0"/>
                    <a:ea typeface="苹方 中等" panose="020B0400000000000000" pitchFamily="34" charset="-122"/>
                  </a:endParaRPr>
                </a:p>
              </p:txBody>
            </p:sp>
            <p:sp>
              <p:nvSpPr>
                <p:cNvPr id="68" name="文本框 67">
                  <a:extLst>
                    <a:ext uri="{FF2B5EF4-FFF2-40B4-BE49-F238E27FC236}">
                      <a16:creationId xmlns:a16="http://schemas.microsoft.com/office/drawing/2014/main" id="{4CAE6095-06C1-4E13-AC13-F2C7FEA4A483}"/>
                    </a:ext>
                  </a:extLst>
                </p:cNvPr>
                <p:cNvSpPr txBox="1"/>
                <p:nvPr/>
              </p:nvSpPr>
              <p:spPr>
                <a:xfrm>
                  <a:off x="3250352" y="2626903"/>
                  <a:ext cx="691059" cy="381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solidFill>
                        <a:srgbClr val="E2641F"/>
                      </a:solidFill>
                      <a:latin typeface="苹方 粗体" panose="020B0600000000000000" pitchFamily="34" charset="-122"/>
                      <a:ea typeface="苹方 粗体" panose="020B0600000000000000" pitchFamily="34" charset="-122"/>
                    </a:rPr>
                    <a:t>04</a:t>
                  </a:r>
                  <a:endParaRPr lang="en-US" altLang="zh-CN" sz="1600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endParaRPr>
                </a:p>
              </p:txBody>
            </p:sp>
          </p:grpSp>
        </p:grpSp>
        <p:grpSp>
          <p:nvGrpSpPr>
            <p:cNvPr id="69" name="组合 68">
              <a:extLst>
                <a:ext uri="{FF2B5EF4-FFF2-40B4-BE49-F238E27FC236}">
                  <a16:creationId xmlns:a16="http://schemas.microsoft.com/office/drawing/2014/main" id="{9A463A53-1D05-4D0D-AB20-16168A4D90C3}"/>
                </a:ext>
              </a:extLst>
            </p:cNvPr>
            <p:cNvGrpSpPr/>
            <p:nvPr/>
          </p:nvGrpSpPr>
          <p:grpSpPr>
            <a:xfrm>
              <a:off x="6729700" y="5539595"/>
              <a:ext cx="4435605" cy="535021"/>
              <a:chOff x="6764701" y="1977663"/>
              <a:chExt cx="4435605" cy="535021"/>
            </a:xfrm>
          </p:grpSpPr>
          <p:sp>
            <p:nvSpPr>
              <p:cNvPr id="70" name="矩形: 圆角 69">
                <a:extLst>
                  <a:ext uri="{FF2B5EF4-FFF2-40B4-BE49-F238E27FC236}">
                    <a16:creationId xmlns:a16="http://schemas.microsoft.com/office/drawing/2014/main" id="{0544D0E8-EAE9-486F-BFC1-D53E5C5135EB}"/>
                  </a:ext>
                </a:extLst>
              </p:cNvPr>
              <p:cNvSpPr/>
              <p:nvPr/>
            </p:nvSpPr>
            <p:spPr>
              <a:xfrm>
                <a:off x="6947039" y="1977663"/>
                <a:ext cx="4253267" cy="535021"/>
              </a:xfrm>
              <a:prstGeom prst="roundRect">
                <a:avLst>
                  <a:gd name="adj" fmla="val 13648"/>
                </a:avLst>
              </a:prstGeom>
              <a:solidFill>
                <a:srgbClr val="FFF6EC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24F19966-D1AA-4146-971A-9379495202D1}"/>
                  </a:ext>
                </a:extLst>
              </p:cNvPr>
              <p:cNvSpPr txBox="1"/>
              <p:nvPr/>
            </p:nvSpPr>
            <p:spPr>
              <a:xfrm>
                <a:off x="7395614" y="1977663"/>
                <a:ext cx="376969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FFC000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Set + stop</a:t>
                </a:r>
              </a:p>
              <a:p>
                <a:r>
                  <a:rPr lang="en-US" altLang="zh-CN" sz="1200" dirty="0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Set only where needed, then finish.</a:t>
                </a:r>
                <a:endParaRPr lang="zh-CN" altLang="en-US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grpSp>
            <p:nvGrpSpPr>
              <p:cNvPr id="72" name="组合 71">
                <a:extLst>
                  <a:ext uri="{FF2B5EF4-FFF2-40B4-BE49-F238E27FC236}">
                    <a16:creationId xmlns:a16="http://schemas.microsoft.com/office/drawing/2014/main" id="{91A2E135-E655-4E8B-97B3-6E371B8014DA}"/>
                  </a:ext>
                </a:extLst>
              </p:cNvPr>
              <p:cNvGrpSpPr/>
              <p:nvPr/>
            </p:nvGrpSpPr>
            <p:grpSpPr>
              <a:xfrm>
                <a:off x="6764701" y="1987911"/>
                <a:ext cx="613804" cy="506516"/>
                <a:chOff x="3250352" y="2533402"/>
                <a:chExt cx="691059" cy="570267"/>
              </a:xfrm>
            </p:grpSpPr>
            <p:sp>
              <p:nvSpPr>
                <p:cNvPr id="73" name="椭圆 72">
                  <a:extLst>
                    <a:ext uri="{FF2B5EF4-FFF2-40B4-BE49-F238E27FC236}">
                      <a16:creationId xmlns:a16="http://schemas.microsoft.com/office/drawing/2014/main" id="{AB951A60-4A91-4DA1-9083-506E80C80A89}"/>
                    </a:ext>
                  </a:extLst>
                </p:cNvPr>
                <p:cNvSpPr/>
                <p:nvPr/>
              </p:nvSpPr>
              <p:spPr>
                <a:xfrm>
                  <a:off x="3307681" y="2533402"/>
                  <a:ext cx="568395" cy="570267"/>
                </a:xfrm>
                <a:prstGeom prst="ellipse">
                  <a:avLst/>
                </a:prstGeom>
                <a:gradFill>
                  <a:gsLst>
                    <a:gs pos="100000">
                      <a:srgbClr val="FFFFFF"/>
                    </a:gs>
                    <a:gs pos="0">
                      <a:srgbClr val="D9D9D9"/>
                    </a:gs>
                  </a:gsLst>
                  <a:lin ang="2700000" scaled="1"/>
                </a:gradFill>
                <a:ln w="31750"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D9D9D9"/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016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80" tIns="34290" rIns="68580" bIns="34290" rtlCol="0" anchor="ctr"/>
                <a:lstStyle/>
                <a:p>
                  <a:pPr algn="ctr"/>
                  <a:endParaRPr dirty="0">
                    <a:solidFill>
                      <a:srgbClr val="E2641F"/>
                    </a:solidFill>
                    <a:latin typeface="Nunito" panose="02000503030000020003" pitchFamily="2" charset="0"/>
                    <a:ea typeface="苹方 中等" panose="020B0400000000000000" pitchFamily="34" charset="-122"/>
                  </a:endParaRPr>
                </a:p>
              </p:txBody>
            </p:sp>
            <p:sp>
              <p:nvSpPr>
                <p:cNvPr id="74" name="文本框 73">
                  <a:extLst>
                    <a:ext uri="{FF2B5EF4-FFF2-40B4-BE49-F238E27FC236}">
                      <a16:creationId xmlns:a16="http://schemas.microsoft.com/office/drawing/2014/main" id="{D0B4C8AE-D006-475E-999D-B56A1EC76E21}"/>
                    </a:ext>
                  </a:extLst>
                </p:cNvPr>
                <p:cNvSpPr txBox="1"/>
                <p:nvPr/>
              </p:nvSpPr>
              <p:spPr>
                <a:xfrm>
                  <a:off x="3250352" y="2626903"/>
                  <a:ext cx="691059" cy="381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solidFill>
                        <a:srgbClr val="E2641F"/>
                      </a:solidFill>
                      <a:latin typeface="苹方 粗体" panose="020B0600000000000000" pitchFamily="34" charset="-122"/>
                      <a:ea typeface="苹方 粗体" panose="020B0600000000000000" pitchFamily="34" charset="-122"/>
                    </a:rPr>
                    <a:t>05</a:t>
                  </a:r>
                  <a:endParaRPr lang="en-US" altLang="zh-CN" sz="1600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endParaRPr>
                </a:p>
              </p:txBody>
            </p:sp>
          </p:grpSp>
        </p:grpSp>
        <p:grpSp>
          <p:nvGrpSpPr>
            <p:cNvPr id="75" name="组合 74">
              <a:extLst>
                <a:ext uri="{FF2B5EF4-FFF2-40B4-BE49-F238E27FC236}">
                  <a16:creationId xmlns:a16="http://schemas.microsoft.com/office/drawing/2014/main" id="{588A7B4D-A069-4B80-877F-5115A44F9F04}"/>
                </a:ext>
              </a:extLst>
            </p:cNvPr>
            <p:cNvGrpSpPr/>
            <p:nvPr/>
          </p:nvGrpSpPr>
          <p:grpSpPr>
            <a:xfrm>
              <a:off x="6729700" y="3825881"/>
              <a:ext cx="4435605" cy="535021"/>
              <a:chOff x="6764701" y="1977663"/>
              <a:chExt cx="4435605" cy="535021"/>
            </a:xfrm>
          </p:grpSpPr>
          <p:sp>
            <p:nvSpPr>
              <p:cNvPr id="76" name="矩形: 圆角 75">
                <a:extLst>
                  <a:ext uri="{FF2B5EF4-FFF2-40B4-BE49-F238E27FC236}">
                    <a16:creationId xmlns:a16="http://schemas.microsoft.com/office/drawing/2014/main" id="{92BD81E7-AD2E-443E-A687-7B610A4ACE96}"/>
                  </a:ext>
                </a:extLst>
              </p:cNvPr>
              <p:cNvSpPr/>
              <p:nvPr/>
            </p:nvSpPr>
            <p:spPr>
              <a:xfrm>
                <a:off x="6947039" y="1977663"/>
                <a:ext cx="4253267" cy="535021"/>
              </a:xfrm>
              <a:prstGeom prst="roundRect">
                <a:avLst>
                  <a:gd name="adj" fmla="val 13648"/>
                </a:avLst>
              </a:prstGeom>
              <a:solidFill>
                <a:srgbClr val="FFF6EC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7" name="文本框 76">
                <a:extLst>
                  <a:ext uri="{FF2B5EF4-FFF2-40B4-BE49-F238E27FC236}">
                    <a16:creationId xmlns:a16="http://schemas.microsoft.com/office/drawing/2014/main" id="{4B10B8A1-169B-4077-9F3D-003BAD32556A}"/>
                  </a:ext>
                </a:extLst>
              </p:cNvPr>
              <p:cNvSpPr txBox="1"/>
              <p:nvPr/>
            </p:nvSpPr>
            <p:spPr>
              <a:xfrm>
                <a:off x="7395614" y="1977663"/>
                <a:ext cx="376969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FFC000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Soften edges</a:t>
                </a:r>
              </a:p>
              <a:p>
                <a:r>
                  <a:rPr lang="en-US" altLang="zh-CN" sz="1200" dirty="0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Use a clean brush, </a:t>
                </a:r>
                <a:r>
                  <a:rPr lang="en-US" altLang="zh-CN" sz="1200" dirty="0" err="1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spoolie</a:t>
                </a:r>
                <a:r>
                  <a:rPr lang="en-US" altLang="zh-CN" sz="1200" dirty="0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, or sponge.</a:t>
                </a:r>
                <a:endParaRPr lang="zh-CN" altLang="en-US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grpSp>
            <p:nvGrpSpPr>
              <p:cNvPr id="78" name="组合 77">
                <a:extLst>
                  <a:ext uri="{FF2B5EF4-FFF2-40B4-BE49-F238E27FC236}">
                    <a16:creationId xmlns:a16="http://schemas.microsoft.com/office/drawing/2014/main" id="{23178782-9F70-4F00-B3CC-5E5E77BCAEAA}"/>
                  </a:ext>
                </a:extLst>
              </p:cNvPr>
              <p:cNvGrpSpPr/>
              <p:nvPr/>
            </p:nvGrpSpPr>
            <p:grpSpPr>
              <a:xfrm>
                <a:off x="6764701" y="1987911"/>
                <a:ext cx="613804" cy="506516"/>
                <a:chOff x="3250352" y="2533402"/>
                <a:chExt cx="691059" cy="570267"/>
              </a:xfrm>
            </p:grpSpPr>
            <p:sp>
              <p:nvSpPr>
                <p:cNvPr id="79" name="椭圆 78">
                  <a:extLst>
                    <a:ext uri="{FF2B5EF4-FFF2-40B4-BE49-F238E27FC236}">
                      <a16:creationId xmlns:a16="http://schemas.microsoft.com/office/drawing/2014/main" id="{FC4C777B-2090-4DF6-A76D-943A22898840}"/>
                    </a:ext>
                  </a:extLst>
                </p:cNvPr>
                <p:cNvSpPr/>
                <p:nvPr/>
              </p:nvSpPr>
              <p:spPr>
                <a:xfrm>
                  <a:off x="3307681" y="2533402"/>
                  <a:ext cx="568395" cy="570267"/>
                </a:xfrm>
                <a:prstGeom prst="ellipse">
                  <a:avLst/>
                </a:prstGeom>
                <a:gradFill>
                  <a:gsLst>
                    <a:gs pos="100000">
                      <a:srgbClr val="FFFFFF"/>
                    </a:gs>
                    <a:gs pos="0">
                      <a:srgbClr val="D9D9D9"/>
                    </a:gs>
                  </a:gsLst>
                  <a:lin ang="2700000" scaled="1"/>
                </a:gradFill>
                <a:ln w="31750"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D9D9D9"/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016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80" tIns="34290" rIns="68580" bIns="34290" rtlCol="0" anchor="ctr"/>
                <a:lstStyle/>
                <a:p>
                  <a:pPr algn="ctr"/>
                  <a:endParaRPr dirty="0">
                    <a:solidFill>
                      <a:srgbClr val="E2641F"/>
                    </a:solidFill>
                    <a:latin typeface="Nunito" panose="02000503030000020003" pitchFamily="2" charset="0"/>
                    <a:ea typeface="苹方 中等" panose="020B0400000000000000" pitchFamily="34" charset="-122"/>
                  </a:endParaRPr>
                </a:p>
              </p:txBody>
            </p:sp>
            <p:sp>
              <p:nvSpPr>
                <p:cNvPr id="80" name="文本框 79">
                  <a:extLst>
                    <a:ext uri="{FF2B5EF4-FFF2-40B4-BE49-F238E27FC236}">
                      <a16:creationId xmlns:a16="http://schemas.microsoft.com/office/drawing/2014/main" id="{348D3C42-F6D7-486B-A5F0-B5935C3AC540}"/>
                    </a:ext>
                  </a:extLst>
                </p:cNvPr>
                <p:cNvSpPr txBox="1"/>
                <p:nvPr/>
              </p:nvSpPr>
              <p:spPr>
                <a:xfrm>
                  <a:off x="3250352" y="2626903"/>
                  <a:ext cx="691059" cy="381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solidFill>
                        <a:srgbClr val="E2641F"/>
                      </a:solidFill>
                      <a:latin typeface="苹方 粗体" panose="020B0600000000000000" pitchFamily="34" charset="-122"/>
                      <a:ea typeface="苹方 粗体" panose="020B0600000000000000" pitchFamily="34" charset="-122"/>
                    </a:rPr>
                    <a:t>03</a:t>
                  </a:r>
                  <a:endParaRPr lang="en-US" altLang="zh-CN" sz="1600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endParaRPr>
                </a:p>
              </p:txBody>
            </p:sp>
          </p:grpSp>
        </p:grpSp>
        <p:grpSp>
          <p:nvGrpSpPr>
            <p:cNvPr id="81" name="组合 80">
              <a:extLst>
                <a:ext uri="{FF2B5EF4-FFF2-40B4-BE49-F238E27FC236}">
                  <a16:creationId xmlns:a16="http://schemas.microsoft.com/office/drawing/2014/main" id="{F241F4C8-B97F-403A-8EED-376AD9A73EFD}"/>
                </a:ext>
              </a:extLst>
            </p:cNvPr>
            <p:cNvGrpSpPr/>
            <p:nvPr/>
          </p:nvGrpSpPr>
          <p:grpSpPr>
            <a:xfrm>
              <a:off x="6729700" y="3010927"/>
              <a:ext cx="4435605" cy="535021"/>
              <a:chOff x="6764701" y="1977663"/>
              <a:chExt cx="4435605" cy="535021"/>
            </a:xfrm>
          </p:grpSpPr>
          <p:sp>
            <p:nvSpPr>
              <p:cNvPr id="82" name="矩形: 圆角 81">
                <a:extLst>
                  <a:ext uri="{FF2B5EF4-FFF2-40B4-BE49-F238E27FC236}">
                    <a16:creationId xmlns:a16="http://schemas.microsoft.com/office/drawing/2014/main" id="{1AC417CA-4910-4890-835F-904762F140E6}"/>
                  </a:ext>
                </a:extLst>
              </p:cNvPr>
              <p:cNvSpPr/>
              <p:nvPr/>
            </p:nvSpPr>
            <p:spPr>
              <a:xfrm>
                <a:off x="6947039" y="1977663"/>
                <a:ext cx="4253267" cy="535021"/>
              </a:xfrm>
              <a:prstGeom prst="roundRect">
                <a:avLst>
                  <a:gd name="adj" fmla="val 13648"/>
                </a:avLst>
              </a:prstGeom>
              <a:solidFill>
                <a:srgbClr val="FFF6EC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83" name="文本框 82">
                <a:extLst>
                  <a:ext uri="{FF2B5EF4-FFF2-40B4-BE49-F238E27FC236}">
                    <a16:creationId xmlns:a16="http://schemas.microsoft.com/office/drawing/2014/main" id="{FC620F6C-21A5-4508-85F0-18546026AA5A}"/>
                  </a:ext>
                </a:extLst>
              </p:cNvPr>
              <p:cNvSpPr txBox="1"/>
              <p:nvPr/>
            </p:nvSpPr>
            <p:spPr>
              <a:xfrm>
                <a:off x="7395614" y="1977663"/>
                <a:ext cx="376969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FFC000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Clean fallout</a:t>
                </a:r>
              </a:p>
              <a:p>
                <a:r>
                  <a:rPr lang="en-US" altLang="zh-CN" sz="1200" dirty="0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Brush away, then touch up the base.</a:t>
                </a:r>
                <a:endParaRPr lang="zh-CN" altLang="en-US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grpSp>
            <p:nvGrpSpPr>
              <p:cNvPr id="84" name="组合 83">
                <a:extLst>
                  <a:ext uri="{FF2B5EF4-FFF2-40B4-BE49-F238E27FC236}">
                    <a16:creationId xmlns:a16="http://schemas.microsoft.com/office/drawing/2014/main" id="{2CA4A0FD-5083-428B-AFF7-7A4D697D4A9C}"/>
                  </a:ext>
                </a:extLst>
              </p:cNvPr>
              <p:cNvGrpSpPr/>
              <p:nvPr/>
            </p:nvGrpSpPr>
            <p:grpSpPr>
              <a:xfrm>
                <a:off x="6764701" y="1987911"/>
                <a:ext cx="613804" cy="506516"/>
                <a:chOff x="3250352" y="2533402"/>
                <a:chExt cx="691059" cy="570267"/>
              </a:xfrm>
            </p:grpSpPr>
            <p:sp>
              <p:nvSpPr>
                <p:cNvPr id="85" name="椭圆 84">
                  <a:extLst>
                    <a:ext uri="{FF2B5EF4-FFF2-40B4-BE49-F238E27FC236}">
                      <a16:creationId xmlns:a16="http://schemas.microsoft.com/office/drawing/2014/main" id="{236CBA05-A552-4BFB-9FE6-9FBD13E21EFF}"/>
                    </a:ext>
                  </a:extLst>
                </p:cNvPr>
                <p:cNvSpPr/>
                <p:nvPr/>
              </p:nvSpPr>
              <p:spPr>
                <a:xfrm>
                  <a:off x="3307681" y="2533402"/>
                  <a:ext cx="568395" cy="570267"/>
                </a:xfrm>
                <a:prstGeom prst="ellipse">
                  <a:avLst/>
                </a:prstGeom>
                <a:gradFill>
                  <a:gsLst>
                    <a:gs pos="100000">
                      <a:srgbClr val="FFFFFF"/>
                    </a:gs>
                    <a:gs pos="0">
                      <a:srgbClr val="D9D9D9"/>
                    </a:gs>
                  </a:gsLst>
                  <a:lin ang="2700000" scaled="1"/>
                </a:gradFill>
                <a:ln w="31750"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D9D9D9"/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016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80" tIns="34290" rIns="68580" bIns="34290" rtlCol="0" anchor="ctr"/>
                <a:lstStyle/>
                <a:p>
                  <a:pPr algn="ctr"/>
                  <a:endParaRPr dirty="0">
                    <a:solidFill>
                      <a:srgbClr val="E2641F"/>
                    </a:solidFill>
                    <a:latin typeface="Nunito" panose="02000503030000020003" pitchFamily="2" charset="0"/>
                    <a:ea typeface="苹方 中等" panose="020B0400000000000000" pitchFamily="34" charset="-122"/>
                  </a:endParaRPr>
                </a:p>
              </p:txBody>
            </p:sp>
            <p:sp>
              <p:nvSpPr>
                <p:cNvPr id="86" name="文本框 85">
                  <a:extLst>
                    <a:ext uri="{FF2B5EF4-FFF2-40B4-BE49-F238E27FC236}">
                      <a16:creationId xmlns:a16="http://schemas.microsoft.com/office/drawing/2014/main" id="{27FE2376-761A-40F2-922C-5AB4F6B25C39}"/>
                    </a:ext>
                  </a:extLst>
                </p:cNvPr>
                <p:cNvSpPr txBox="1"/>
                <p:nvPr/>
              </p:nvSpPr>
              <p:spPr>
                <a:xfrm>
                  <a:off x="3250352" y="2626903"/>
                  <a:ext cx="691059" cy="381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solidFill>
                        <a:srgbClr val="E2641F"/>
                      </a:solidFill>
                      <a:latin typeface="苹方 粗体" panose="020B0600000000000000" pitchFamily="34" charset="-122"/>
                      <a:ea typeface="苹方 粗体" panose="020B0600000000000000" pitchFamily="34" charset="-122"/>
                    </a:rPr>
                    <a:t>02</a:t>
                  </a:r>
                  <a:endParaRPr lang="en-US" altLang="zh-CN" sz="1600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838003135"/>
      </p:ext>
    </p:extLst>
  </p:cSld>
  <p:clrMapOvr>
    <a:masterClrMapping/>
  </p:clrMapOvr>
  <p:transition spd="slow" advClick="0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B1F09FE-1526-491D-9310-3A8C15E94218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6F79C7FB-DD64-4540-AB01-BF8664FA6E74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4" name="TextBox 2">
              <a:extLst>
                <a:ext uri="{FF2B5EF4-FFF2-40B4-BE49-F238E27FC236}">
                  <a16:creationId xmlns:a16="http://schemas.microsoft.com/office/drawing/2014/main" id="{11920826-84D9-45B4-AB7F-72807A02BC01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5F374FF8-8BBF-47C7-B337-D8EC66B737C4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F70FAF41-16F5-45C3-8728-EB387FB8741D}"/>
              </a:ext>
            </a:extLst>
          </p:cNvPr>
          <p:cNvGrpSpPr/>
          <p:nvPr/>
        </p:nvGrpSpPr>
        <p:grpSpPr>
          <a:xfrm>
            <a:off x="3072886" y="141005"/>
            <a:ext cx="7822975" cy="771953"/>
            <a:chOff x="3924301" y="265398"/>
            <a:chExt cx="7822975" cy="771953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5D6C53C3-D0FE-4845-9267-58AC9BF46EE6}"/>
                </a:ext>
              </a:extLst>
            </p:cNvPr>
            <p:cNvSpPr txBox="1"/>
            <p:nvPr/>
          </p:nvSpPr>
          <p:spPr>
            <a:xfrm>
              <a:off x="3924301" y="265398"/>
              <a:ext cx="782297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Brand ideas, not must-buys</a:t>
              </a:r>
              <a:endParaRPr lang="zh-CN" altLang="en-US" dirty="0"/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86B4A9CD-E289-41E1-8B9F-7DA61824479D}"/>
                </a:ext>
              </a:extLst>
            </p:cNvPr>
            <p:cNvSpPr txBox="1"/>
            <p:nvPr/>
          </p:nvSpPr>
          <p:spPr>
            <a:xfrm>
              <a:off x="3972394" y="806519"/>
              <a:ext cx="708296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Choose the formula you can control and will actually use. </a:t>
              </a: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2AF0BE20-E285-43D5-A85C-9FC9D557849F}"/>
              </a:ext>
            </a:extLst>
          </p:cNvPr>
          <p:cNvSpPr txBox="1"/>
          <p:nvPr/>
        </p:nvSpPr>
        <p:spPr>
          <a:xfrm>
            <a:off x="3197959" y="1192356"/>
            <a:ext cx="82178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r>
              <a:rPr lang="en-US" altLang="zh-CN" dirty="0"/>
              <a:t>The beginner pick is the one with buildable color and easy control.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AD8F0589-F62F-4E56-AB25-AA5856E2B459}"/>
              </a:ext>
            </a:extLst>
          </p:cNvPr>
          <p:cNvGrpSpPr/>
          <p:nvPr/>
        </p:nvGrpSpPr>
        <p:grpSpPr>
          <a:xfrm>
            <a:off x="2541020" y="254662"/>
            <a:ext cx="427680" cy="567740"/>
            <a:chOff x="9185691" y="1129916"/>
            <a:chExt cx="308901" cy="410062"/>
          </a:xfrm>
          <a:solidFill>
            <a:srgbClr val="F4B860"/>
          </a:solidFill>
        </p:grpSpPr>
        <p:sp>
          <p:nvSpPr>
            <p:cNvPr id="11" name="Freeform 163">
              <a:extLst>
                <a:ext uri="{FF2B5EF4-FFF2-40B4-BE49-F238E27FC236}">
                  <a16:creationId xmlns:a16="http://schemas.microsoft.com/office/drawing/2014/main" id="{9E059B44-F12C-4F13-BC84-321BB95C11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85691" y="1129916"/>
              <a:ext cx="308901" cy="410062"/>
            </a:xfrm>
            <a:custGeom>
              <a:avLst/>
              <a:gdLst>
                <a:gd name="T0" fmla="*/ 10 w 72"/>
                <a:gd name="T1" fmla="*/ 0 h 96"/>
                <a:gd name="T2" fmla="*/ 3 w 72"/>
                <a:gd name="T3" fmla="*/ 3 h 96"/>
                <a:gd name="T4" fmla="*/ 0 w 72"/>
                <a:gd name="T5" fmla="*/ 10 h 96"/>
                <a:gd name="T6" fmla="*/ 0 w 72"/>
                <a:gd name="T7" fmla="*/ 86 h 96"/>
                <a:gd name="T8" fmla="*/ 3 w 72"/>
                <a:gd name="T9" fmla="*/ 93 h 96"/>
                <a:gd name="T10" fmla="*/ 10 w 72"/>
                <a:gd name="T11" fmla="*/ 96 h 96"/>
                <a:gd name="T12" fmla="*/ 72 w 72"/>
                <a:gd name="T13" fmla="*/ 96 h 96"/>
                <a:gd name="T14" fmla="*/ 72 w 72"/>
                <a:gd name="T15" fmla="*/ 16 h 96"/>
                <a:gd name="T16" fmla="*/ 10 w 72"/>
                <a:gd name="T17" fmla="*/ 16 h 96"/>
                <a:gd name="T18" fmla="*/ 6 w 72"/>
                <a:gd name="T19" fmla="*/ 14 h 96"/>
                <a:gd name="T20" fmla="*/ 4 w 72"/>
                <a:gd name="T21" fmla="*/ 10 h 96"/>
                <a:gd name="T22" fmla="*/ 6 w 72"/>
                <a:gd name="T23" fmla="*/ 6 h 96"/>
                <a:gd name="T24" fmla="*/ 10 w 72"/>
                <a:gd name="T25" fmla="*/ 4 h 96"/>
                <a:gd name="T26" fmla="*/ 72 w 72"/>
                <a:gd name="T27" fmla="*/ 4 h 96"/>
                <a:gd name="T28" fmla="*/ 72 w 72"/>
                <a:gd name="T29" fmla="*/ 0 h 96"/>
                <a:gd name="T30" fmla="*/ 10 w 72"/>
                <a:gd name="T31" fmla="*/ 0 h 96"/>
                <a:gd name="T32" fmla="*/ 10 w 72"/>
                <a:gd name="T33" fmla="*/ 20 h 96"/>
                <a:gd name="T34" fmla="*/ 68 w 72"/>
                <a:gd name="T35" fmla="*/ 20 h 96"/>
                <a:gd name="T36" fmla="*/ 68 w 72"/>
                <a:gd name="T37" fmla="*/ 92 h 96"/>
                <a:gd name="T38" fmla="*/ 10 w 72"/>
                <a:gd name="T39" fmla="*/ 92 h 96"/>
                <a:gd name="T40" fmla="*/ 6 w 72"/>
                <a:gd name="T41" fmla="*/ 90 h 96"/>
                <a:gd name="T42" fmla="*/ 4 w 72"/>
                <a:gd name="T43" fmla="*/ 86 h 96"/>
                <a:gd name="T44" fmla="*/ 4 w 72"/>
                <a:gd name="T45" fmla="*/ 18 h 96"/>
                <a:gd name="T46" fmla="*/ 10 w 72"/>
                <a:gd name="T47" fmla="*/ 2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2" h="96">
                  <a:moveTo>
                    <a:pt x="10" y="0"/>
                  </a:moveTo>
                  <a:cubicBezTo>
                    <a:pt x="7" y="0"/>
                    <a:pt x="5" y="1"/>
                    <a:pt x="3" y="3"/>
                  </a:cubicBezTo>
                  <a:cubicBezTo>
                    <a:pt x="1" y="5"/>
                    <a:pt x="0" y="7"/>
                    <a:pt x="0" y="1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1" y="91"/>
                    <a:pt x="3" y="93"/>
                  </a:cubicBezTo>
                  <a:cubicBezTo>
                    <a:pt x="5" y="95"/>
                    <a:pt x="7" y="96"/>
                    <a:pt x="10" y="96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8" y="16"/>
                    <a:pt x="7" y="15"/>
                    <a:pt x="6" y="14"/>
                  </a:cubicBezTo>
                  <a:cubicBezTo>
                    <a:pt x="5" y="13"/>
                    <a:pt x="4" y="12"/>
                    <a:pt x="4" y="10"/>
                  </a:cubicBezTo>
                  <a:cubicBezTo>
                    <a:pt x="4" y="8"/>
                    <a:pt x="5" y="7"/>
                    <a:pt x="6" y="6"/>
                  </a:cubicBezTo>
                  <a:cubicBezTo>
                    <a:pt x="7" y="5"/>
                    <a:pt x="8" y="4"/>
                    <a:pt x="10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0"/>
                    <a:pt x="72" y="0"/>
                    <a:pt x="72" y="0"/>
                  </a:cubicBezTo>
                  <a:lnTo>
                    <a:pt x="10" y="0"/>
                  </a:lnTo>
                  <a:close/>
                  <a:moveTo>
                    <a:pt x="10" y="20"/>
                  </a:moveTo>
                  <a:cubicBezTo>
                    <a:pt x="68" y="20"/>
                    <a:pt x="68" y="20"/>
                    <a:pt x="68" y="20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10" y="92"/>
                    <a:pt x="10" y="92"/>
                    <a:pt x="10" y="92"/>
                  </a:cubicBezTo>
                  <a:cubicBezTo>
                    <a:pt x="8" y="92"/>
                    <a:pt x="7" y="91"/>
                    <a:pt x="6" y="90"/>
                  </a:cubicBezTo>
                  <a:cubicBezTo>
                    <a:pt x="5" y="89"/>
                    <a:pt x="4" y="88"/>
                    <a:pt x="4" y="8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6" y="19"/>
                    <a:pt x="8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Rectangle 164">
              <a:extLst>
                <a:ext uri="{FF2B5EF4-FFF2-40B4-BE49-F238E27FC236}">
                  <a16:creationId xmlns:a16="http://schemas.microsoft.com/office/drawing/2014/main" id="{8BD422C5-D7FE-4773-ABA3-AF8E5DE69C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0013" y="1162431"/>
              <a:ext cx="274578" cy="1806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Rectangle 165">
              <a:extLst>
                <a:ext uri="{FF2B5EF4-FFF2-40B4-BE49-F238E27FC236}">
                  <a16:creationId xmlns:a16="http://schemas.microsoft.com/office/drawing/2014/main" id="{CE628213-B06F-4449-A731-38370DC01E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4336" y="1384624"/>
              <a:ext cx="171612" cy="3432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Rectangle 166">
              <a:extLst>
                <a:ext uri="{FF2B5EF4-FFF2-40B4-BE49-F238E27FC236}">
                  <a16:creationId xmlns:a16="http://schemas.microsoft.com/office/drawing/2014/main" id="{D62F09A2-2D88-48D3-A4EA-A69DB58B7B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4336" y="1299721"/>
              <a:ext cx="68645" cy="3432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5" name="TextBox 28">
            <a:extLst>
              <a:ext uri="{FF2B5EF4-FFF2-40B4-BE49-F238E27FC236}">
                <a16:creationId xmlns:a16="http://schemas.microsoft.com/office/drawing/2014/main" id="{85377189-0E5C-43F5-A125-98D428959DCD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D9693BF3-541F-46CA-AC60-5F11A1036670}"/>
              </a:ext>
            </a:extLst>
          </p:cNvPr>
          <p:cNvGrpSpPr/>
          <p:nvPr/>
        </p:nvGrpSpPr>
        <p:grpSpPr>
          <a:xfrm>
            <a:off x="2468935" y="1885455"/>
            <a:ext cx="9009156" cy="3125867"/>
            <a:chOff x="2409587" y="2591937"/>
            <a:chExt cx="9009156" cy="3125867"/>
          </a:xfrm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7C135296-59D6-4B0F-80CC-8B3D31614A42}"/>
                </a:ext>
              </a:extLst>
            </p:cNvPr>
            <p:cNvGrpSpPr/>
            <p:nvPr/>
          </p:nvGrpSpPr>
          <p:grpSpPr>
            <a:xfrm>
              <a:off x="2428683" y="4594985"/>
              <a:ext cx="4012969" cy="455548"/>
              <a:chOff x="2166938" y="5434004"/>
              <a:chExt cx="4012969" cy="455548"/>
            </a:xfrm>
          </p:grpSpPr>
          <p:cxnSp>
            <p:nvCxnSpPr>
              <p:cNvPr id="48" name="直接连接符 47">
                <a:extLst>
                  <a:ext uri="{FF2B5EF4-FFF2-40B4-BE49-F238E27FC236}">
                    <a16:creationId xmlns:a16="http://schemas.microsoft.com/office/drawing/2014/main" id="{A37163C8-010A-422D-86D7-4E7D38DF83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5D1AE172-1854-417C-A572-6FDCB583CC85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1" dirty="0">
                    <a:solidFill>
                      <a:srgbClr val="E2641F"/>
                    </a:solidFill>
                    <a:latin typeface="Nunito" panose="02000503030000020003" pitchFamily="2" charset="0"/>
                  </a:rPr>
                  <a:t>04   Eye primer: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NARS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 · Milani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83178400-D720-49AF-88E5-26DB30B6952A}"/>
                </a:ext>
              </a:extLst>
            </p:cNvPr>
            <p:cNvGrpSpPr/>
            <p:nvPr/>
          </p:nvGrpSpPr>
          <p:grpSpPr>
            <a:xfrm>
              <a:off x="2409587" y="2591937"/>
              <a:ext cx="4012969" cy="455548"/>
              <a:chOff x="2166938" y="5434004"/>
              <a:chExt cx="4012969" cy="455548"/>
            </a:xfrm>
          </p:grpSpPr>
          <p:cxnSp>
            <p:nvCxnSpPr>
              <p:cNvPr id="46" name="直接连接符 45">
                <a:extLst>
                  <a:ext uri="{FF2B5EF4-FFF2-40B4-BE49-F238E27FC236}">
                    <a16:creationId xmlns:a16="http://schemas.microsoft.com/office/drawing/2014/main" id="{B852679F-49D0-43CA-A7AD-91B77491B3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CB8A6C9C-DC7F-49BA-B6D8-DDA81FD4DEF3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b="1" dirty="0">
                    <a:solidFill>
                      <a:srgbClr val="E2641F"/>
                    </a:solidFill>
                    <a:latin typeface="Nunito" panose="02000503030000020003" pitchFamily="2" charset="0"/>
                  </a:rPr>
                  <a:t>01   </a:t>
                </a:r>
                <a:r>
                  <a:rPr lang="en-US" altLang="zh-CN" b="1" dirty="0">
                    <a:solidFill>
                      <a:srgbClr val="E2641F"/>
                    </a:solidFill>
                    <a:latin typeface="Nunito" panose="02000503030000020003" pitchFamily="2" charset="0"/>
                  </a:rPr>
                  <a:t>Brow pencil: 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Benefit · NYX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E12758E5-16AD-4533-9700-D08C2FDC13DD}"/>
                </a:ext>
              </a:extLst>
            </p:cNvPr>
            <p:cNvGrpSpPr/>
            <p:nvPr/>
          </p:nvGrpSpPr>
          <p:grpSpPr>
            <a:xfrm>
              <a:off x="2428683" y="3261849"/>
              <a:ext cx="4012969" cy="455548"/>
              <a:chOff x="2166938" y="5434004"/>
              <a:chExt cx="4012969" cy="455548"/>
            </a:xfrm>
          </p:grpSpPr>
          <p:cxnSp>
            <p:nvCxnSpPr>
              <p:cNvPr id="44" name="直接连接符 43">
                <a:extLst>
                  <a:ext uri="{FF2B5EF4-FFF2-40B4-BE49-F238E27FC236}">
                    <a16:creationId xmlns:a16="http://schemas.microsoft.com/office/drawing/2014/main" id="{43500D5C-00AD-4B14-ABAF-EBD11D1C1C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9B6853EA-F4A5-41E9-95D8-736666CF24F6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1" dirty="0">
                    <a:solidFill>
                      <a:srgbClr val="E2641F"/>
                    </a:solidFill>
                    <a:latin typeface="Nunito" panose="02000503030000020003" pitchFamily="2" charset="0"/>
                  </a:rPr>
                  <a:t>02   Brow gel: 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Glossier ·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e.l.f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.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23BDDEF3-C348-4D59-9840-B4D36D383249}"/>
                </a:ext>
              </a:extLst>
            </p:cNvPr>
            <p:cNvGrpSpPr/>
            <p:nvPr/>
          </p:nvGrpSpPr>
          <p:grpSpPr>
            <a:xfrm>
              <a:off x="2409587" y="3928417"/>
              <a:ext cx="4012969" cy="455548"/>
              <a:chOff x="2166938" y="5434004"/>
              <a:chExt cx="4012969" cy="455548"/>
            </a:xfrm>
          </p:grpSpPr>
          <p:cxnSp>
            <p:nvCxnSpPr>
              <p:cNvPr id="42" name="直接连接符 41">
                <a:extLst>
                  <a:ext uri="{FF2B5EF4-FFF2-40B4-BE49-F238E27FC236}">
                    <a16:creationId xmlns:a16="http://schemas.microsoft.com/office/drawing/2014/main" id="{FFFAD7C6-65EE-45BC-9624-EB8FDBFB76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352EF684-439B-43F7-AE1E-A58E57D17CDA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1" dirty="0">
                    <a:solidFill>
                      <a:srgbClr val="E2641F"/>
                    </a:solidFill>
                    <a:latin typeface="Nunito" panose="02000503030000020003" pitchFamily="2" charset="0"/>
                  </a:rPr>
                  <a:t>03   Shadow: 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Urban Decay ·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e.l.f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.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CAB5C782-1D0E-44F7-B272-427EFE432E82}"/>
                </a:ext>
              </a:extLst>
            </p:cNvPr>
            <p:cNvGrpSpPr/>
            <p:nvPr/>
          </p:nvGrpSpPr>
          <p:grpSpPr>
            <a:xfrm>
              <a:off x="2428683" y="5261552"/>
              <a:ext cx="4012969" cy="455548"/>
              <a:chOff x="2166938" y="5434004"/>
              <a:chExt cx="4012969" cy="455548"/>
            </a:xfrm>
          </p:grpSpPr>
          <p:cxnSp>
            <p:nvCxnSpPr>
              <p:cNvPr id="40" name="直接连接符 39">
                <a:extLst>
                  <a:ext uri="{FF2B5EF4-FFF2-40B4-BE49-F238E27FC236}">
                    <a16:creationId xmlns:a16="http://schemas.microsoft.com/office/drawing/2014/main" id="{CD4611A6-3EAC-4811-80AA-A1D5F8A261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B66FC8A0-349C-425E-A59F-BC5205FF352D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1" dirty="0">
                    <a:solidFill>
                      <a:srgbClr val="E2641F"/>
                    </a:solidFill>
                    <a:latin typeface="Nunito" panose="02000503030000020003" pitchFamily="2" charset="0"/>
                  </a:rPr>
                  <a:t>05   Liner: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Stila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 · NYX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86646D91-F6EF-4581-90C0-57CCA424B44D}"/>
                </a:ext>
              </a:extLst>
            </p:cNvPr>
            <p:cNvGrpSpPr/>
            <p:nvPr/>
          </p:nvGrpSpPr>
          <p:grpSpPr>
            <a:xfrm>
              <a:off x="7182081" y="5262256"/>
              <a:ext cx="4236662" cy="455548"/>
              <a:chOff x="7182081" y="5262256"/>
              <a:chExt cx="4236662" cy="455548"/>
            </a:xfrm>
          </p:grpSpPr>
          <p:cxnSp>
            <p:nvCxnSpPr>
              <p:cNvPr id="38" name="直接连接符 37">
                <a:extLst>
                  <a:ext uri="{FF2B5EF4-FFF2-40B4-BE49-F238E27FC236}">
                    <a16:creationId xmlns:a16="http://schemas.microsoft.com/office/drawing/2014/main" id="{9B0B106F-401F-40FF-936D-393B88FB32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1" y="5717804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AD5E13E6-78CD-42FE-869D-9763D6DC1C0D}"/>
                  </a:ext>
                </a:extLst>
              </p:cNvPr>
              <p:cNvSpPr txBox="1"/>
              <p:nvPr/>
            </p:nvSpPr>
            <p:spPr>
              <a:xfrm>
                <a:off x="7182081" y="5262256"/>
                <a:ext cx="423666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1" dirty="0">
                    <a:solidFill>
                      <a:srgbClr val="E2641F"/>
                    </a:solidFill>
                    <a:latin typeface="Nunito" panose="02000503030000020003" pitchFamily="2" charset="0"/>
                  </a:rPr>
                  <a:t>10   Brushes: 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Real Techniques · Sigma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ADB52621-D61C-4BF7-9AFD-92C03E7CD074}"/>
                </a:ext>
              </a:extLst>
            </p:cNvPr>
            <p:cNvGrpSpPr/>
            <p:nvPr/>
          </p:nvGrpSpPr>
          <p:grpSpPr>
            <a:xfrm>
              <a:off x="7182081" y="4633214"/>
              <a:ext cx="4001578" cy="490100"/>
              <a:chOff x="7182081" y="4633214"/>
              <a:chExt cx="4001578" cy="490100"/>
            </a:xfrm>
          </p:grpSpPr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2D1BB853-70F4-43BF-A726-4711BD1F865F}"/>
                  </a:ext>
                </a:extLst>
              </p:cNvPr>
              <p:cNvSpPr txBox="1"/>
              <p:nvPr/>
            </p:nvSpPr>
            <p:spPr>
              <a:xfrm>
                <a:off x="7182081" y="4633214"/>
                <a:ext cx="39494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1" dirty="0">
                    <a:solidFill>
                      <a:srgbClr val="E2641F"/>
                    </a:solidFill>
                    <a:latin typeface="Nunito" panose="02000503030000020003" pitchFamily="2" charset="0"/>
                  </a:rPr>
                  <a:t>09   Lip color: 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Dior · MAC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  <p:cxnSp>
            <p:nvCxnSpPr>
              <p:cNvPr id="37" name="直接连接符 36">
                <a:extLst>
                  <a:ext uri="{FF2B5EF4-FFF2-40B4-BE49-F238E27FC236}">
                    <a16:creationId xmlns:a16="http://schemas.microsoft.com/office/drawing/2014/main" id="{4072E0C3-28AB-475D-B830-9FCD6B0091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0" y="5123314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648F568D-A9C7-472B-87A7-98BAA6274A90}"/>
                </a:ext>
              </a:extLst>
            </p:cNvPr>
            <p:cNvGrpSpPr/>
            <p:nvPr/>
          </p:nvGrpSpPr>
          <p:grpSpPr>
            <a:xfrm>
              <a:off x="7182081" y="3965810"/>
              <a:ext cx="4001577" cy="455548"/>
              <a:chOff x="7182081" y="3965810"/>
              <a:chExt cx="4001577" cy="455548"/>
            </a:xfrm>
          </p:grpSpPr>
          <p:cxnSp>
            <p:nvCxnSpPr>
              <p:cNvPr id="33" name="直接连接符 32">
                <a:extLst>
                  <a:ext uri="{FF2B5EF4-FFF2-40B4-BE49-F238E27FC236}">
                    <a16:creationId xmlns:a16="http://schemas.microsoft.com/office/drawing/2014/main" id="{7F95F76D-7E8A-44C6-A442-823BEA9BB3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1" y="4421358"/>
                <a:ext cx="385421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0A33D112-FDF6-4CB3-B5ED-29232F7A82EE}"/>
                  </a:ext>
                </a:extLst>
              </p:cNvPr>
              <p:cNvSpPr txBox="1"/>
              <p:nvPr/>
            </p:nvSpPr>
            <p:spPr>
              <a:xfrm>
                <a:off x="7182081" y="3965810"/>
                <a:ext cx="400157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1" dirty="0">
                    <a:solidFill>
                      <a:srgbClr val="E2641F"/>
                    </a:solidFill>
                    <a:latin typeface="Nunito" panose="02000503030000020003" pitchFamily="2" charset="0"/>
                  </a:rPr>
                  <a:t>08   Lip liner: 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MAC · NYX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  <p:cxnSp>
            <p:nvCxnSpPr>
              <p:cNvPr id="35" name="直接连接符 34">
                <a:extLst>
                  <a:ext uri="{FF2B5EF4-FFF2-40B4-BE49-F238E27FC236}">
                    <a16:creationId xmlns:a16="http://schemas.microsoft.com/office/drawing/2014/main" id="{A8340563-1D62-4944-8206-DED9D7CC15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29" y="4421358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EBDECF4A-8025-452B-A6D7-B9BD8FD64B7F}"/>
                </a:ext>
              </a:extLst>
            </p:cNvPr>
            <p:cNvGrpSpPr/>
            <p:nvPr/>
          </p:nvGrpSpPr>
          <p:grpSpPr>
            <a:xfrm>
              <a:off x="7182081" y="3298406"/>
              <a:ext cx="4001576" cy="455548"/>
              <a:chOff x="7182081" y="3298406"/>
              <a:chExt cx="4001576" cy="455548"/>
            </a:xfrm>
          </p:grpSpPr>
          <p:cxnSp>
            <p:nvCxnSpPr>
              <p:cNvPr id="30" name="直接连接符 29">
                <a:extLst>
                  <a:ext uri="{FF2B5EF4-FFF2-40B4-BE49-F238E27FC236}">
                    <a16:creationId xmlns:a16="http://schemas.microsoft.com/office/drawing/2014/main" id="{0A61B27D-467A-40AD-9BE3-2C3BD9BD2A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1" y="3753954"/>
                <a:ext cx="385421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EFF2AED4-E5C9-48F5-B6E9-B8C987AB43AE}"/>
                  </a:ext>
                </a:extLst>
              </p:cNvPr>
              <p:cNvSpPr txBox="1"/>
              <p:nvPr/>
            </p:nvSpPr>
            <p:spPr>
              <a:xfrm>
                <a:off x="7182081" y="3298406"/>
                <a:ext cx="400157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1" dirty="0">
                    <a:solidFill>
                      <a:srgbClr val="E2641F"/>
                    </a:solidFill>
                    <a:latin typeface="Nunito" panose="02000503030000020003" pitchFamily="2" charset="0"/>
                  </a:rPr>
                  <a:t>07   Blush: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NARS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 · Rare Beauty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  <p:cxnSp>
            <p:nvCxnSpPr>
              <p:cNvPr id="32" name="直接连接符 31">
                <a:extLst>
                  <a:ext uri="{FF2B5EF4-FFF2-40B4-BE49-F238E27FC236}">
                    <a16:creationId xmlns:a16="http://schemas.microsoft.com/office/drawing/2014/main" id="{58A55BC1-FCCA-4D08-8285-1CABDA3763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28" y="3753954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FE608FD7-356A-43CC-82F4-6EE192E4899B}"/>
                </a:ext>
              </a:extLst>
            </p:cNvPr>
            <p:cNvGrpSpPr/>
            <p:nvPr/>
          </p:nvGrpSpPr>
          <p:grpSpPr>
            <a:xfrm>
              <a:off x="7182081" y="2631002"/>
              <a:ext cx="4012969" cy="456652"/>
              <a:chOff x="7182081" y="2631002"/>
              <a:chExt cx="4012969" cy="456652"/>
            </a:xfrm>
          </p:grpSpPr>
          <p:cxnSp>
            <p:nvCxnSpPr>
              <p:cNvPr id="27" name="直接连接符 26">
                <a:extLst>
                  <a:ext uri="{FF2B5EF4-FFF2-40B4-BE49-F238E27FC236}">
                    <a16:creationId xmlns:a16="http://schemas.microsoft.com/office/drawing/2014/main" id="{4375F8DB-0BDC-4004-B009-683D7A0431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1" y="3086550"/>
                <a:ext cx="391771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20C5435C-0C46-408D-9706-82DAB46570A2}"/>
                  </a:ext>
                </a:extLst>
              </p:cNvPr>
              <p:cNvSpPr txBox="1"/>
              <p:nvPr/>
            </p:nvSpPr>
            <p:spPr>
              <a:xfrm>
                <a:off x="7182081" y="2631002"/>
                <a:ext cx="400157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1" dirty="0">
                    <a:solidFill>
                      <a:srgbClr val="E2641F"/>
                    </a:solidFill>
                    <a:latin typeface="Nunito" panose="02000503030000020003" pitchFamily="2" charset="0"/>
                  </a:rPr>
                  <a:t>06   Mascara: 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MAC · Clinique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  <p:cxnSp>
            <p:nvCxnSpPr>
              <p:cNvPr id="29" name="直接连接符 28">
                <a:extLst>
                  <a:ext uri="{FF2B5EF4-FFF2-40B4-BE49-F238E27FC236}">
                    <a16:creationId xmlns:a16="http://schemas.microsoft.com/office/drawing/2014/main" id="{3E37281B-BB5D-45AD-A012-C6779B98F6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88721" y="3087654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333B2ABA-A32D-492C-B0B8-7EAF9D45D66D}"/>
              </a:ext>
            </a:extLst>
          </p:cNvPr>
          <p:cNvGrpSpPr/>
          <p:nvPr/>
        </p:nvGrpSpPr>
        <p:grpSpPr>
          <a:xfrm>
            <a:off x="264568" y="2509129"/>
            <a:ext cx="1571439" cy="782050"/>
            <a:chOff x="264568" y="2509129"/>
            <a:chExt cx="1571439" cy="782050"/>
          </a:xfrm>
        </p:grpSpPr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ED994686-E33D-4C69-B245-F7E580B849E4}"/>
                </a:ext>
              </a:extLst>
            </p:cNvPr>
            <p:cNvSpPr/>
            <p:nvPr/>
          </p:nvSpPr>
          <p:spPr>
            <a:xfrm>
              <a:off x="264568" y="2509129"/>
              <a:ext cx="1563039" cy="782050"/>
            </a:xfrm>
            <a:prstGeom prst="rect">
              <a:avLst/>
            </a:prstGeom>
            <a:solidFill>
              <a:schemeClr val="bg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8B073805-F7DE-4B4B-B403-87A39659A2DC}"/>
                </a:ext>
              </a:extLst>
            </p:cNvPr>
            <p:cNvSpPr txBox="1"/>
            <p:nvPr/>
          </p:nvSpPr>
          <p:spPr>
            <a:xfrm>
              <a:off x="272968" y="2675311"/>
              <a:ext cx="1563039" cy="5129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PRODUCT EXAMPLES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sp>
        <p:nvSpPr>
          <p:cNvPr id="53" name="TextBox 4">
            <a:extLst>
              <a:ext uri="{FF2B5EF4-FFF2-40B4-BE49-F238E27FC236}">
                <a16:creationId xmlns:a16="http://schemas.microsoft.com/office/drawing/2014/main" id="{E6531327-D425-4007-8D3C-EDB9AA0FB29A}"/>
              </a:ext>
            </a:extLst>
          </p:cNvPr>
          <p:cNvSpPr>
            <a:spLocks noGrp="1"/>
          </p:cNvSpPr>
          <p:nvPr/>
        </p:nvSpPr>
        <p:spPr>
          <a:xfrm>
            <a:off x="3782377" y="5382355"/>
            <a:ext cx="7284619" cy="765887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</a:pPr>
            <a:r>
              <a:rPr sz="3000" b="1" i="0" dirty="0">
                <a:solidFill>
                  <a:srgbClr val="FFC000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 Display"/>
              </a:rPr>
              <a:t>YOU'RE READY.</a:t>
            </a:r>
            <a:endParaRPr lang="en-US" sz="3000" b="1" i="0" dirty="0">
              <a:solidFill>
                <a:srgbClr val="FFC000"/>
              </a:solidFill>
              <a:latin typeface="苹方 特粗" panose="020B0800000000000000" pitchFamily="34" charset="-122"/>
              <a:ea typeface="苹方 特粗" panose="020B0800000000000000" pitchFamily="34" charset="-122"/>
              <a:cs typeface="Aptos Display"/>
            </a:endParaRPr>
          </a:p>
          <a:p>
            <a:pPr>
              <a:lnSpc>
                <a:spcPct val="105000"/>
              </a:lnSpc>
            </a:pPr>
            <a:r>
              <a:rPr lang="en-US" altLang="zh-CN" sz="1600" b="0" i="0" dirty="0">
                <a:solidFill>
                  <a:srgbClr val="E1D6CF"/>
                </a:solidFill>
                <a:latin typeface="苹方 常规" panose="020B0300000000000000" pitchFamily="34" charset="-122"/>
                <a:ea typeface="苹方 常规" panose="020B0300000000000000" pitchFamily="34" charset="-122"/>
                <a:cs typeface="Aptos"/>
              </a:rPr>
              <a:t>Frame with brows, add depth to the eyes, bring in color, then step back.</a:t>
            </a:r>
            <a:endParaRPr lang="en-US" altLang="zh-CN" sz="1600" dirty="0">
              <a:latin typeface="苹方 常规" panose="020B0300000000000000" pitchFamily="34" charset="-122"/>
              <a:ea typeface="苹方 常规" panose="020B0300000000000000" pitchFamily="34" charset="-122"/>
            </a:endParaRPr>
          </a:p>
          <a:p>
            <a:pPr algn="l">
              <a:lnSpc>
                <a:spcPct val="105000"/>
              </a:lnSpc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27891026"/>
      </p:ext>
    </p:extLst>
  </p:cSld>
  <p:clrMapOvr>
    <a:masterClrMapping/>
  </p:clrMapOvr>
  <p:transition spd="slow" advClick="0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4">
            <a:extLst>
              <a:ext uri="{FF2B5EF4-FFF2-40B4-BE49-F238E27FC236}">
                <a16:creationId xmlns:a16="http://schemas.microsoft.com/office/drawing/2014/main" id="{4A4559DA-136B-4D46-81A3-A7698E4B3AB5}"/>
              </a:ext>
            </a:extLst>
          </p:cNvPr>
          <p:cNvSpPr>
            <a:spLocks noGrp="1"/>
          </p:cNvSpPr>
          <p:nvPr/>
        </p:nvSpPr>
        <p:spPr>
          <a:xfrm>
            <a:off x="671518" y="1135846"/>
            <a:ext cx="4499611" cy="192331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buNone/>
            </a:pPr>
            <a:r>
              <a:rPr sz="3000" b="1" i="0" dirty="0">
                <a:solidFill>
                  <a:srgbClr val="FFC000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 Display"/>
              </a:rPr>
              <a:t>YOU'RE READY.</a:t>
            </a:r>
            <a:endParaRPr lang="en-US" sz="3000" b="1" i="0" dirty="0">
              <a:solidFill>
                <a:srgbClr val="FFC000"/>
              </a:solidFill>
              <a:latin typeface="苹方 特粗" panose="020B0800000000000000" pitchFamily="34" charset="-122"/>
              <a:ea typeface="苹方 特粗" panose="020B0800000000000000" pitchFamily="34" charset="-122"/>
              <a:cs typeface="Aptos Display"/>
            </a:endParaRPr>
          </a:p>
          <a:p>
            <a:pPr algn="just">
              <a:spcBef>
                <a:spcPts val="1200"/>
              </a:spcBef>
            </a:pPr>
            <a:r>
              <a:rPr lang="en-US" altLang="zh-CN" sz="1600" b="0" i="0" dirty="0">
                <a:solidFill>
                  <a:srgbClr val="E1D6CF"/>
                </a:solidFill>
                <a:latin typeface="苹方 常规" panose="020B0300000000000000" pitchFamily="34" charset="-122"/>
                <a:ea typeface="苹方 常规" panose="020B0300000000000000" pitchFamily="34" charset="-122"/>
                <a:cs typeface="Aptos"/>
              </a:rPr>
              <a:t>Keep the routine simple, then make it yours. Save this guide, practice at your own pace, and come back whenever you need a reset.</a:t>
            </a:r>
            <a:endParaRPr dirty="0"/>
          </a:p>
        </p:txBody>
      </p:sp>
      <p:sp>
        <p:nvSpPr>
          <p:cNvPr id="1618" name="Rectangle 7"/>
          <p:cNvSpPr>
            <a:spLocks noGrp="1"/>
          </p:cNvSpPr>
          <p:nvPr/>
        </p:nvSpPr>
        <p:spPr>
          <a:xfrm>
            <a:off x="671518" y="4002913"/>
            <a:ext cx="1024128" cy="45720"/>
          </a:xfrm>
          <a:prstGeom prst="rect">
            <a:avLst/>
          </a:prstGeom>
          <a:solidFill>
            <a:srgbClr val="E863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620" name="TextBox 9"/>
          <p:cNvSpPr>
            <a:spLocks noGrp="1"/>
          </p:cNvSpPr>
          <p:nvPr/>
        </p:nvSpPr>
        <p:spPr>
          <a:xfrm>
            <a:off x="671518" y="4966531"/>
            <a:ext cx="2586038" cy="43891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</a:pPr>
            <a:r>
              <a:rPr sz="1100" b="0" i="0" dirty="0" err="1">
                <a:solidFill>
                  <a:srgbClr val="E1D6CF"/>
                </a:solidFill>
                <a:latin typeface="苹方 细体" panose="020B0200000000000000" pitchFamily="34" charset="-122"/>
                <a:ea typeface="苹方 细体" panose="020B0200000000000000" pitchFamily="34" charset="-122"/>
                <a:cs typeface="Aptos"/>
              </a:rPr>
              <a:t>dailyinspirationhub.com</a:t>
            </a:r>
            <a:endParaRPr sz="1100" dirty="0">
              <a:latin typeface="苹方 细体" panose="020B0200000000000000" pitchFamily="34" charset="-122"/>
              <a:ea typeface="苹方 细体" panose="020B0200000000000000" pitchFamily="34" charset="-122"/>
            </a:endParaRPr>
          </a:p>
          <a:p>
            <a:pPr algn="l">
              <a:lnSpc>
                <a:spcPct val="105000"/>
              </a:lnSpc>
              <a:buNone/>
            </a:pPr>
            <a:r>
              <a:rPr sz="1100" b="0" i="0" dirty="0">
                <a:solidFill>
                  <a:srgbClr val="E1D6CF"/>
                </a:solidFill>
                <a:latin typeface="苹方 细体" panose="020B0200000000000000" pitchFamily="34" charset="-122"/>
                <a:ea typeface="苹方 细体" panose="020B0200000000000000" pitchFamily="34" charset="-122"/>
                <a:cs typeface="Aptos"/>
              </a:rPr>
              <a:t>Pinterest: @</a:t>
            </a:r>
            <a:r>
              <a:rPr sz="1100" b="0" i="0" dirty="0" err="1">
                <a:solidFill>
                  <a:srgbClr val="E1D6CF"/>
                </a:solidFill>
                <a:latin typeface="苹方 细体" panose="020B0200000000000000" pitchFamily="34" charset="-122"/>
                <a:ea typeface="苹方 细体" panose="020B0200000000000000" pitchFamily="34" charset="-122"/>
                <a:cs typeface="Aptos"/>
              </a:rPr>
              <a:t>dailyinspirationhubs</a:t>
            </a:r>
            <a:endParaRPr sz="1100" dirty="0">
              <a:latin typeface="苹方 细体" panose="020B0200000000000000" pitchFamily="34" charset="-122"/>
              <a:ea typeface="苹方 细体" panose="020B0200000000000000" pitchFamily="34" charset="-122"/>
            </a:endParaRPr>
          </a:p>
        </p:txBody>
      </p:sp>
      <p:sp>
        <p:nvSpPr>
          <p:cNvPr id="10" name="TextBox 28">
            <a:extLst>
              <a:ext uri="{FF2B5EF4-FFF2-40B4-BE49-F238E27FC236}">
                <a16:creationId xmlns:a16="http://schemas.microsoft.com/office/drawing/2014/main" id="{BE9AB382-787C-4184-8097-7CBCC48B02CF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6B4CB2B-1894-48B1-BFB5-DE46B5316011}"/>
              </a:ext>
            </a:extLst>
          </p:cNvPr>
          <p:cNvSpPr txBox="1"/>
          <p:nvPr/>
        </p:nvSpPr>
        <p:spPr>
          <a:xfrm>
            <a:off x="571500" y="4038732"/>
            <a:ext cx="26574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200" b="1" dirty="0">
                <a:solidFill>
                  <a:srgbClr val="FFC000"/>
                </a:solidFill>
                <a:latin typeface="Arial" panose="020B0604020202020204" pitchFamily="34" charset="0"/>
                <a:ea typeface="苹方 细体" panose="020B0200000000000000" pitchFamily="34" charset="-122"/>
                <a:cs typeface="Arial" panose="020B0604020202020204" pitchFamily="34" charset="0"/>
              </a:rPr>
              <a:t>DAILY INSPIRATION HUB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A715178-212C-4C5B-9E47-530F0960D92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4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0290" y="2176402"/>
            <a:ext cx="6064489" cy="45792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87C56AC-A5AE-44EC-9E3D-FAF6473F8E6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L 形 7"/>
          <p:cNvSpPr/>
          <p:nvPr/>
        </p:nvSpPr>
        <p:spPr>
          <a:xfrm flipV="1">
            <a:off x="1332994" y="2232781"/>
            <a:ext cx="411574" cy="411574"/>
          </a:xfrm>
          <a:prstGeom prst="corner">
            <a:avLst>
              <a:gd name="adj1" fmla="val 12625"/>
              <a:gd name="adj2" fmla="val 1263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淘宝网chenying0907出品 6"/>
          <p:cNvSpPr txBox="1"/>
          <p:nvPr/>
        </p:nvSpPr>
        <p:spPr>
          <a:xfrm>
            <a:off x="1456252" y="2342206"/>
            <a:ext cx="2046009" cy="707886"/>
          </a:xfrm>
          <a:prstGeom prst="rect">
            <a:avLst/>
          </a:prstGeom>
          <a:solidFill>
            <a:srgbClr val="FFF6EC">
              <a:alpha val="40000"/>
            </a:srgbClr>
          </a:solidFill>
          <a:ln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6E6C79"/>
                </a:solidFill>
              </a:defRPr>
            </a:lvl1pPr>
          </a:lstStyle>
          <a:p>
            <a:r>
              <a:rPr lang="en-US" altLang="zh-CN" sz="4000" dirty="0">
                <a:solidFill>
                  <a:srgbClr val="F4B860"/>
                </a:solidFill>
              </a:rPr>
              <a:t>PART SIX</a:t>
            </a:r>
            <a:endParaRPr lang="zh-CN" altLang="en-US" sz="4000" dirty="0">
              <a:solidFill>
                <a:srgbClr val="F4B860"/>
              </a:solidFill>
            </a:endParaRPr>
          </a:p>
        </p:txBody>
      </p:sp>
      <p:sp>
        <p:nvSpPr>
          <p:cNvPr id="10" name="淘宝网chenying0907出品 7"/>
          <p:cNvSpPr txBox="1"/>
          <p:nvPr/>
        </p:nvSpPr>
        <p:spPr>
          <a:xfrm>
            <a:off x="1324457" y="3255508"/>
            <a:ext cx="9132628" cy="101566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6E6C79"/>
                </a:solidFill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 altLang="zh-CN" sz="6000" spc="600" dirty="0">
                <a:solidFill>
                  <a:schemeClr val="bg1"/>
                </a:solidFill>
                <a:latin typeface="Playfair Display Black" panose="00000A00000000000000" pitchFamily="2" charset="0"/>
                <a:ea typeface="微软雅黑" panose="020B0503020204020204" pitchFamily="34" charset="-122"/>
              </a:rPr>
              <a:t>Apply with intention</a:t>
            </a:r>
            <a:endParaRPr lang="zh-CN" altLang="en-US" sz="6000" spc="600" dirty="0">
              <a:solidFill>
                <a:schemeClr val="bg1"/>
              </a:solidFill>
              <a:latin typeface="Playfair Display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11" name="淘宝网chenying0907出品 8"/>
          <p:cNvSpPr/>
          <p:nvPr/>
        </p:nvSpPr>
        <p:spPr>
          <a:xfrm rot="2664103">
            <a:off x="5797964" y="1958957"/>
            <a:ext cx="481694" cy="415254"/>
          </a:xfrm>
          <a:custGeom>
            <a:avLst/>
            <a:gdLst>
              <a:gd name="connsiteX0" fmla="*/ 719137 w 1438275"/>
              <a:gd name="connsiteY0" fmla="*/ 316102 h 1239892"/>
              <a:gd name="connsiteX1" fmla="*/ 269137 w 1438275"/>
              <a:gd name="connsiteY1" fmla="*/ 1072102 h 1239892"/>
              <a:gd name="connsiteX2" fmla="*/ 1169137 w 1438275"/>
              <a:gd name="connsiteY2" fmla="*/ 1072102 h 1239892"/>
              <a:gd name="connsiteX3" fmla="*/ 719138 w 1438275"/>
              <a:gd name="connsiteY3" fmla="*/ 0 h 1239892"/>
              <a:gd name="connsiteX4" fmla="*/ 1438275 w 1438275"/>
              <a:gd name="connsiteY4" fmla="*/ 1239892 h 1239892"/>
              <a:gd name="connsiteX5" fmla="*/ 0 w 1438275"/>
              <a:gd name="connsiteY5" fmla="*/ 1239892 h 1239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8275" h="1239892">
                <a:moveTo>
                  <a:pt x="719137" y="316102"/>
                </a:moveTo>
                <a:lnTo>
                  <a:pt x="269137" y="1072102"/>
                </a:lnTo>
                <a:lnTo>
                  <a:pt x="1169137" y="1072102"/>
                </a:lnTo>
                <a:close/>
                <a:moveTo>
                  <a:pt x="719138" y="0"/>
                </a:moveTo>
                <a:lnTo>
                  <a:pt x="1438275" y="1239892"/>
                </a:lnTo>
                <a:lnTo>
                  <a:pt x="0" y="123989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淘宝网chenying0907出品 9"/>
          <p:cNvSpPr/>
          <p:nvPr/>
        </p:nvSpPr>
        <p:spPr>
          <a:xfrm rot="20599068">
            <a:off x="4634144" y="2074110"/>
            <a:ext cx="316047" cy="272455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淘宝网chenying0907出品 10"/>
          <p:cNvSpPr/>
          <p:nvPr/>
        </p:nvSpPr>
        <p:spPr>
          <a:xfrm rot="659763">
            <a:off x="6556641" y="2178244"/>
            <a:ext cx="708056" cy="610393"/>
          </a:xfrm>
          <a:custGeom>
            <a:avLst/>
            <a:gdLst>
              <a:gd name="connsiteX0" fmla="*/ 719137 w 1438275"/>
              <a:gd name="connsiteY0" fmla="*/ 316102 h 1239892"/>
              <a:gd name="connsiteX1" fmla="*/ 269137 w 1438275"/>
              <a:gd name="connsiteY1" fmla="*/ 1072102 h 1239892"/>
              <a:gd name="connsiteX2" fmla="*/ 1169137 w 1438275"/>
              <a:gd name="connsiteY2" fmla="*/ 1072102 h 1239892"/>
              <a:gd name="connsiteX3" fmla="*/ 719138 w 1438275"/>
              <a:gd name="connsiteY3" fmla="*/ 0 h 1239892"/>
              <a:gd name="connsiteX4" fmla="*/ 1438275 w 1438275"/>
              <a:gd name="connsiteY4" fmla="*/ 1239892 h 1239892"/>
              <a:gd name="connsiteX5" fmla="*/ 0 w 1438275"/>
              <a:gd name="connsiteY5" fmla="*/ 1239892 h 1239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8275" h="1239892">
                <a:moveTo>
                  <a:pt x="719137" y="316102"/>
                </a:moveTo>
                <a:lnTo>
                  <a:pt x="269137" y="1072102"/>
                </a:lnTo>
                <a:lnTo>
                  <a:pt x="1169137" y="1072102"/>
                </a:lnTo>
                <a:close/>
                <a:moveTo>
                  <a:pt x="719138" y="0"/>
                </a:moveTo>
                <a:lnTo>
                  <a:pt x="1438275" y="1239892"/>
                </a:lnTo>
                <a:lnTo>
                  <a:pt x="0" y="123989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淘宝网chenying0907出品 11"/>
          <p:cNvSpPr/>
          <p:nvPr/>
        </p:nvSpPr>
        <p:spPr>
          <a:xfrm rot="2525770">
            <a:off x="5333120" y="2392614"/>
            <a:ext cx="210715" cy="181651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淘宝网chenying0907出品 13"/>
          <p:cNvCxnSpPr>
            <a:cxnSpLocks/>
          </p:cNvCxnSpPr>
          <p:nvPr/>
        </p:nvCxnSpPr>
        <p:spPr>
          <a:xfrm>
            <a:off x="1344919" y="3165212"/>
            <a:ext cx="7504677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淘宝网chenying0907出品 18"/>
          <p:cNvCxnSpPr/>
          <p:nvPr/>
        </p:nvCxnSpPr>
        <p:spPr>
          <a:xfrm flipH="1">
            <a:off x="5866419" y="108545"/>
            <a:ext cx="2046865" cy="130141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淘宝网chenying0907出品 19"/>
          <p:cNvCxnSpPr/>
          <p:nvPr/>
        </p:nvCxnSpPr>
        <p:spPr>
          <a:xfrm flipH="1">
            <a:off x="6305333" y="875471"/>
            <a:ext cx="858335" cy="545737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淘宝网chenying0907出品 20"/>
          <p:cNvCxnSpPr/>
          <p:nvPr/>
        </p:nvCxnSpPr>
        <p:spPr>
          <a:xfrm flipH="1">
            <a:off x="275874" y="4740352"/>
            <a:ext cx="2558999" cy="162703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淘宝网chenying0907出品 21"/>
          <p:cNvCxnSpPr/>
          <p:nvPr/>
        </p:nvCxnSpPr>
        <p:spPr>
          <a:xfrm flipH="1">
            <a:off x="1592777" y="5227891"/>
            <a:ext cx="1335868" cy="849357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4-Point Star 3">
            <a:extLst>
              <a:ext uri="{FF2B5EF4-FFF2-40B4-BE49-F238E27FC236}">
                <a16:creationId xmlns:a16="http://schemas.microsoft.com/office/drawing/2014/main" id="{07AC84A6-D119-4143-9610-EDB719CEB04A}"/>
              </a:ext>
            </a:extLst>
          </p:cNvPr>
          <p:cNvSpPr/>
          <p:nvPr/>
        </p:nvSpPr>
        <p:spPr>
          <a:xfrm>
            <a:off x="1371600" y="914400"/>
            <a:ext cx="182880" cy="182880"/>
          </a:xfrm>
          <a:prstGeom prst="star4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4-Point Star 4">
            <a:extLst>
              <a:ext uri="{FF2B5EF4-FFF2-40B4-BE49-F238E27FC236}">
                <a16:creationId xmlns:a16="http://schemas.microsoft.com/office/drawing/2014/main" id="{5D9738E6-C529-49AE-8392-FA056FB2F1C3}"/>
              </a:ext>
            </a:extLst>
          </p:cNvPr>
          <p:cNvSpPr/>
          <p:nvPr/>
        </p:nvSpPr>
        <p:spPr>
          <a:xfrm>
            <a:off x="3200400" y="731520"/>
            <a:ext cx="109728" cy="109728"/>
          </a:xfrm>
          <a:prstGeom prst="star4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4-Point Star 7">
            <a:extLst>
              <a:ext uri="{FF2B5EF4-FFF2-40B4-BE49-F238E27FC236}">
                <a16:creationId xmlns:a16="http://schemas.microsoft.com/office/drawing/2014/main" id="{9526B9E2-BA8B-4BCD-9DBE-99637D58D6F3}"/>
              </a:ext>
            </a:extLst>
          </p:cNvPr>
          <p:cNvSpPr/>
          <p:nvPr/>
        </p:nvSpPr>
        <p:spPr>
          <a:xfrm>
            <a:off x="1828800" y="5486400"/>
            <a:ext cx="137160" cy="137160"/>
          </a:xfrm>
          <a:prstGeom prst="star4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4-Point Star 9">
            <a:extLst>
              <a:ext uri="{FF2B5EF4-FFF2-40B4-BE49-F238E27FC236}">
                <a16:creationId xmlns:a16="http://schemas.microsoft.com/office/drawing/2014/main" id="{9A8E3065-8D71-4FFF-962F-86CCD882E5D2}"/>
              </a:ext>
            </a:extLst>
          </p:cNvPr>
          <p:cNvSpPr/>
          <p:nvPr/>
        </p:nvSpPr>
        <p:spPr>
          <a:xfrm>
            <a:off x="10972800" y="5486400"/>
            <a:ext cx="73152" cy="73152"/>
          </a:xfrm>
          <a:prstGeom prst="star4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4-Point Star 10">
            <a:extLst>
              <a:ext uri="{FF2B5EF4-FFF2-40B4-BE49-F238E27FC236}">
                <a16:creationId xmlns:a16="http://schemas.microsoft.com/office/drawing/2014/main" id="{5BF69B5F-2078-4233-96B1-3EDE278938C7}"/>
              </a:ext>
            </a:extLst>
          </p:cNvPr>
          <p:cNvSpPr/>
          <p:nvPr/>
        </p:nvSpPr>
        <p:spPr>
          <a:xfrm>
            <a:off x="4572000" y="6217920"/>
            <a:ext cx="91440" cy="91440"/>
          </a:xfrm>
          <a:prstGeom prst="star4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L 形 27">
            <a:extLst>
              <a:ext uri="{FF2B5EF4-FFF2-40B4-BE49-F238E27FC236}">
                <a16:creationId xmlns:a16="http://schemas.microsoft.com/office/drawing/2014/main" id="{53543CFA-C186-4859-834C-764EE3C8514D}"/>
              </a:ext>
            </a:extLst>
          </p:cNvPr>
          <p:cNvSpPr/>
          <p:nvPr/>
        </p:nvSpPr>
        <p:spPr>
          <a:xfrm flipV="1">
            <a:off x="1332994" y="2232782"/>
            <a:ext cx="411574" cy="411574"/>
          </a:xfrm>
          <a:prstGeom prst="corner">
            <a:avLst>
              <a:gd name="adj1" fmla="val 12625"/>
              <a:gd name="adj2" fmla="val 12633"/>
            </a:avLst>
          </a:prstGeom>
          <a:solidFill>
            <a:srgbClr val="FFF6E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4B860"/>
              </a:solidFill>
            </a:endParaRPr>
          </a:p>
        </p:txBody>
      </p:sp>
      <p:sp>
        <p:nvSpPr>
          <p:cNvPr id="29" name="淘宝网chenying0907出品 8">
            <a:extLst>
              <a:ext uri="{FF2B5EF4-FFF2-40B4-BE49-F238E27FC236}">
                <a16:creationId xmlns:a16="http://schemas.microsoft.com/office/drawing/2014/main" id="{52D091D7-48BD-4E91-BDC5-CAFD983AC1D4}"/>
              </a:ext>
            </a:extLst>
          </p:cNvPr>
          <p:cNvSpPr/>
          <p:nvPr/>
        </p:nvSpPr>
        <p:spPr>
          <a:xfrm rot="2664103">
            <a:off x="5797964" y="1958958"/>
            <a:ext cx="481694" cy="415254"/>
          </a:xfrm>
          <a:custGeom>
            <a:avLst/>
            <a:gdLst>
              <a:gd name="connsiteX0" fmla="*/ 719137 w 1438275"/>
              <a:gd name="connsiteY0" fmla="*/ 316102 h 1239892"/>
              <a:gd name="connsiteX1" fmla="*/ 269137 w 1438275"/>
              <a:gd name="connsiteY1" fmla="*/ 1072102 h 1239892"/>
              <a:gd name="connsiteX2" fmla="*/ 1169137 w 1438275"/>
              <a:gd name="connsiteY2" fmla="*/ 1072102 h 1239892"/>
              <a:gd name="connsiteX3" fmla="*/ 719138 w 1438275"/>
              <a:gd name="connsiteY3" fmla="*/ 0 h 1239892"/>
              <a:gd name="connsiteX4" fmla="*/ 1438275 w 1438275"/>
              <a:gd name="connsiteY4" fmla="*/ 1239892 h 1239892"/>
              <a:gd name="connsiteX5" fmla="*/ 0 w 1438275"/>
              <a:gd name="connsiteY5" fmla="*/ 1239892 h 1239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8275" h="1239892">
                <a:moveTo>
                  <a:pt x="719137" y="316102"/>
                </a:moveTo>
                <a:lnTo>
                  <a:pt x="269137" y="1072102"/>
                </a:lnTo>
                <a:lnTo>
                  <a:pt x="1169137" y="1072102"/>
                </a:lnTo>
                <a:close/>
                <a:moveTo>
                  <a:pt x="719138" y="0"/>
                </a:moveTo>
                <a:lnTo>
                  <a:pt x="1438275" y="1239892"/>
                </a:lnTo>
                <a:lnTo>
                  <a:pt x="0" y="1239892"/>
                </a:lnTo>
                <a:close/>
              </a:path>
            </a:pathLst>
          </a:custGeom>
          <a:solidFill>
            <a:srgbClr val="FFF6E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4B860"/>
              </a:solidFill>
            </a:endParaRPr>
          </a:p>
        </p:txBody>
      </p:sp>
      <p:sp>
        <p:nvSpPr>
          <p:cNvPr id="30" name="淘宝网chenying0907出品 9">
            <a:extLst>
              <a:ext uri="{FF2B5EF4-FFF2-40B4-BE49-F238E27FC236}">
                <a16:creationId xmlns:a16="http://schemas.microsoft.com/office/drawing/2014/main" id="{4F229C54-D9C0-4B54-8482-1D1133C1C65A}"/>
              </a:ext>
            </a:extLst>
          </p:cNvPr>
          <p:cNvSpPr/>
          <p:nvPr/>
        </p:nvSpPr>
        <p:spPr>
          <a:xfrm rot="20599068">
            <a:off x="4634144" y="2074111"/>
            <a:ext cx="316047" cy="272455"/>
          </a:xfrm>
          <a:prstGeom prst="triangle">
            <a:avLst/>
          </a:prstGeom>
          <a:solidFill>
            <a:srgbClr val="FFF6E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4B860"/>
              </a:solidFill>
            </a:endParaRPr>
          </a:p>
        </p:txBody>
      </p:sp>
      <p:sp>
        <p:nvSpPr>
          <p:cNvPr id="31" name="淘宝网chenying0907出品 10">
            <a:extLst>
              <a:ext uri="{FF2B5EF4-FFF2-40B4-BE49-F238E27FC236}">
                <a16:creationId xmlns:a16="http://schemas.microsoft.com/office/drawing/2014/main" id="{EFDF3582-B983-42F3-BAD0-6BB6840CFB9F}"/>
              </a:ext>
            </a:extLst>
          </p:cNvPr>
          <p:cNvSpPr/>
          <p:nvPr/>
        </p:nvSpPr>
        <p:spPr>
          <a:xfrm rot="659763">
            <a:off x="6556641" y="2178245"/>
            <a:ext cx="708056" cy="610393"/>
          </a:xfrm>
          <a:custGeom>
            <a:avLst/>
            <a:gdLst>
              <a:gd name="connsiteX0" fmla="*/ 719137 w 1438275"/>
              <a:gd name="connsiteY0" fmla="*/ 316102 h 1239892"/>
              <a:gd name="connsiteX1" fmla="*/ 269137 w 1438275"/>
              <a:gd name="connsiteY1" fmla="*/ 1072102 h 1239892"/>
              <a:gd name="connsiteX2" fmla="*/ 1169137 w 1438275"/>
              <a:gd name="connsiteY2" fmla="*/ 1072102 h 1239892"/>
              <a:gd name="connsiteX3" fmla="*/ 719138 w 1438275"/>
              <a:gd name="connsiteY3" fmla="*/ 0 h 1239892"/>
              <a:gd name="connsiteX4" fmla="*/ 1438275 w 1438275"/>
              <a:gd name="connsiteY4" fmla="*/ 1239892 h 1239892"/>
              <a:gd name="connsiteX5" fmla="*/ 0 w 1438275"/>
              <a:gd name="connsiteY5" fmla="*/ 1239892 h 1239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8275" h="1239892">
                <a:moveTo>
                  <a:pt x="719137" y="316102"/>
                </a:moveTo>
                <a:lnTo>
                  <a:pt x="269137" y="1072102"/>
                </a:lnTo>
                <a:lnTo>
                  <a:pt x="1169137" y="1072102"/>
                </a:lnTo>
                <a:close/>
                <a:moveTo>
                  <a:pt x="719138" y="0"/>
                </a:moveTo>
                <a:lnTo>
                  <a:pt x="1438275" y="1239892"/>
                </a:lnTo>
                <a:lnTo>
                  <a:pt x="0" y="1239892"/>
                </a:lnTo>
                <a:close/>
              </a:path>
            </a:pathLst>
          </a:custGeom>
          <a:solidFill>
            <a:srgbClr val="FFF6E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4B860"/>
              </a:solidFill>
            </a:endParaRPr>
          </a:p>
        </p:txBody>
      </p:sp>
      <p:sp>
        <p:nvSpPr>
          <p:cNvPr id="32" name="淘宝网chenying0907出品 11">
            <a:extLst>
              <a:ext uri="{FF2B5EF4-FFF2-40B4-BE49-F238E27FC236}">
                <a16:creationId xmlns:a16="http://schemas.microsoft.com/office/drawing/2014/main" id="{21CDE49A-1BDA-4CD5-9314-C1A912352861}"/>
              </a:ext>
            </a:extLst>
          </p:cNvPr>
          <p:cNvSpPr/>
          <p:nvPr/>
        </p:nvSpPr>
        <p:spPr>
          <a:xfrm rot="2525770">
            <a:off x="5333120" y="2392615"/>
            <a:ext cx="210715" cy="181651"/>
          </a:xfrm>
          <a:prstGeom prst="triangle">
            <a:avLst/>
          </a:prstGeom>
          <a:solidFill>
            <a:srgbClr val="FFF6E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4B860"/>
              </a:solidFill>
            </a:endParaRPr>
          </a:p>
        </p:txBody>
      </p:sp>
      <p:cxnSp>
        <p:nvCxnSpPr>
          <p:cNvPr id="33" name="淘宝网chenying0907出品 13">
            <a:extLst>
              <a:ext uri="{FF2B5EF4-FFF2-40B4-BE49-F238E27FC236}">
                <a16:creationId xmlns:a16="http://schemas.microsoft.com/office/drawing/2014/main" id="{0A5302CA-515D-466D-BC3A-FF219419C00F}"/>
              </a:ext>
            </a:extLst>
          </p:cNvPr>
          <p:cNvCxnSpPr>
            <a:cxnSpLocks/>
          </p:cNvCxnSpPr>
          <p:nvPr/>
        </p:nvCxnSpPr>
        <p:spPr>
          <a:xfrm>
            <a:off x="1344919" y="3165207"/>
            <a:ext cx="8745231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淘宝网chenying0907出品 18">
            <a:extLst>
              <a:ext uri="{FF2B5EF4-FFF2-40B4-BE49-F238E27FC236}">
                <a16:creationId xmlns:a16="http://schemas.microsoft.com/office/drawing/2014/main" id="{17B06EE7-B807-4608-AFD9-E5D1B993E848}"/>
              </a:ext>
            </a:extLst>
          </p:cNvPr>
          <p:cNvCxnSpPr/>
          <p:nvPr/>
        </p:nvCxnSpPr>
        <p:spPr>
          <a:xfrm flipH="1">
            <a:off x="5866419" y="108546"/>
            <a:ext cx="2046865" cy="130141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淘宝网chenying0907出品 19">
            <a:extLst>
              <a:ext uri="{FF2B5EF4-FFF2-40B4-BE49-F238E27FC236}">
                <a16:creationId xmlns:a16="http://schemas.microsoft.com/office/drawing/2014/main" id="{3369D38D-F0E0-46E2-960F-F618EAC1BA5F}"/>
              </a:ext>
            </a:extLst>
          </p:cNvPr>
          <p:cNvCxnSpPr/>
          <p:nvPr/>
        </p:nvCxnSpPr>
        <p:spPr>
          <a:xfrm flipH="1">
            <a:off x="6305333" y="875472"/>
            <a:ext cx="858335" cy="545737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淘宝网chenying0907出品 20">
            <a:extLst>
              <a:ext uri="{FF2B5EF4-FFF2-40B4-BE49-F238E27FC236}">
                <a16:creationId xmlns:a16="http://schemas.microsoft.com/office/drawing/2014/main" id="{87EBAD01-2C1E-4080-9FAC-87B10604BF8F}"/>
              </a:ext>
            </a:extLst>
          </p:cNvPr>
          <p:cNvCxnSpPr/>
          <p:nvPr/>
        </p:nvCxnSpPr>
        <p:spPr>
          <a:xfrm flipH="1">
            <a:off x="275874" y="4740353"/>
            <a:ext cx="2558999" cy="162703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淘宝网chenying0907出品 21">
            <a:extLst>
              <a:ext uri="{FF2B5EF4-FFF2-40B4-BE49-F238E27FC236}">
                <a16:creationId xmlns:a16="http://schemas.microsoft.com/office/drawing/2014/main" id="{6A301DD5-3AB8-4757-8EB5-75687B35B264}"/>
              </a:ext>
            </a:extLst>
          </p:cNvPr>
          <p:cNvCxnSpPr/>
          <p:nvPr/>
        </p:nvCxnSpPr>
        <p:spPr>
          <a:xfrm flipH="1">
            <a:off x="1592777" y="5227892"/>
            <a:ext cx="1335868" cy="849357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本框 42">
            <a:extLst>
              <a:ext uri="{FF2B5EF4-FFF2-40B4-BE49-F238E27FC236}">
                <a16:creationId xmlns:a16="http://schemas.microsoft.com/office/drawing/2014/main" id="{5D54E39E-82B0-422F-8324-F15D18C0E1AE}"/>
              </a:ext>
            </a:extLst>
          </p:cNvPr>
          <p:cNvSpPr txBox="1"/>
          <p:nvPr/>
        </p:nvSpPr>
        <p:spPr>
          <a:xfrm>
            <a:off x="1214791" y="1808193"/>
            <a:ext cx="4651627" cy="383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94000"/>
              </a:lnSpc>
            </a:pPr>
            <a:r>
              <a:rPr lang="en-US" altLang="zh-CN" sz="2000" i="0" dirty="0">
                <a:solidFill>
                  <a:srgbClr val="FFC000"/>
                </a:solidFill>
                <a:latin typeface="Nunito" panose="02000503030000020003" pitchFamily="2" charset="0"/>
              </a:rPr>
              <a:t>Makeup is a tool, not a mask.</a:t>
            </a:r>
          </a:p>
        </p:txBody>
      </p:sp>
      <p:sp>
        <p:nvSpPr>
          <p:cNvPr id="44" name="TextBox 6">
            <a:extLst>
              <a:ext uri="{FF2B5EF4-FFF2-40B4-BE49-F238E27FC236}">
                <a16:creationId xmlns:a16="http://schemas.microsoft.com/office/drawing/2014/main" id="{30DE77F8-4D01-4B93-A355-EEB1A2F17BB7}"/>
              </a:ext>
            </a:extLst>
          </p:cNvPr>
          <p:cNvSpPr txBox="1"/>
          <p:nvPr/>
        </p:nvSpPr>
        <p:spPr>
          <a:xfrm>
            <a:off x="1456252" y="4175020"/>
            <a:ext cx="6773348" cy="24647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altLang="zh-CN" sz="1500" b="0" i="0" dirty="0">
                <a:solidFill>
                  <a:srgbClr val="EEE2DE"/>
                </a:solidFill>
                <a:latin typeface="苹方 中等" panose="020B0400000000000000" pitchFamily="34" charset="-122"/>
                <a:ea typeface="苹方 中等" panose="020B0400000000000000" pitchFamily="34" charset="-122"/>
              </a:rPr>
              <a:t>Tap, feather, and build. Pressure matters more than piling on product.</a:t>
            </a:r>
          </a:p>
        </p:txBody>
      </p:sp>
      <p:sp>
        <p:nvSpPr>
          <p:cNvPr id="45" name="TextBox 28">
            <a:extLst>
              <a:ext uri="{FF2B5EF4-FFF2-40B4-BE49-F238E27FC236}">
                <a16:creationId xmlns:a16="http://schemas.microsoft.com/office/drawing/2014/main" id="{9B546458-582A-406E-A270-90351A927E33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E260DD0C-116B-4409-99D5-40B3BFFD1A0C}"/>
              </a:ext>
            </a:extLst>
          </p:cNvPr>
          <p:cNvSpPr txBox="1"/>
          <p:nvPr/>
        </p:nvSpPr>
        <p:spPr>
          <a:xfrm>
            <a:off x="1371599" y="4612585"/>
            <a:ext cx="4781551" cy="388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95000"/>
              </a:lnSpc>
              <a:buNone/>
            </a:pPr>
            <a:r>
              <a:rPr lang="en-US" altLang="zh-CN" sz="2000" b="1" i="0" dirty="0">
                <a:solidFill>
                  <a:srgbClr val="E2641F"/>
                </a:solidFill>
                <a:latin typeface="Nunito" panose="02000503030000020003" pitchFamily="2" charset="0"/>
                <a:ea typeface="Aptos Display"/>
                <a:cs typeface="Aptos Display"/>
              </a:rPr>
              <a:t>Six moves, one finished face</a:t>
            </a:r>
          </a:p>
        </p:txBody>
      </p:sp>
    </p:spTree>
    <p:extLst>
      <p:ext uri="{BB962C8B-B14F-4D97-AF65-F5344CB8AC3E}">
        <p14:creationId xmlns:p14="http://schemas.microsoft.com/office/powerpoint/2010/main" val="3824052763"/>
      </p:ext>
    </p:extLst>
  </p:cSld>
  <p:clrMapOvr>
    <a:masterClrMapping/>
  </p:clrMapOvr>
  <p:transition spd="slow" advClick="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矩形 54">
            <a:extLst>
              <a:ext uri="{FF2B5EF4-FFF2-40B4-BE49-F238E27FC236}">
                <a16:creationId xmlns:a16="http://schemas.microsoft.com/office/drawing/2014/main" id="{76E146E5-E168-49FD-A2AA-39D0D1CC4FD4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9353ED4A-BFDE-4FB3-8E22-E9332793F008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45" name="TextBox 2">
              <a:extLst>
                <a:ext uri="{FF2B5EF4-FFF2-40B4-BE49-F238E27FC236}">
                  <a16:creationId xmlns:a16="http://schemas.microsoft.com/office/drawing/2014/main" id="{06EDF628-B677-45E4-94F7-1DF899338270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923E3BC3-8619-405C-9539-1782FDD4142A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FCB84099-5C0F-4A07-8BA0-7632A216A74B}"/>
              </a:ext>
            </a:extLst>
          </p:cNvPr>
          <p:cNvGrpSpPr/>
          <p:nvPr/>
        </p:nvGrpSpPr>
        <p:grpSpPr>
          <a:xfrm>
            <a:off x="3197959" y="164729"/>
            <a:ext cx="7984878" cy="760164"/>
            <a:chOff x="3671888" y="294042"/>
            <a:chExt cx="7984878" cy="760164"/>
          </a:xfrm>
        </p:grpSpPr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DD31D550-C952-44E3-8F95-C294410AB5D2}"/>
                </a:ext>
              </a:extLst>
            </p:cNvPr>
            <p:cNvSpPr txBox="1"/>
            <p:nvPr/>
          </p:nvSpPr>
          <p:spPr>
            <a:xfrm>
              <a:off x="3671888" y="294042"/>
              <a:ext cx="798487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Six moves, one finished face</a:t>
              </a:r>
              <a:endParaRPr lang="zh-CN" altLang="en-US" dirty="0"/>
            </a:p>
          </p:txBody>
        </p:sp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id="{35A7DB49-65C9-4875-96B8-62BA60B9AECF}"/>
                </a:ext>
              </a:extLst>
            </p:cNvPr>
            <p:cNvSpPr txBox="1"/>
            <p:nvPr/>
          </p:nvSpPr>
          <p:spPr>
            <a:xfrm>
              <a:off x="3701585" y="823374"/>
              <a:ext cx="708296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The order is flexible. Check the whole face before adding more.</a:t>
              </a:r>
            </a:p>
          </p:txBody>
        </p:sp>
      </p:grpSp>
      <p:sp>
        <p:nvSpPr>
          <p:cNvPr id="52" name="文本框 51">
            <a:extLst>
              <a:ext uri="{FF2B5EF4-FFF2-40B4-BE49-F238E27FC236}">
                <a16:creationId xmlns:a16="http://schemas.microsoft.com/office/drawing/2014/main" id="{76F50AF6-FC18-49C9-84FB-96BB46C5177B}"/>
              </a:ext>
            </a:extLst>
          </p:cNvPr>
          <p:cNvSpPr txBox="1"/>
          <p:nvPr/>
        </p:nvSpPr>
        <p:spPr>
          <a:xfrm>
            <a:off x="3197959" y="1192356"/>
            <a:ext cx="7929675" cy="377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5000"/>
              </a:lnSpc>
              <a:buNone/>
            </a:pPr>
            <a:r>
              <a:rPr lang="en-US" altLang="zh-CN" i="0" dirty="0">
                <a:solidFill>
                  <a:srgbClr val="F4B860"/>
                </a:solidFill>
                <a:latin typeface="Nunito" panose="02000503030000020003" pitchFamily="2" charset="0"/>
                <a:ea typeface="苹方 中等" panose="020B0400000000000000" pitchFamily="34" charset="-122"/>
                <a:cs typeface="Aptos"/>
              </a:rPr>
              <a:t>Work on one feature at a time, then step back and connect the whole look.</a:t>
            </a:r>
            <a:endParaRPr lang="en-US" altLang="zh-CN" dirty="0">
              <a:solidFill>
                <a:srgbClr val="F4B860"/>
              </a:solidFill>
              <a:latin typeface="Nunito" panose="02000503030000020003" pitchFamily="2" charset="0"/>
              <a:ea typeface="苹方 中等" panose="020B0400000000000000" pitchFamily="34" charset="-122"/>
            </a:endParaRP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CEEAC912-A536-4022-8F20-2914A45B0179}"/>
              </a:ext>
            </a:extLst>
          </p:cNvPr>
          <p:cNvGrpSpPr/>
          <p:nvPr/>
        </p:nvGrpSpPr>
        <p:grpSpPr>
          <a:xfrm>
            <a:off x="2655034" y="283999"/>
            <a:ext cx="427680" cy="567740"/>
            <a:chOff x="9185691" y="1129916"/>
            <a:chExt cx="308901" cy="410062"/>
          </a:xfrm>
          <a:solidFill>
            <a:srgbClr val="F4B860"/>
          </a:solidFill>
        </p:grpSpPr>
        <p:sp>
          <p:nvSpPr>
            <p:cNvPr id="58" name="Freeform 163">
              <a:extLst>
                <a:ext uri="{FF2B5EF4-FFF2-40B4-BE49-F238E27FC236}">
                  <a16:creationId xmlns:a16="http://schemas.microsoft.com/office/drawing/2014/main" id="{F99FC819-D7B3-4244-B933-141E461A6A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85691" y="1129916"/>
              <a:ext cx="308901" cy="410062"/>
            </a:xfrm>
            <a:custGeom>
              <a:avLst/>
              <a:gdLst>
                <a:gd name="T0" fmla="*/ 10 w 72"/>
                <a:gd name="T1" fmla="*/ 0 h 96"/>
                <a:gd name="T2" fmla="*/ 3 w 72"/>
                <a:gd name="T3" fmla="*/ 3 h 96"/>
                <a:gd name="T4" fmla="*/ 0 w 72"/>
                <a:gd name="T5" fmla="*/ 10 h 96"/>
                <a:gd name="T6" fmla="*/ 0 w 72"/>
                <a:gd name="T7" fmla="*/ 86 h 96"/>
                <a:gd name="T8" fmla="*/ 3 w 72"/>
                <a:gd name="T9" fmla="*/ 93 h 96"/>
                <a:gd name="T10" fmla="*/ 10 w 72"/>
                <a:gd name="T11" fmla="*/ 96 h 96"/>
                <a:gd name="T12" fmla="*/ 72 w 72"/>
                <a:gd name="T13" fmla="*/ 96 h 96"/>
                <a:gd name="T14" fmla="*/ 72 w 72"/>
                <a:gd name="T15" fmla="*/ 16 h 96"/>
                <a:gd name="T16" fmla="*/ 10 w 72"/>
                <a:gd name="T17" fmla="*/ 16 h 96"/>
                <a:gd name="T18" fmla="*/ 6 w 72"/>
                <a:gd name="T19" fmla="*/ 14 h 96"/>
                <a:gd name="T20" fmla="*/ 4 w 72"/>
                <a:gd name="T21" fmla="*/ 10 h 96"/>
                <a:gd name="T22" fmla="*/ 6 w 72"/>
                <a:gd name="T23" fmla="*/ 6 h 96"/>
                <a:gd name="T24" fmla="*/ 10 w 72"/>
                <a:gd name="T25" fmla="*/ 4 h 96"/>
                <a:gd name="T26" fmla="*/ 72 w 72"/>
                <a:gd name="T27" fmla="*/ 4 h 96"/>
                <a:gd name="T28" fmla="*/ 72 w 72"/>
                <a:gd name="T29" fmla="*/ 0 h 96"/>
                <a:gd name="T30" fmla="*/ 10 w 72"/>
                <a:gd name="T31" fmla="*/ 0 h 96"/>
                <a:gd name="T32" fmla="*/ 10 w 72"/>
                <a:gd name="T33" fmla="*/ 20 h 96"/>
                <a:gd name="T34" fmla="*/ 68 w 72"/>
                <a:gd name="T35" fmla="*/ 20 h 96"/>
                <a:gd name="T36" fmla="*/ 68 w 72"/>
                <a:gd name="T37" fmla="*/ 92 h 96"/>
                <a:gd name="T38" fmla="*/ 10 w 72"/>
                <a:gd name="T39" fmla="*/ 92 h 96"/>
                <a:gd name="T40" fmla="*/ 6 w 72"/>
                <a:gd name="T41" fmla="*/ 90 h 96"/>
                <a:gd name="T42" fmla="*/ 4 w 72"/>
                <a:gd name="T43" fmla="*/ 86 h 96"/>
                <a:gd name="T44" fmla="*/ 4 w 72"/>
                <a:gd name="T45" fmla="*/ 18 h 96"/>
                <a:gd name="T46" fmla="*/ 10 w 72"/>
                <a:gd name="T47" fmla="*/ 2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2" h="96">
                  <a:moveTo>
                    <a:pt x="10" y="0"/>
                  </a:moveTo>
                  <a:cubicBezTo>
                    <a:pt x="7" y="0"/>
                    <a:pt x="5" y="1"/>
                    <a:pt x="3" y="3"/>
                  </a:cubicBezTo>
                  <a:cubicBezTo>
                    <a:pt x="1" y="5"/>
                    <a:pt x="0" y="7"/>
                    <a:pt x="0" y="1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1" y="91"/>
                    <a:pt x="3" y="93"/>
                  </a:cubicBezTo>
                  <a:cubicBezTo>
                    <a:pt x="5" y="95"/>
                    <a:pt x="7" y="96"/>
                    <a:pt x="10" y="96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8" y="16"/>
                    <a:pt x="7" y="15"/>
                    <a:pt x="6" y="14"/>
                  </a:cubicBezTo>
                  <a:cubicBezTo>
                    <a:pt x="5" y="13"/>
                    <a:pt x="4" y="12"/>
                    <a:pt x="4" y="10"/>
                  </a:cubicBezTo>
                  <a:cubicBezTo>
                    <a:pt x="4" y="8"/>
                    <a:pt x="5" y="7"/>
                    <a:pt x="6" y="6"/>
                  </a:cubicBezTo>
                  <a:cubicBezTo>
                    <a:pt x="7" y="5"/>
                    <a:pt x="8" y="4"/>
                    <a:pt x="10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0"/>
                    <a:pt x="72" y="0"/>
                    <a:pt x="72" y="0"/>
                  </a:cubicBezTo>
                  <a:lnTo>
                    <a:pt x="10" y="0"/>
                  </a:lnTo>
                  <a:close/>
                  <a:moveTo>
                    <a:pt x="10" y="20"/>
                  </a:moveTo>
                  <a:cubicBezTo>
                    <a:pt x="68" y="20"/>
                    <a:pt x="68" y="20"/>
                    <a:pt x="68" y="20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10" y="92"/>
                    <a:pt x="10" y="92"/>
                    <a:pt x="10" y="92"/>
                  </a:cubicBezTo>
                  <a:cubicBezTo>
                    <a:pt x="8" y="92"/>
                    <a:pt x="7" y="91"/>
                    <a:pt x="6" y="90"/>
                  </a:cubicBezTo>
                  <a:cubicBezTo>
                    <a:pt x="5" y="89"/>
                    <a:pt x="4" y="88"/>
                    <a:pt x="4" y="8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6" y="19"/>
                    <a:pt x="8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Rectangle 164">
              <a:extLst>
                <a:ext uri="{FF2B5EF4-FFF2-40B4-BE49-F238E27FC236}">
                  <a16:creationId xmlns:a16="http://schemas.microsoft.com/office/drawing/2014/main" id="{B93206C6-2495-4CB8-A2EE-B991CFB5F8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0013" y="1162431"/>
              <a:ext cx="274578" cy="1806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165">
              <a:extLst>
                <a:ext uri="{FF2B5EF4-FFF2-40B4-BE49-F238E27FC236}">
                  <a16:creationId xmlns:a16="http://schemas.microsoft.com/office/drawing/2014/main" id="{D1732354-FF15-49C4-BCAA-DB492C2BD0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4336" y="1384624"/>
              <a:ext cx="171612" cy="3432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Rectangle 166">
              <a:extLst>
                <a:ext uri="{FF2B5EF4-FFF2-40B4-BE49-F238E27FC236}">
                  <a16:creationId xmlns:a16="http://schemas.microsoft.com/office/drawing/2014/main" id="{F3B24DB5-F50D-4C47-95E7-ED97EF5F4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4336" y="1299721"/>
              <a:ext cx="68645" cy="3432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62" name="TextBox 28">
            <a:extLst>
              <a:ext uri="{FF2B5EF4-FFF2-40B4-BE49-F238E27FC236}">
                <a16:creationId xmlns:a16="http://schemas.microsoft.com/office/drawing/2014/main" id="{F956BB2F-8505-40B2-BB3D-8ADF6294D64C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80DD3B96-84DA-40AB-AFC6-7A8A4DA23706}"/>
              </a:ext>
            </a:extLst>
          </p:cNvPr>
          <p:cNvSpPr txBox="1"/>
          <p:nvPr/>
        </p:nvSpPr>
        <p:spPr>
          <a:xfrm>
            <a:off x="3671888" y="2117902"/>
            <a:ext cx="29599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E2641F"/>
                </a:solidFill>
                <a:latin typeface="Nunito" panose="02000503030000020003" pitchFamily="2" charset="0"/>
              </a:rPr>
              <a:t>CHAPTER ROADMAP</a:t>
            </a:r>
          </a:p>
        </p:txBody>
      </p:sp>
      <p:grpSp>
        <p:nvGrpSpPr>
          <p:cNvPr id="111" name="组合 110">
            <a:extLst>
              <a:ext uri="{FF2B5EF4-FFF2-40B4-BE49-F238E27FC236}">
                <a16:creationId xmlns:a16="http://schemas.microsoft.com/office/drawing/2014/main" id="{D36A7A8A-6426-4334-AEAB-93366A58ADE4}"/>
              </a:ext>
            </a:extLst>
          </p:cNvPr>
          <p:cNvGrpSpPr/>
          <p:nvPr/>
        </p:nvGrpSpPr>
        <p:grpSpPr>
          <a:xfrm>
            <a:off x="8598541" y="1900321"/>
            <a:ext cx="2901600" cy="4172793"/>
            <a:chOff x="8094762" y="1962938"/>
            <a:chExt cx="2901600" cy="4172793"/>
          </a:xfrm>
        </p:grpSpPr>
        <p:grpSp>
          <p:nvGrpSpPr>
            <p:cNvPr id="63" name="组合 62">
              <a:extLst>
                <a:ext uri="{FF2B5EF4-FFF2-40B4-BE49-F238E27FC236}">
                  <a16:creationId xmlns:a16="http://schemas.microsoft.com/office/drawing/2014/main" id="{9E56974E-58DC-4063-9123-854F5D817C21}"/>
                </a:ext>
              </a:extLst>
            </p:cNvPr>
            <p:cNvGrpSpPr/>
            <p:nvPr/>
          </p:nvGrpSpPr>
          <p:grpSpPr>
            <a:xfrm>
              <a:off x="8094762" y="1962938"/>
              <a:ext cx="2901600" cy="4172793"/>
              <a:chOff x="2494062" y="1967301"/>
              <a:chExt cx="2901600" cy="4172793"/>
            </a:xfrm>
          </p:grpSpPr>
          <p:sp>
            <p:nvSpPr>
              <p:cNvPr id="3" name="圆角矩形 4">
                <a:extLst>
                  <a:ext uri="{FF2B5EF4-FFF2-40B4-BE49-F238E27FC236}">
                    <a16:creationId xmlns:a16="http://schemas.microsoft.com/office/drawing/2014/main" id="{CACED9EF-A061-4931-A802-9EFA78151184}"/>
                  </a:ext>
                </a:extLst>
              </p:cNvPr>
              <p:cNvSpPr/>
              <p:nvPr/>
            </p:nvSpPr>
            <p:spPr>
              <a:xfrm>
                <a:off x="2494062" y="2531657"/>
                <a:ext cx="2901600" cy="3600000"/>
              </a:xfrm>
              <a:prstGeom prst="roundRect">
                <a:avLst>
                  <a:gd name="adj" fmla="val 2875"/>
                </a:avLst>
              </a:prstGeom>
              <a:solidFill>
                <a:srgbClr val="E2641F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" name="圆角矩形 5">
                <a:extLst>
                  <a:ext uri="{FF2B5EF4-FFF2-40B4-BE49-F238E27FC236}">
                    <a16:creationId xmlns:a16="http://schemas.microsoft.com/office/drawing/2014/main" id="{E6059B13-9C14-4781-B64D-BC86D927F322}"/>
                  </a:ext>
                </a:extLst>
              </p:cNvPr>
              <p:cNvSpPr/>
              <p:nvPr/>
            </p:nvSpPr>
            <p:spPr>
              <a:xfrm>
                <a:off x="2494062" y="2531656"/>
                <a:ext cx="2901600" cy="3608438"/>
              </a:xfrm>
              <a:prstGeom prst="roundRect">
                <a:avLst>
                  <a:gd name="adj" fmla="val 2875"/>
                </a:avLst>
              </a:prstGeom>
              <a:solidFill>
                <a:schemeClr val="tx1">
                  <a:lumMod val="50000"/>
                  <a:lumOff val="50000"/>
                  <a:alpha val="1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" name="圆角矩形 7">
                <a:extLst>
                  <a:ext uri="{FF2B5EF4-FFF2-40B4-BE49-F238E27FC236}">
                    <a16:creationId xmlns:a16="http://schemas.microsoft.com/office/drawing/2014/main" id="{3AAB3835-9D38-429D-A936-A37E5A68C2C0}"/>
                  </a:ext>
                </a:extLst>
              </p:cNvPr>
              <p:cNvSpPr/>
              <p:nvPr/>
            </p:nvSpPr>
            <p:spPr>
              <a:xfrm>
                <a:off x="2655034" y="2745973"/>
                <a:ext cx="2544128" cy="3135626"/>
              </a:xfrm>
              <a:prstGeom prst="roundRect">
                <a:avLst>
                  <a:gd name="adj" fmla="val 287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6" name="组合 5">
                <a:extLst>
                  <a:ext uri="{FF2B5EF4-FFF2-40B4-BE49-F238E27FC236}">
                    <a16:creationId xmlns:a16="http://schemas.microsoft.com/office/drawing/2014/main" id="{AD29FD15-6955-4A44-A146-0A434CB0D113}"/>
                  </a:ext>
                </a:extLst>
              </p:cNvPr>
              <p:cNvGrpSpPr/>
              <p:nvPr/>
            </p:nvGrpSpPr>
            <p:grpSpPr>
              <a:xfrm>
                <a:off x="2889825" y="2819790"/>
                <a:ext cx="2074547" cy="135732"/>
                <a:chOff x="1297781" y="2202656"/>
                <a:chExt cx="2074547" cy="135732"/>
              </a:xfrm>
              <a:solidFill>
                <a:srgbClr val="E2641F"/>
              </a:solidFill>
            </p:grpSpPr>
            <p:sp>
              <p:nvSpPr>
                <p:cNvPr id="26" name="椭圆 25">
                  <a:extLst>
                    <a:ext uri="{FF2B5EF4-FFF2-40B4-BE49-F238E27FC236}">
                      <a16:creationId xmlns:a16="http://schemas.microsoft.com/office/drawing/2014/main" id="{5506CDB7-4948-4DFF-B34D-FD886226C918}"/>
                    </a:ext>
                  </a:extLst>
                </p:cNvPr>
                <p:cNvSpPr/>
                <p:nvPr/>
              </p:nvSpPr>
              <p:spPr>
                <a:xfrm>
                  <a:off x="1297781" y="2202656"/>
                  <a:ext cx="135732" cy="135732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7" name="椭圆 26">
                  <a:extLst>
                    <a:ext uri="{FF2B5EF4-FFF2-40B4-BE49-F238E27FC236}">
                      <a16:creationId xmlns:a16="http://schemas.microsoft.com/office/drawing/2014/main" id="{C96981E1-6D9D-439D-9FC4-4FD71C57395F}"/>
                    </a:ext>
                  </a:extLst>
                </p:cNvPr>
                <p:cNvSpPr/>
                <p:nvPr/>
              </p:nvSpPr>
              <p:spPr>
                <a:xfrm>
                  <a:off x="3236596" y="2202656"/>
                  <a:ext cx="135732" cy="135732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28" name="组合 27">
                <a:extLst>
                  <a:ext uri="{FF2B5EF4-FFF2-40B4-BE49-F238E27FC236}">
                    <a16:creationId xmlns:a16="http://schemas.microsoft.com/office/drawing/2014/main" id="{EA61053F-F0B1-4FDB-A52D-59B862EF12E9}"/>
                  </a:ext>
                </a:extLst>
              </p:cNvPr>
              <p:cNvGrpSpPr/>
              <p:nvPr/>
            </p:nvGrpSpPr>
            <p:grpSpPr>
              <a:xfrm>
                <a:off x="2748741" y="3208023"/>
                <a:ext cx="2337609" cy="349969"/>
                <a:chOff x="1453341" y="2950942"/>
                <a:chExt cx="2337609" cy="349969"/>
              </a:xfrm>
            </p:grpSpPr>
            <p:sp>
              <p:nvSpPr>
                <p:cNvPr id="24" name="圆角矩形 27">
                  <a:extLst>
                    <a:ext uri="{FF2B5EF4-FFF2-40B4-BE49-F238E27FC236}">
                      <a16:creationId xmlns:a16="http://schemas.microsoft.com/office/drawing/2014/main" id="{33CA1850-2C0F-4071-815F-DB18AD17D139}"/>
                    </a:ext>
                  </a:extLst>
                </p:cNvPr>
                <p:cNvSpPr/>
                <p:nvPr/>
              </p:nvSpPr>
              <p:spPr>
                <a:xfrm>
                  <a:off x="1864459" y="2976975"/>
                  <a:ext cx="1926491" cy="304540"/>
                </a:xfrm>
                <a:prstGeom prst="round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5" name="圆角矩形 28">
                  <a:extLst>
                    <a:ext uri="{FF2B5EF4-FFF2-40B4-BE49-F238E27FC236}">
                      <a16:creationId xmlns:a16="http://schemas.microsoft.com/office/drawing/2014/main" id="{7C4B634D-B4B6-4186-95FA-BBF0362378D2}"/>
                    </a:ext>
                  </a:extLst>
                </p:cNvPr>
                <p:cNvSpPr/>
                <p:nvPr/>
              </p:nvSpPr>
              <p:spPr>
                <a:xfrm>
                  <a:off x="1453341" y="2950942"/>
                  <a:ext cx="351647" cy="349969"/>
                </a:xfrm>
                <a:prstGeom prst="roundRect">
                  <a:avLst/>
                </a:prstGeom>
                <a:solidFill>
                  <a:srgbClr val="2E2722">
                    <a:alpha val="25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5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11" name="任意多边形 14">
                <a:extLst>
                  <a:ext uri="{FF2B5EF4-FFF2-40B4-BE49-F238E27FC236}">
                    <a16:creationId xmlns:a16="http://schemas.microsoft.com/office/drawing/2014/main" id="{07E0D7F4-0DD2-4B81-B582-0CE2EEE9C9E9}"/>
                  </a:ext>
                </a:extLst>
              </p:cNvPr>
              <p:cNvSpPr/>
              <p:nvPr/>
            </p:nvSpPr>
            <p:spPr>
              <a:xfrm>
                <a:off x="3159859" y="2531658"/>
                <a:ext cx="1515428" cy="502702"/>
              </a:xfrm>
              <a:custGeom>
                <a:avLst/>
                <a:gdLst>
                  <a:gd name="connsiteX0" fmla="*/ 0 w 1515428"/>
                  <a:gd name="connsiteY0" fmla="*/ 0 h 502702"/>
                  <a:gd name="connsiteX1" fmla="*/ 1515428 w 1515428"/>
                  <a:gd name="connsiteY1" fmla="*/ 0 h 502702"/>
                  <a:gd name="connsiteX2" fmla="*/ 1515428 w 1515428"/>
                  <a:gd name="connsiteY2" fmla="*/ 384714 h 502702"/>
                  <a:gd name="connsiteX3" fmla="*/ 1397440 w 1515428"/>
                  <a:gd name="connsiteY3" fmla="*/ 502702 h 502702"/>
                  <a:gd name="connsiteX4" fmla="*/ 117988 w 1515428"/>
                  <a:gd name="connsiteY4" fmla="*/ 502702 h 502702"/>
                  <a:gd name="connsiteX5" fmla="*/ 0 w 1515428"/>
                  <a:gd name="connsiteY5" fmla="*/ 384714 h 502702"/>
                  <a:gd name="connsiteX6" fmla="*/ 0 w 1515428"/>
                  <a:gd name="connsiteY6" fmla="*/ 0 h 502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15428" h="502702">
                    <a:moveTo>
                      <a:pt x="0" y="0"/>
                    </a:moveTo>
                    <a:lnTo>
                      <a:pt x="1515428" y="0"/>
                    </a:lnTo>
                    <a:lnTo>
                      <a:pt x="1515428" y="384714"/>
                    </a:lnTo>
                    <a:cubicBezTo>
                      <a:pt x="1515428" y="449877"/>
                      <a:pt x="1462603" y="502702"/>
                      <a:pt x="1397440" y="502702"/>
                    </a:cubicBezTo>
                    <a:lnTo>
                      <a:pt x="117988" y="502702"/>
                    </a:lnTo>
                    <a:cubicBezTo>
                      <a:pt x="52825" y="502702"/>
                      <a:pt x="0" y="449877"/>
                      <a:pt x="0" y="38471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4B860">
                  <a:alpha val="4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" name="任意多边形 15">
                <a:extLst>
                  <a:ext uri="{FF2B5EF4-FFF2-40B4-BE49-F238E27FC236}">
                    <a16:creationId xmlns:a16="http://schemas.microsoft.com/office/drawing/2014/main" id="{FC3A21C3-FAE5-4EC7-AF81-63624FFE501D}"/>
                  </a:ext>
                </a:extLst>
              </p:cNvPr>
              <p:cNvSpPr/>
              <p:nvPr/>
            </p:nvSpPr>
            <p:spPr>
              <a:xfrm>
                <a:off x="3197959" y="1967301"/>
                <a:ext cx="1439228" cy="1012033"/>
              </a:xfrm>
              <a:custGeom>
                <a:avLst/>
                <a:gdLst>
                  <a:gd name="connsiteX0" fmla="*/ 463229 w 1439228"/>
                  <a:gd name="connsiteY0" fmla="*/ 0 h 1012033"/>
                  <a:gd name="connsiteX1" fmla="*/ 975999 w 1439228"/>
                  <a:gd name="connsiteY1" fmla="*/ 0 h 1012033"/>
                  <a:gd name="connsiteX2" fmla="*/ 1043940 w 1439228"/>
                  <a:gd name="connsiteY2" fmla="*/ 67941 h 1012033"/>
                  <a:gd name="connsiteX3" fmla="*/ 1043940 w 1439228"/>
                  <a:gd name="connsiteY3" fmla="*/ 252412 h 1012033"/>
                  <a:gd name="connsiteX4" fmla="*/ 1168880 w 1439228"/>
                  <a:gd name="connsiteY4" fmla="*/ 252412 h 1012033"/>
                  <a:gd name="connsiteX5" fmla="*/ 1236821 w 1439228"/>
                  <a:gd name="connsiteY5" fmla="*/ 320353 h 1012033"/>
                  <a:gd name="connsiteX6" fmla="*/ 1236821 w 1439228"/>
                  <a:gd name="connsiteY6" fmla="*/ 388147 h 1012033"/>
                  <a:gd name="connsiteX7" fmla="*/ 1330803 w 1439228"/>
                  <a:gd name="connsiteY7" fmla="*/ 388147 h 1012033"/>
                  <a:gd name="connsiteX8" fmla="*/ 1439228 w 1439228"/>
                  <a:gd name="connsiteY8" fmla="*/ 496572 h 1012033"/>
                  <a:gd name="connsiteX9" fmla="*/ 1439228 w 1439228"/>
                  <a:gd name="connsiteY9" fmla="*/ 903608 h 1012033"/>
                  <a:gd name="connsiteX10" fmla="*/ 1330803 w 1439228"/>
                  <a:gd name="connsiteY10" fmla="*/ 1012033 h 1012033"/>
                  <a:gd name="connsiteX11" fmla="*/ 108425 w 1439228"/>
                  <a:gd name="connsiteY11" fmla="*/ 1012033 h 1012033"/>
                  <a:gd name="connsiteX12" fmla="*/ 0 w 1439228"/>
                  <a:gd name="connsiteY12" fmla="*/ 903608 h 1012033"/>
                  <a:gd name="connsiteX13" fmla="*/ 0 w 1439228"/>
                  <a:gd name="connsiteY13" fmla="*/ 496572 h 1012033"/>
                  <a:gd name="connsiteX14" fmla="*/ 108425 w 1439228"/>
                  <a:gd name="connsiteY14" fmla="*/ 388147 h 1012033"/>
                  <a:gd name="connsiteX15" fmla="*/ 202407 w 1439228"/>
                  <a:gd name="connsiteY15" fmla="*/ 388147 h 1012033"/>
                  <a:gd name="connsiteX16" fmla="*/ 202407 w 1439228"/>
                  <a:gd name="connsiteY16" fmla="*/ 320353 h 1012033"/>
                  <a:gd name="connsiteX17" fmla="*/ 270348 w 1439228"/>
                  <a:gd name="connsiteY17" fmla="*/ 252412 h 1012033"/>
                  <a:gd name="connsiteX18" fmla="*/ 395288 w 1439228"/>
                  <a:gd name="connsiteY18" fmla="*/ 252412 h 1012033"/>
                  <a:gd name="connsiteX19" fmla="*/ 395288 w 1439228"/>
                  <a:gd name="connsiteY19" fmla="*/ 67941 h 1012033"/>
                  <a:gd name="connsiteX20" fmla="*/ 463229 w 1439228"/>
                  <a:gd name="connsiteY20" fmla="*/ 0 h 1012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39228" h="1012033">
                    <a:moveTo>
                      <a:pt x="463229" y="0"/>
                    </a:moveTo>
                    <a:lnTo>
                      <a:pt x="975999" y="0"/>
                    </a:lnTo>
                    <a:cubicBezTo>
                      <a:pt x="1013522" y="0"/>
                      <a:pt x="1043940" y="30418"/>
                      <a:pt x="1043940" y="67941"/>
                    </a:cubicBezTo>
                    <a:lnTo>
                      <a:pt x="1043940" y="252412"/>
                    </a:lnTo>
                    <a:lnTo>
                      <a:pt x="1168880" y="252412"/>
                    </a:lnTo>
                    <a:cubicBezTo>
                      <a:pt x="1206403" y="252412"/>
                      <a:pt x="1236821" y="282830"/>
                      <a:pt x="1236821" y="320353"/>
                    </a:cubicBezTo>
                    <a:lnTo>
                      <a:pt x="1236821" y="388147"/>
                    </a:lnTo>
                    <a:lnTo>
                      <a:pt x="1330803" y="388147"/>
                    </a:lnTo>
                    <a:cubicBezTo>
                      <a:pt x="1390684" y="388147"/>
                      <a:pt x="1439228" y="436691"/>
                      <a:pt x="1439228" y="496572"/>
                    </a:cubicBezTo>
                    <a:lnTo>
                      <a:pt x="1439228" y="903608"/>
                    </a:lnTo>
                    <a:cubicBezTo>
                      <a:pt x="1439228" y="963489"/>
                      <a:pt x="1390684" y="1012033"/>
                      <a:pt x="1330803" y="1012033"/>
                    </a:cubicBezTo>
                    <a:lnTo>
                      <a:pt x="108425" y="1012033"/>
                    </a:lnTo>
                    <a:cubicBezTo>
                      <a:pt x="48544" y="1012033"/>
                      <a:pt x="0" y="963489"/>
                      <a:pt x="0" y="903608"/>
                    </a:cubicBezTo>
                    <a:lnTo>
                      <a:pt x="0" y="496572"/>
                    </a:lnTo>
                    <a:cubicBezTo>
                      <a:pt x="0" y="436691"/>
                      <a:pt x="48544" y="388147"/>
                      <a:pt x="108425" y="388147"/>
                    </a:cubicBezTo>
                    <a:lnTo>
                      <a:pt x="202407" y="388147"/>
                    </a:lnTo>
                    <a:lnTo>
                      <a:pt x="202407" y="320353"/>
                    </a:lnTo>
                    <a:cubicBezTo>
                      <a:pt x="202407" y="282830"/>
                      <a:pt x="232825" y="252412"/>
                      <a:pt x="270348" y="252412"/>
                    </a:cubicBezTo>
                    <a:lnTo>
                      <a:pt x="395288" y="252412"/>
                    </a:lnTo>
                    <a:lnTo>
                      <a:pt x="395288" y="67941"/>
                    </a:lnTo>
                    <a:cubicBezTo>
                      <a:pt x="395288" y="30418"/>
                      <a:pt x="425706" y="0"/>
                      <a:pt x="463229" y="0"/>
                    </a:cubicBezTo>
                    <a:close/>
                  </a:path>
                </a:pathLst>
              </a:custGeom>
              <a:solidFill>
                <a:srgbClr val="F4B8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" name="圆角矩形 16">
                <a:extLst>
                  <a:ext uri="{FF2B5EF4-FFF2-40B4-BE49-F238E27FC236}">
                    <a16:creationId xmlns:a16="http://schemas.microsoft.com/office/drawing/2014/main" id="{A44DCC7C-97E1-4080-B5C0-D9B54486B0D1}"/>
                  </a:ext>
                </a:extLst>
              </p:cNvPr>
              <p:cNvSpPr/>
              <p:nvPr/>
            </p:nvSpPr>
            <p:spPr>
              <a:xfrm>
                <a:off x="3717072" y="2017906"/>
                <a:ext cx="405823" cy="251207"/>
              </a:xfrm>
              <a:prstGeom prst="roundRect">
                <a:avLst>
                  <a:gd name="adj" fmla="val 10890"/>
                </a:avLst>
              </a:prstGeom>
              <a:solidFill>
                <a:schemeClr val="bg1">
                  <a:alpha val="5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8F58E0B6-85F1-45DB-A2CE-0F02C37D08F5}"/>
                  </a:ext>
                </a:extLst>
              </p:cNvPr>
              <p:cNvGrpSpPr/>
              <p:nvPr/>
            </p:nvGrpSpPr>
            <p:grpSpPr>
              <a:xfrm>
                <a:off x="2748768" y="3637748"/>
                <a:ext cx="2337609" cy="349969"/>
                <a:chOff x="1453341" y="2950942"/>
                <a:chExt cx="2337609" cy="349969"/>
              </a:xfrm>
            </p:grpSpPr>
            <p:sp>
              <p:nvSpPr>
                <p:cNvPr id="30" name="圆角矩形 27">
                  <a:extLst>
                    <a:ext uri="{FF2B5EF4-FFF2-40B4-BE49-F238E27FC236}">
                      <a16:creationId xmlns:a16="http://schemas.microsoft.com/office/drawing/2014/main" id="{B642FE4B-AB27-40D3-91B9-D5DDF32A6BE1}"/>
                    </a:ext>
                  </a:extLst>
                </p:cNvPr>
                <p:cNvSpPr/>
                <p:nvPr/>
              </p:nvSpPr>
              <p:spPr>
                <a:xfrm>
                  <a:off x="1864459" y="2976975"/>
                  <a:ext cx="1926491" cy="304540"/>
                </a:xfrm>
                <a:prstGeom prst="round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1" name="圆角矩形 28">
                  <a:extLst>
                    <a:ext uri="{FF2B5EF4-FFF2-40B4-BE49-F238E27FC236}">
                      <a16:creationId xmlns:a16="http://schemas.microsoft.com/office/drawing/2014/main" id="{8AD1DA2E-A0D8-4754-BE01-CAFB6CDCF970}"/>
                    </a:ext>
                  </a:extLst>
                </p:cNvPr>
                <p:cNvSpPr/>
                <p:nvPr/>
              </p:nvSpPr>
              <p:spPr>
                <a:xfrm>
                  <a:off x="1453341" y="2950942"/>
                  <a:ext cx="351647" cy="349969"/>
                </a:xfrm>
                <a:prstGeom prst="roundRect">
                  <a:avLst/>
                </a:prstGeom>
                <a:solidFill>
                  <a:srgbClr val="2E2722">
                    <a:alpha val="25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32" name="组合 31">
                <a:extLst>
                  <a:ext uri="{FF2B5EF4-FFF2-40B4-BE49-F238E27FC236}">
                    <a16:creationId xmlns:a16="http://schemas.microsoft.com/office/drawing/2014/main" id="{C6BFC778-47FB-41FD-B438-A898F5AA36AB}"/>
                  </a:ext>
                </a:extLst>
              </p:cNvPr>
              <p:cNvGrpSpPr/>
              <p:nvPr/>
            </p:nvGrpSpPr>
            <p:grpSpPr>
              <a:xfrm>
                <a:off x="2748741" y="4067473"/>
                <a:ext cx="2337609" cy="349969"/>
                <a:chOff x="1453341" y="2950942"/>
                <a:chExt cx="2337609" cy="349969"/>
              </a:xfrm>
            </p:grpSpPr>
            <p:sp>
              <p:nvSpPr>
                <p:cNvPr id="33" name="圆角矩形 27">
                  <a:extLst>
                    <a:ext uri="{FF2B5EF4-FFF2-40B4-BE49-F238E27FC236}">
                      <a16:creationId xmlns:a16="http://schemas.microsoft.com/office/drawing/2014/main" id="{EA59CFBB-4D1E-4EB1-A028-1FD1B52FD24F}"/>
                    </a:ext>
                  </a:extLst>
                </p:cNvPr>
                <p:cNvSpPr/>
                <p:nvPr/>
              </p:nvSpPr>
              <p:spPr>
                <a:xfrm>
                  <a:off x="1864459" y="2976975"/>
                  <a:ext cx="1926491" cy="304540"/>
                </a:xfrm>
                <a:prstGeom prst="round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4" name="圆角矩形 28">
                  <a:extLst>
                    <a:ext uri="{FF2B5EF4-FFF2-40B4-BE49-F238E27FC236}">
                      <a16:creationId xmlns:a16="http://schemas.microsoft.com/office/drawing/2014/main" id="{D8505E44-4AED-4067-83B7-67044F122454}"/>
                    </a:ext>
                  </a:extLst>
                </p:cNvPr>
                <p:cNvSpPr/>
                <p:nvPr/>
              </p:nvSpPr>
              <p:spPr>
                <a:xfrm>
                  <a:off x="1453341" y="2950942"/>
                  <a:ext cx="351647" cy="349969"/>
                </a:xfrm>
                <a:prstGeom prst="roundRect">
                  <a:avLst/>
                </a:prstGeom>
                <a:solidFill>
                  <a:srgbClr val="2E2722">
                    <a:alpha val="25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35" name="组合 34">
                <a:extLst>
                  <a:ext uri="{FF2B5EF4-FFF2-40B4-BE49-F238E27FC236}">
                    <a16:creationId xmlns:a16="http://schemas.microsoft.com/office/drawing/2014/main" id="{A2FA97EA-4B7C-4F9F-9EC4-EF9D66A11664}"/>
                  </a:ext>
                </a:extLst>
              </p:cNvPr>
              <p:cNvGrpSpPr/>
              <p:nvPr/>
            </p:nvGrpSpPr>
            <p:grpSpPr>
              <a:xfrm>
                <a:off x="2733371" y="4497198"/>
                <a:ext cx="2337609" cy="349969"/>
                <a:chOff x="1453341" y="2950942"/>
                <a:chExt cx="2337609" cy="349969"/>
              </a:xfrm>
            </p:grpSpPr>
            <p:sp>
              <p:nvSpPr>
                <p:cNvPr id="36" name="圆角矩形 27">
                  <a:extLst>
                    <a:ext uri="{FF2B5EF4-FFF2-40B4-BE49-F238E27FC236}">
                      <a16:creationId xmlns:a16="http://schemas.microsoft.com/office/drawing/2014/main" id="{A6C3C3E4-D2F7-49BC-BDC1-7188EEF02ECE}"/>
                    </a:ext>
                  </a:extLst>
                </p:cNvPr>
                <p:cNvSpPr/>
                <p:nvPr/>
              </p:nvSpPr>
              <p:spPr>
                <a:xfrm>
                  <a:off x="1864459" y="2976975"/>
                  <a:ext cx="1926491" cy="304540"/>
                </a:xfrm>
                <a:prstGeom prst="round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7" name="圆角矩形 28">
                  <a:extLst>
                    <a:ext uri="{FF2B5EF4-FFF2-40B4-BE49-F238E27FC236}">
                      <a16:creationId xmlns:a16="http://schemas.microsoft.com/office/drawing/2014/main" id="{F72E5930-97DD-430F-AE6A-F5061C88E123}"/>
                    </a:ext>
                  </a:extLst>
                </p:cNvPr>
                <p:cNvSpPr/>
                <p:nvPr/>
              </p:nvSpPr>
              <p:spPr>
                <a:xfrm>
                  <a:off x="1453341" y="2950942"/>
                  <a:ext cx="351647" cy="349969"/>
                </a:xfrm>
                <a:prstGeom prst="roundRect">
                  <a:avLst/>
                </a:prstGeom>
                <a:solidFill>
                  <a:srgbClr val="2E2722">
                    <a:alpha val="25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01F212D-5349-4DF5-9E92-4C72E88CDD4A}"/>
                  </a:ext>
                </a:extLst>
              </p:cNvPr>
              <p:cNvGrpSpPr/>
              <p:nvPr/>
            </p:nvGrpSpPr>
            <p:grpSpPr>
              <a:xfrm>
                <a:off x="2733371" y="4926923"/>
                <a:ext cx="2337609" cy="349969"/>
                <a:chOff x="1453341" y="2950942"/>
                <a:chExt cx="2337609" cy="349969"/>
              </a:xfrm>
            </p:grpSpPr>
            <p:sp>
              <p:nvSpPr>
                <p:cNvPr id="39" name="圆角矩形 27">
                  <a:extLst>
                    <a:ext uri="{FF2B5EF4-FFF2-40B4-BE49-F238E27FC236}">
                      <a16:creationId xmlns:a16="http://schemas.microsoft.com/office/drawing/2014/main" id="{EC6BA618-66E2-40C1-BEB9-485036431640}"/>
                    </a:ext>
                  </a:extLst>
                </p:cNvPr>
                <p:cNvSpPr/>
                <p:nvPr/>
              </p:nvSpPr>
              <p:spPr>
                <a:xfrm>
                  <a:off x="1864459" y="2976975"/>
                  <a:ext cx="1926491" cy="304540"/>
                </a:xfrm>
                <a:prstGeom prst="round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0" name="圆角矩形 28">
                  <a:extLst>
                    <a:ext uri="{FF2B5EF4-FFF2-40B4-BE49-F238E27FC236}">
                      <a16:creationId xmlns:a16="http://schemas.microsoft.com/office/drawing/2014/main" id="{336E7ADD-C96B-42CC-9CAA-91233D9AB750}"/>
                    </a:ext>
                  </a:extLst>
                </p:cNvPr>
                <p:cNvSpPr/>
                <p:nvPr/>
              </p:nvSpPr>
              <p:spPr>
                <a:xfrm>
                  <a:off x="1453341" y="2950942"/>
                  <a:ext cx="351647" cy="349969"/>
                </a:xfrm>
                <a:prstGeom prst="roundRect">
                  <a:avLst/>
                </a:prstGeom>
                <a:solidFill>
                  <a:srgbClr val="2E2722">
                    <a:alpha val="25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41" name="组合 40">
                <a:extLst>
                  <a:ext uri="{FF2B5EF4-FFF2-40B4-BE49-F238E27FC236}">
                    <a16:creationId xmlns:a16="http://schemas.microsoft.com/office/drawing/2014/main" id="{6297A030-70FC-41F3-BCA9-229A022DE82A}"/>
                  </a:ext>
                </a:extLst>
              </p:cNvPr>
              <p:cNvGrpSpPr/>
              <p:nvPr/>
            </p:nvGrpSpPr>
            <p:grpSpPr>
              <a:xfrm>
                <a:off x="2731067" y="5356646"/>
                <a:ext cx="2337609" cy="349969"/>
                <a:chOff x="1453341" y="2950942"/>
                <a:chExt cx="2337609" cy="349969"/>
              </a:xfrm>
            </p:grpSpPr>
            <p:sp>
              <p:nvSpPr>
                <p:cNvPr id="42" name="圆角矩形 27">
                  <a:extLst>
                    <a:ext uri="{FF2B5EF4-FFF2-40B4-BE49-F238E27FC236}">
                      <a16:creationId xmlns:a16="http://schemas.microsoft.com/office/drawing/2014/main" id="{987D463F-1BCB-4C00-A7EF-EF9C414E2C52}"/>
                    </a:ext>
                  </a:extLst>
                </p:cNvPr>
                <p:cNvSpPr/>
                <p:nvPr/>
              </p:nvSpPr>
              <p:spPr>
                <a:xfrm>
                  <a:off x="1864459" y="2976975"/>
                  <a:ext cx="1926491" cy="304540"/>
                </a:xfrm>
                <a:prstGeom prst="round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3" name="圆角矩形 28">
                  <a:extLst>
                    <a:ext uri="{FF2B5EF4-FFF2-40B4-BE49-F238E27FC236}">
                      <a16:creationId xmlns:a16="http://schemas.microsoft.com/office/drawing/2014/main" id="{20DDCD84-CEB5-479F-994D-72BF7C79BF56}"/>
                    </a:ext>
                  </a:extLst>
                </p:cNvPr>
                <p:cNvSpPr/>
                <p:nvPr/>
              </p:nvSpPr>
              <p:spPr>
                <a:xfrm>
                  <a:off x="1453341" y="2950942"/>
                  <a:ext cx="351647" cy="349969"/>
                </a:xfrm>
                <a:prstGeom prst="roundRect">
                  <a:avLst/>
                </a:prstGeom>
                <a:solidFill>
                  <a:srgbClr val="2E2722">
                    <a:alpha val="25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68" name="文本框 67">
              <a:extLst>
                <a:ext uri="{FF2B5EF4-FFF2-40B4-BE49-F238E27FC236}">
                  <a16:creationId xmlns:a16="http://schemas.microsoft.com/office/drawing/2014/main" id="{49E92CE5-CD0B-4B92-8E22-71785D47769B}"/>
                </a:ext>
              </a:extLst>
            </p:cNvPr>
            <p:cNvSpPr txBox="1"/>
            <p:nvPr/>
          </p:nvSpPr>
          <p:spPr>
            <a:xfrm>
              <a:off x="8801740" y="3251157"/>
              <a:ext cx="189278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200" b="1" dirty="0">
                  <a:latin typeface="Nunito" panose="02000503030000020003" pitchFamily="2" charset="0"/>
                  <a:ea typeface="微软雅黑" panose="020B0503020204020204" pitchFamily="34" charset="-122"/>
                </a:rPr>
                <a:t>Frame brows</a:t>
              </a:r>
              <a:endParaRPr lang="zh-CN" altLang="en-US" sz="1200" b="1" dirty="0">
                <a:latin typeface="Nunito" panose="02000503030000020003" pitchFamily="2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79" name="组合 78">
              <a:extLst>
                <a:ext uri="{FF2B5EF4-FFF2-40B4-BE49-F238E27FC236}">
                  <a16:creationId xmlns:a16="http://schemas.microsoft.com/office/drawing/2014/main" id="{D33AE288-B476-4B4C-8B6D-1E30BE8B65A5}"/>
                </a:ext>
              </a:extLst>
            </p:cNvPr>
            <p:cNvGrpSpPr/>
            <p:nvPr/>
          </p:nvGrpSpPr>
          <p:grpSpPr>
            <a:xfrm>
              <a:off x="8323081" y="3249228"/>
              <a:ext cx="378007" cy="2409671"/>
              <a:chOff x="8323081" y="3249228"/>
              <a:chExt cx="378007" cy="2409671"/>
            </a:xfrm>
          </p:grpSpPr>
          <p:sp>
            <p:nvSpPr>
              <p:cNvPr id="67" name="文本框 66">
                <a:extLst>
                  <a:ext uri="{FF2B5EF4-FFF2-40B4-BE49-F238E27FC236}">
                    <a16:creationId xmlns:a16="http://schemas.microsoft.com/office/drawing/2014/main" id="{C0EF5989-FF8C-405B-9C2C-CB6559D9C598}"/>
                  </a:ext>
                </a:extLst>
              </p:cNvPr>
              <p:cNvSpPr txBox="1"/>
              <p:nvPr/>
            </p:nvSpPr>
            <p:spPr>
              <a:xfrm>
                <a:off x="8340339" y="3249228"/>
                <a:ext cx="351647" cy="2462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000" b="1" dirty="0">
                    <a:latin typeface="Nunito" panose="02000503030000020003" pitchFamily="2" charset="0"/>
                    <a:ea typeface="微软雅黑" panose="020B0503020204020204" pitchFamily="34" charset="-122"/>
                  </a:rPr>
                  <a:t>01</a:t>
                </a:r>
                <a:endParaRPr lang="zh-CN" altLang="en-US" sz="1000" b="1" dirty="0">
                  <a:latin typeface="Nunito" panose="02000503030000020003" pitchFamily="2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69" name="文本框 68">
                <a:extLst>
                  <a:ext uri="{FF2B5EF4-FFF2-40B4-BE49-F238E27FC236}">
                    <a16:creationId xmlns:a16="http://schemas.microsoft.com/office/drawing/2014/main" id="{68071BFB-301A-45EC-BB45-1AA4CFC5272F}"/>
                  </a:ext>
                </a:extLst>
              </p:cNvPr>
              <p:cNvSpPr txBox="1"/>
              <p:nvPr/>
            </p:nvSpPr>
            <p:spPr>
              <a:xfrm>
                <a:off x="8349441" y="3689492"/>
                <a:ext cx="351647" cy="2462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000" b="1" dirty="0">
                    <a:latin typeface="Nunito" panose="02000503030000020003" pitchFamily="2" charset="0"/>
                    <a:ea typeface="微软雅黑" panose="020B0503020204020204" pitchFamily="34" charset="-122"/>
                  </a:rPr>
                  <a:t>02</a:t>
                </a:r>
                <a:endParaRPr lang="zh-CN" altLang="en-US" sz="1000" b="1" dirty="0">
                  <a:latin typeface="Nunito" panose="02000503030000020003" pitchFamily="2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70" name="文本框 69">
                <a:extLst>
                  <a:ext uri="{FF2B5EF4-FFF2-40B4-BE49-F238E27FC236}">
                    <a16:creationId xmlns:a16="http://schemas.microsoft.com/office/drawing/2014/main" id="{A6D253BC-60BD-4EA2-B1E7-FC57A3BE96BF}"/>
                  </a:ext>
                </a:extLst>
              </p:cNvPr>
              <p:cNvSpPr txBox="1"/>
              <p:nvPr/>
            </p:nvSpPr>
            <p:spPr>
              <a:xfrm>
                <a:off x="8340339" y="4123503"/>
                <a:ext cx="351647" cy="2462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000" b="1" dirty="0">
                    <a:latin typeface="Nunito" panose="02000503030000020003" pitchFamily="2" charset="0"/>
                    <a:ea typeface="微软雅黑" panose="020B0503020204020204" pitchFamily="34" charset="-122"/>
                  </a:rPr>
                  <a:t>03</a:t>
                </a:r>
                <a:endParaRPr lang="zh-CN" altLang="en-US" sz="1000" b="1" dirty="0">
                  <a:latin typeface="Nunito" panose="02000503030000020003" pitchFamily="2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AA23D564-6381-4DE8-8372-BA30DF882122}"/>
                  </a:ext>
                </a:extLst>
              </p:cNvPr>
              <p:cNvSpPr txBox="1"/>
              <p:nvPr/>
            </p:nvSpPr>
            <p:spPr>
              <a:xfrm>
                <a:off x="8323081" y="4560963"/>
                <a:ext cx="351647" cy="2462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000" b="1" dirty="0">
                    <a:latin typeface="Nunito" panose="02000503030000020003" pitchFamily="2" charset="0"/>
                    <a:ea typeface="微软雅黑" panose="020B0503020204020204" pitchFamily="34" charset="-122"/>
                  </a:rPr>
                  <a:t>04</a:t>
                </a:r>
                <a:endParaRPr lang="zh-CN" altLang="en-US" sz="1000" b="1" dirty="0">
                  <a:latin typeface="Nunito" panose="02000503030000020003" pitchFamily="2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72" name="文本框 71">
                <a:extLst>
                  <a:ext uri="{FF2B5EF4-FFF2-40B4-BE49-F238E27FC236}">
                    <a16:creationId xmlns:a16="http://schemas.microsoft.com/office/drawing/2014/main" id="{76C000A3-EF56-40BE-8DB1-91F6FFA1F3B4}"/>
                  </a:ext>
                </a:extLst>
              </p:cNvPr>
              <p:cNvSpPr txBox="1"/>
              <p:nvPr/>
            </p:nvSpPr>
            <p:spPr>
              <a:xfrm>
                <a:off x="8331766" y="4982953"/>
                <a:ext cx="351647" cy="2462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000" b="1" dirty="0">
                    <a:latin typeface="Nunito" panose="02000503030000020003" pitchFamily="2" charset="0"/>
                    <a:ea typeface="微软雅黑" panose="020B0503020204020204" pitchFamily="34" charset="-122"/>
                  </a:rPr>
                  <a:t>05</a:t>
                </a:r>
                <a:endParaRPr lang="zh-CN" altLang="en-US" sz="1000" b="1" dirty="0">
                  <a:latin typeface="Nunito" panose="02000503030000020003" pitchFamily="2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73" name="文本框 72">
                <a:extLst>
                  <a:ext uri="{FF2B5EF4-FFF2-40B4-BE49-F238E27FC236}">
                    <a16:creationId xmlns:a16="http://schemas.microsoft.com/office/drawing/2014/main" id="{A3CF7322-7644-4011-87DF-D2092B097C5A}"/>
                  </a:ext>
                </a:extLst>
              </p:cNvPr>
              <p:cNvSpPr txBox="1"/>
              <p:nvPr/>
            </p:nvSpPr>
            <p:spPr>
              <a:xfrm>
                <a:off x="8323081" y="5412678"/>
                <a:ext cx="351647" cy="2462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000" b="1" dirty="0">
                    <a:latin typeface="Nunito" panose="02000503030000020003" pitchFamily="2" charset="0"/>
                    <a:ea typeface="微软雅黑" panose="020B0503020204020204" pitchFamily="34" charset="-122"/>
                  </a:rPr>
                  <a:t>06</a:t>
                </a:r>
                <a:endParaRPr lang="zh-CN" altLang="en-US" sz="1000" b="1" dirty="0">
                  <a:latin typeface="Nunito" panose="02000503030000020003" pitchFamily="2" charset="0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74" name="文本框 73">
              <a:extLst>
                <a:ext uri="{FF2B5EF4-FFF2-40B4-BE49-F238E27FC236}">
                  <a16:creationId xmlns:a16="http://schemas.microsoft.com/office/drawing/2014/main" id="{4FAAC5EE-40C2-4091-A7F5-421308F48E74}"/>
                </a:ext>
              </a:extLst>
            </p:cNvPr>
            <p:cNvSpPr txBox="1"/>
            <p:nvPr/>
          </p:nvSpPr>
          <p:spPr>
            <a:xfrm>
              <a:off x="8801740" y="3679007"/>
              <a:ext cx="189278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200" b="1" dirty="0">
                  <a:latin typeface="Nunito" panose="02000503030000020003" pitchFamily="2" charset="0"/>
                  <a:ea typeface="微软雅黑" panose="020B0503020204020204" pitchFamily="34" charset="-122"/>
                </a:rPr>
                <a:t>Add eye depth</a:t>
              </a:r>
              <a:endParaRPr lang="zh-CN" altLang="en-US" sz="1200" b="1" dirty="0">
                <a:latin typeface="Nunito" panose="02000503030000020003" pitchFamily="2" charset="0"/>
                <a:ea typeface="微软雅黑" panose="020B0503020204020204" pitchFamily="34" charset="-122"/>
              </a:endParaRPr>
            </a:p>
          </p:txBody>
        </p:sp>
        <p:sp>
          <p:nvSpPr>
            <p:cNvPr id="75" name="文本框 74">
              <a:extLst>
                <a:ext uri="{FF2B5EF4-FFF2-40B4-BE49-F238E27FC236}">
                  <a16:creationId xmlns:a16="http://schemas.microsoft.com/office/drawing/2014/main" id="{6F1DB380-CE76-4A2E-9625-17EFD5ADA449}"/>
                </a:ext>
              </a:extLst>
            </p:cNvPr>
            <p:cNvSpPr txBox="1"/>
            <p:nvPr/>
          </p:nvSpPr>
          <p:spPr>
            <a:xfrm>
              <a:off x="8801740" y="4106857"/>
              <a:ext cx="189278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200" b="1" dirty="0">
                  <a:latin typeface="Nunito" panose="02000503030000020003" pitchFamily="2" charset="0"/>
                  <a:ea typeface="微软雅黑" panose="020B0503020204020204" pitchFamily="34" charset="-122"/>
                </a:rPr>
                <a:t>Line + lashes</a:t>
              </a:r>
              <a:endParaRPr lang="zh-CN" altLang="en-US" sz="1200" b="1" dirty="0">
                <a:latin typeface="Nunito" panose="02000503030000020003" pitchFamily="2" charset="0"/>
                <a:ea typeface="微软雅黑" panose="020B0503020204020204" pitchFamily="34" charset="-122"/>
              </a:endParaRPr>
            </a:p>
          </p:txBody>
        </p:sp>
        <p:sp>
          <p:nvSpPr>
            <p:cNvPr id="76" name="文本框 75">
              <a:extLst>
                <a:ext uri="{FF2B5EF4-FFF2-40B4-BE49-F238E27FC236}">
                  <a16:creationId xmlns:a16="http://schemas.microsoft.com/office/drawing/2014/main" id="{7A3588AF-EA29-49AB-8D90-7B0E745023C7}"/>
                </a:ext>
              </a:extLst>
            </p:cNvPr>
            <p:cNvSpPr txBox="1"/>
            <p:nvPr/>
          </p:nvSpPr>
          <p:spPr>
            <a:xfrm>
              <a:off x="8801740" y="4534707"/>
              <a:ext cx="189278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200" b="1" dirty="0">
                  <a:latin typeface="Nunito" panose="02000503030000020003" pitchFamily="2" charset="0"/>
                  <a:ea typeface="微软雅黑" panose="020B0503020204020204" pitchFamily="34" charset="-122"/>
                </a:rPr>
                <a:t>Bring in blush</a:t>
              </a:r>
              <a:endParaRPr lang="zh-CN" altLang="en-US" sz="1200" b="1" dirty="0">
                <a:latin typeface="Nunito" panose="02000503030000020003" pitchFamily="2" charset="0"/>
                <a:ea typeface="微软雅黑" panose="020B0503020204020204" pitchFamily="34" charset="-122"/>
              </a:endParaRPr>
            </a:p>
          </p:txBody>
        </p:sp>
        <p:sp>
          <p:nvSpPr>
            <p:cNvPr id="77" name="文本框 76">
              <a:extLst>
                <a:ext uri="{FF2B5EF4-FFF2-40B4-BE49-F238E27FC236}">
                  <a16:creationId xmlns:a16="http://schemas.microsoft.com/office/drawing/2014/main" id="{EACD64EE-F4C6-40CF-90AF-E3E31C30F183}"/>
                </a:ext>
              </a:extLst>
            </p:cNvPr>
            <p:cNvSpPr txBox="1"/>
            <p:nvPr/>
          </p:nvSpPr>
          <p:spPr>
            <a:xfrm>
              <a:off x="8801740" y="4962557"/>
              <a:ext cx="189278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200" b="1" dirty="0">
                  <a:latin typeface="Nunito" panose="02000503030000020003" pitchFamily="2" charset="0"/>
                  <a:ea typeface="微软雅黑" panose="020B0503020204020204" pitchFamily="34" charset="-122"/>
                </a:rPr>
                <a:t>Finish lips</a:t>
              </a:r>
              <a:endParaRPr lang="zh-CN" altLang="en-US" sz="1200" b="1" dirty="0">
                <a:latin typeface="Nunito" panose="02000503030000020003" pitchFamily="2" charset="0"/>
                <a:ea typeface="微软雅黑" panose="020B0503020204020204" pitchFamily="34" charset="-122"/>
              </a:endParaRPr>
            </a:p>
          </p:txBody>
        </p:sp>
        <p:sp>
          <p:nvSpPr>
            <p:cNvPr id="78" name="文本框 77">
              <a:extLst>
                <a:ext uri="{FF2B5EF4-FFF2-40B4-BE49-F238E27FC236}">
                  <a16:creationId xmlns:a16="http://schemas.microsoft.com/office/drawing/2014/main" id="{366EE9F4-2018-4C7C-881F-703A3F87594A}"/>
                </a:ext>
              </a:extLst>
            </p:cNvPr>
            <p:cNvSpPr txBox="1"/>
            <p:nvPr/>
          </p:nvSpPr>
          <p:spPr>
            <a:xfrm>
              <a:off x="8801740" y="5390408"/>
              <a:ext cx="189278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200" b="1" dirty="0">
                  <a:latin typeface="Nunito" panose="02000503030000020003" pitchFamily="2" charset="0"/>
                  <a:ea typeface="微软雅黑" panose="020B0503020204020204" pitchFamily="34" charset="-122"/>
                </a:rPr>
                <a:t>Balance</a:t>
              </a:r>
              <a:endParaRPr lang="zh-CN" altLang="en-US" sz="1200" b="1" dirty="0">
                <a:latin typeface="Nunito" panose="02000503030000020003" pitchFamily="2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49" name="组合 148">
            <a:extLst>
              <a:ext uri="{FF2B5EF4-FFF2-40B4-BE49-F238E27FC236}">
                <a16:creationId xmlns:a16="http://schemas.microsoft.com/office/drawing/2014/main" id="{39D66666-D354-4911-9DE0-E1220D93CCFD}"/>
              </a:ext>
            </a:extLst>
          </p:cNvPr>
          <p:cNvGrpSpPr/>
          <p:nvPr/>
        </p:nvGrpSpPr>
        <p:grpSpPr>
          <a:xfrm>
            <a:off x="1918936" y="2725484"/>
            <a:ext cx="2927227" cy="536525"/>
            <a:chOff x="2330054" y="1994814"/>
            <a:chExt cx="2927227" cy="536525"/>
          </a:xfrm>
        </p:grpSpPr>
        <p:sp>
          <p:nvSpPr>
            <p:cNvPr id="81" name="矩形: 圆角 80">
              <a:extLst>
                <a:ext uri="{FF2B5EF4-FFF2-40B4-BE49-F238E27FC236}">
                  <a16:creationId xmlns:a16="http://schemas.microsoft.com/office/drawing/2014/main" id="{43CA1C38-A635-416E-8683-7F5D3924D5F9}"/>
                </a:ext>
              </a:extLst>
            </p:cNvPr>
            <p:cNvSpPr/>
            <p:nvPr/>
          </p:nvSpPr>
          <p:spPr>
            <a:xfrm>
              <a:off x="2629138" y="1994814"/>
              <a:ext cx="2628143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2" name="文本框 81">
              <a:extLst>
                <a:ext uri="{FF2B5EF4-FFF2-40B4-BE49-F238E27FC236}">
                  <a16:creationId xmlns:a16="http://schemas.microsoft.com/office/drawing/2014/main" id="{5BF5D8D5-0027-4C01-A642-8B5AB8CAC7AB}"/>
                </a:ext>
              </a:extLst>
            </p:cNvPr>
            <p:cNvSpPr txBox="1"/>
            <p:nvPr/>
          </p:nvSpPr>
          <p:spPr>
            <a:xfrm>
              <a:off x="2994778" y="2008119"/>
              <a:ext cx="226250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Frame brows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Brush, map, and fill gaps.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85" name="组合 84">
              <a:extLst>
                <a:ext uri="{FF2B5EF4-FFF2-40B4-BE49-F238E27FC236}">
                  <a16:creationId xmlns:a16="http://schemas.microsoft.com/office/drawing/2014/main" id="{6C64BE20-FE5C-47FB-988A-2F063225C755}"/>
                </a:ext>
              </a:extLst>
            </p:cNvPr>
            <p:cNvGrpSpPr/>
            <p:nvPr/>
          </p:nvGrpSpPr>
          <p:grpSpPr>
            <a:xfrm>
              <a:off x="2330054" y="2002599"/>
              <a:ext cx="613804" cy="506516"/>
              <a:chOff x="3250352" y="2533402"/>
              <a:chExt cx="691059" cy="570267"/>
            </a:xfrm>
          </p:grpSpPr>
          <p:sp>
            <p:nvSpPr>
              <p:cNvPr id="83" name="椭圆 82">
                <a:extLst>
                  <a:ext uri="{FF2B5EF4-FFF2-40B4-BE49-F238E27FC236}">
                    <a16:creationId xmlns:a16="http://schemas.microsoft.com/office/drawing/2014/main" id="{985B3139-870E-4F2E-900A-AAE0BCFA6067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84" name="文本框 83">
                <a:extLst>
                  <a:ext uri="{FF2B5EF4-FFF2-40B4-BE49-F238E27FC236}">
                    <a16:creationId xmlns:a16="http://schemas.microsoft.com/office/drawing/2014/main" id="{2C46F89E-2CE7-4D89-891E-EA1789935088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01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119" name="组合 118">
            <a:extLst>
              <a:ext uri="{FF2B5EF4-FFF2-40B4-BE49-F238E27FC236}">
                <a16:creationId xmlns:a16="http://schemas.microsoft.com/office/drawing/2014/main" id="{C89A1449-9A5B-4931-BCD1-1527C1DC0AF3}"/>
              </a:ext>
            </a:extLst>
          </p:cNvPr>
          <p:cNvGrpSpPr/>
          <p:nvPr/>
        </p:nvGrpSpPr>
        <p:grpSpPr>
          <a:xfrm>
            <a:off x="1935252" y="3787304"/>
            <a:ext cx="2926948" cy="536525"/>
            <a:chOff x="3372803" y="2224985"/>
            <a:chExt cx="2926948" cy="536525"/>
          </a:xfrm>
        </p:grpSpPr>
        <p:sp>
          <p:nvSpPr>
            <p:cNvPr id="120" name="矩形: 圆角 119">
              <a:extLst>
                <a:ext uri="{FF2B5EF4-FFF2-40B4-BE49-F238E27FC236}">
                  <a16:creationId xmlns:a16="http://schemas.microsoft.com/office/drawing/2014/main" id="{EC4BCBE0-0328-4F14-86BE-E031B6E9EC7E}"/>
                </a:ext>
              </a:extLst>
            </p:cNvPr>
            <p:cNvSpPr/>
            <p:nvPr/>
          </p:nvSpPr>
          <p:spPr>
            <a:xfrm>
              <a:off x="3671888" y="2224985"/>
              <a:ext cx="2627863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1" name="文本框 120">
              <a:extLst>
                <a:ext uri="{FF2B5EF4-FFF2-40B4-BE49-F238E27FC236}">
                  <a16:creationId xmlns:a16="http://schemas.microsoft.com/office/drawing/2014/main" id="{3521F0CF-C15B-49D0-9799-87DDD9149EB2}"/>
                </a:ext>
              </a:extLst>
            </p:cNvPr>
            <p:cNvSpPr txBox="1"/>
            <p:nvPr/>
          </p:nvSpPr>
          <p:spPr>
            <a:xfrm>
              <a:off x="4037527" y="2238290"/>
              <a:ext cx="222464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Add eye depth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Light first, depth second.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122" name="组合 121">
              <a:extLst>
                <a:ext uri="{FF2B5EF4-FFF2-40B4-BE49-F238E27FC236}">
                  <a16:creationId xmlns:a16="http://schemas.microsoft.com/office/drawing/2014/main" id="{61A36857-19EA-47AA-9D03-DA9E5A3B2C3C}"/>
                </a:ext>
              </a:extLst>
            </p:cNvPr>
            <p:cNvGrpSpPr/>
            <p:nvPr/>
          </p:nvGrpSpPr>
          <p:grpSpPr>
            <a:xfrm>
              <a:off x="3372803" y="2232770"/>
              <a:ext cx="613804" cy="506516"/>
              <a:chOff x="3250352" y="2533402"/>
              <a:chExt cx="691059" cy="570267"/>
            </a:xfrm>
          </p:grpSpPr>
          <p:sp>
            <p:nvSpPr>
              <p:cNvPr id="123" name="椭圆 122">
                <a:extLst>
                  <a:ext uri="{FF2B5EF4-FFF2-40B4-BE49-F238E27FC236}">
                    <a16:creationId xmlns:a16="http://schemas.microsoft.com/office/drawing/2014/main" id="{D2A24AB9-46BD-4AB4-8E15-27212BFEC125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124" name="文本框 123">
                <a:extLst>
                  <a:ext uri="{FF2B5EF4-FFF2-40B4-BE49-F238E27FC236}">
                    <a16:creationId xmlns:a16="http://schemas.microsoft.com/office/drawing/2014/main" id="{56478271-9D1B-42EC-B330-23E400DBAA03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02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151" name="组合 150">
            <a:extLst>
              <a:ext uri="{FF2B5EF4-FFF2-40B4-BE49-F238E27FC236}">
                <a16:creationId xmlns:a16="http://schemas.microsoft.com/office/drawing/2014/main" id="{4260ACE2-9656-4BDD-98C9-9D262BA82741}"/>
              </a:ext>
            </a:extLst>
          </p:cNvPr>
          <p:cNvGrpSpPr/>
          <p:nvPr/>
        </p:nvGrpSpPr>
        <p:grpSpPr>
          <a:xfrm>
            <a:off x="1918936" y="5010772"/>
            <a:ext cx="2943264" cy="536525"/>
            <a:chOff x="1902899" y="3844518"/>
            <a:chExt cx="2943264" cy="536525"/>
          </a:xfrm>
        </p:grpSpPr>
        <p:sp>
          <p:nvSpPr>
            <p:cNvPr id="126" name="矩形: 圆角 125">
              <a:extLst>
                <a:ext uri="{FF2B5EF4-FFF2-40B4-BE49-F238E27FC236}">
                  <a16:creationId xmlns:a16="http://schemas.microsoft.com/office/drawing/2014/main" id="{D6837081-FCBD-44EA-A62A-859685FB2CE2}"/>
                </a:ext>
              </a:extLst>
            </p:cNvPr>
            <p:cNvSpPr/>
            <p:nvPr/>
          </p:nvSpPr>
          <p:spPr>
            <a:xfrm>
              <a:off x="2201984" y="3844518"/>
              <a:ext cx="2644179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7" name="文本框 126">
              <a:extLst>
                <a:ext uri="{FF2B5EF4-FFF2-40B4-BE49-F238E27FC236}">
                  <a16:creationId xmlns:a16="http://schemas.microsoft.com/office/drawing/2014/main" id="{487DB61E-BA92-4CA8-8690-6330DBC59260}"/>
                </a:ext>
              </a:extLst>
            </p:cNvPr>
            <p:cNvSpPr txBox="1"/>
            <p:nvPr/>
          </p:nvSpPr>
          <p:spPr>
            <a:xfrm>
              <a:off x="2567623" y="3857823"/>
              <a:ext cx="225561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Line + lashes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Define roots; keep tips clean.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128" name="组合 127">
              <a:extLst>
                <a:ext uri="{FF2B5EF4-FFF2-40B4-BE49-F238E27FC236}">
                  <a16:creationId xmlns:a16="http://schemas.microsoft.com/office/drawing/2014/main" id="{03349BDF-80E5-4961-874C-FA7F6D590A8A}"/>
                </a:ext>
              </a:extLst>
            </p:cNvPr>
            <p:cNvGrpSpPr/>
            <p:nvPr/>
          </p:nvGrpSpPr>
          <p:grpSpPr>
            <a:xfrm>
              <a:off x="1902899" y="3852303"/>
              <a:ext cx="613804" cy="506516"/>
              <a:chOff x="3250352" y="2533402"/>
              <a:chExt cx="691059" cy="570267"/>
            </a:xfrm>
          </p:grpSpPr>
          <p:sp>
            <p:nvSpPr>
              <p:cNvPr id="129" name="椭圆 128">
                <a:extLst>
                  <a:ext uri="{FF2B5EF4-FFF2-40B4-BE49-F238E27FC236}">
                    <a16:creationId xmlns:a16="http://schemas.microsoft.com/office/drawing/2014/main" id="{C7ED279F-1921-45A2-A44C-1F65B78494F7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130" name="文本框 129">
                <a:extLst>
                  <a:ext uri="{FF2B5EF4-FFF2-40B4-BE49-F238E27FC236}">
                    <a16:creationId xmlns:a16="http://schemas.microsoft.com/office/drawing/2014/main" id="{DB98D78A-87C9-4E1F-B663-4FAB6BC23ABA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03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152" name="组合 151">
            <a:extLst>
              <a:ext uri="{FF2B5EF4-FFF2-40B4-BE49-F238E27FC236}">
                <a16:creationId xmlns:a16="http://schemas.microsoft.com/office/drawing/2014/main" id="{704116DA-085A-41CE-945E-96EE1CE20442}"/>
              </a:ext>
            </a:extLst>
          </p:cNvPr>
          <p:cNvGrpSpPr/>
          <p:nvPr/>
        </p:nvGrpSpPr>
        <p:grpSpPr>
          <a:xfrm>
            <a:off x="5250886" y="2714448"/>
            <a:ext cx="2936049" cy="536525"/>
            <a:chOff x="5349470" y="3809528"/>
            <a:chExt cx="2936049" cy="536525"/>
          </a:xfrm>
        </p:grpSpPr>
        <p:sp>
          <p:nvSpPr>
            <p:cNvPr id="132" name="矩形: 圆角 131">
              <a:extLst>
                <a:ext uri="{FF2B5EF4-FFF2-40B4-BE49-F238E27FC236}">
                  <a16:creationId xmlns:a16="http://schemas.microsoft.com/office/drawing/2014/main" id="{69E7D6E5-BE80-4997-84F4-C6B6E4C7FE97}"/>
                </a:ext>
              </a:extLst>
            </p:cNvPr>
            <p:cNvSpPr/>
            <p:nvPr/>
          </p:nvSpPr>
          <p:spPr>
            <a:xfrm>
              <a:off x="5648555" y="3809528"/>
              <a:ext cx="2627863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3" name="文本框 132">
              <a:extLst>
                <a:ext uri="{FF2B5EF4-FFF2-40B4-BE49-F238E27FC236}">
                  <a16:creationId xmlns:a16="http://schemas.microsoft.com/office/drawing/2014/main" id="{B829F078-7D7C-4615-AFF2-D1512FFFDBAE}"/>
                </a:ext>
              </a:extLst>
            </p:cNvPr>
            <p:cNvSpPr txBox="1"/>
            <p:nvPr/>
          </p:nvSpPr>
          <p:spPr>
            <a:xfrm>
              <a:off x="6014194" y="3822833"/>
              <a:ext cx="227132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Bring in blush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Start small and blend upward.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134" name="组合 133">
              <a:extLst>
                <a:ext uri="{FF2B5EF4-FFF2-40B4-BE49-F238E27FC236}">
                  <a16:creationId xmlns:a16="http://schemas.microsoft.com/office/drawing/2014/main" id="{2E51ECD1-590A-4A29-9D25-95F33B73064B}"/>
                </a:ext>
              </a:extLst>
            </p:cNvPr>
            <p:cNvGrpSpPr/>
            <p:nvPr/>
          </p:nvGrpSpPr>
          <p:grpSpPr>
            <a:xfrm>
              <a:off x="5349470" y="3817313"/>
              <a:ext cx="613804" cy="506516"/>
              <a:chOff x="3250352" y="2533402"/>
              <a:chExt cx="691059" cy="570267"/>
            </a:xfrm>
          </p:grpSpPr>
          <p:sp>
            <p:nvSpPr>
              <p:cNvPr id="135" name="椭圆 134">
                <a:extLst>
                  <a:ext uri="{FF2B5EF4-FFF2-40B4-BE49-F238E27FC236}">
                    <a16:creationId xmlns:a16="http://schemas.microsoft.com/office/drawing/2014/main" id="{8A831188-E09F-4BAB-ACB5-592F3B4C5540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136" name="文本框 135">
                <a:extLst>
                  <a:ext uri="{FF2B5EF4-FFF2-40B4-BE49-F238E27FC236}">
                    <a16:creationId xmlns:a16="http://schemas.microsoft.com/office/drawing/2014/main" id="{95AA91C5-88D9-401A-B672-5CFB29204DF4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04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150" name="组合 149">
            <a:extLst>
              <a:ext uri="{FF2B5EF4-FFF2-40B4-BE49-F238E27FC236}">
                <a16:creationId xmlns:a16="http://schemas.microsoft.com/office/drawing/2014/main" id="{9D46DE97-F00D-4E75-B685-089398B14DBE}"/>
              </a:ext>
            </a:extLst>
          </p:cNvPr>
          <p:cNvGrpSpPr/>
          <p:nvPr/>
        </p:nvGrpSpPr>
        <p:grpSpPr>
          <a:xfrm>
            <a:off x="5271308" y="3808252"/>
            <a:ext cx="2939383" cy="536525"/>
            <a:chOff x="1906780" y="4963676"/>
            <a:chExt cx="2939383" cy="536525"/>
          </a:xfrm>
        </p:grpSpPr>
        <p:sp>
          <p:nvSpPr>
            <p:cNvPr id="138" name="矩形: 圆角 137">
              <a:extLst>
                <a:ext uri="{FF2B5EF4-FFF2-40B4-BE49-F238E27FC236}">
                  <a16:creationId xmlns:a16="http://schemas.microsoft.com/office/drawing/2014/main" id="{2FCBD34A-C3E6-499B-A367-92BC83A36EE9}"/>
                </a:ext>
              </a:extLst>
            </p:cNvPr>
            <p:cNvSpPr/>
            <p:nvPr/>
          </p:nvSpPr>
          <p:spPr>
            <a:xfrm>
              <a:off x="2205865" y="4963676"/>
              <a:ext cx="2640298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9" name="文本框 138">
              <a:extLst>
                <a:ext uri="{FF2B5EF4-FFF2-40B4-BE49-F238E27FC236}">
                  <a16:creationId xmlns:a16="http://schemas.microsoft.com/office/drawing/2014/main" id="{7FECF161-EF9C-412C-9415-A751824128B7}"/>
                </a:ext>
              </a:extLst>
            </p:cNvPr>
            <p:cNvSpPr txBox="1"/>
            <p:nvPr/>
          </p:nvSpPr>
          <p:spPr>
            <a:xfrm>
              <a:off x="2571505" y="4976981"/>
              <a:ext cx="225173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Finish lips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Prep, shape, then color.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140" name="组合 139">
              <a:extLst>
                <a:ext uri="{FF2B5EF4-FFF2-40B4-BE49-F238E27FC236}">
                  <a16:creationId xmlns:a16="http://schemas.microsoft.com/office/drawing/2014/main" id="{26F238E3-566D-4C8F-8B3E-19253DF6EBFE}"/>
                </a:ext>
              </a:extLst>
            </p:cNvPr>
            <p:cNvGrpSpPr/>
            <p:nvPr/>
          </p:nvGrpSpPr>
          <p:grpSpPr>
            <a:xfrm>
              <a:off x="1906780" y="4971461"/>
              <a:ext cx="613804" cy="506516"/>
              <a:chOff x="3250352" y="2533402"/>
              <a:chExt cx="691059" cy="570267"/>
            </a:xfrm>
          </p:grpSpPr>
          <p:sp>
            <p:nvSpPr>
              <p:cNvPr id="141" name="椭圆 140">
                <a:extLst>
                  <a:ext uri="{FF2B5EF4-FFF2-40B4-BE49-F238E27FC236}">
                    <a16:creationId xmlns:a16="http://schemas.microsoft.com/office/drawing/2014/main" id="{1383AD56-BF75-49B1-8263-B91970C53B74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142" name="文本框 141">
                <a:extLst>
                  <a:ext uri="{FF2B5EF4-FFF2-40B4-BE49-F238E27FC236}">
                    <a16:creationId xmlns:a16="http://schemas.microsoft.com/office/drawing/2014/main" id="{1429EE8C-0260-426C-B6EB-F3812A3B50D5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05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153" name="组合 152">
            <a:extLst>
              <a:ext uri="{FF2B5EF4-FFF2-40B4-BE49-F238E27FC236}">
                <a16:creationId xmlns:a16="http://schemas.microsoft.com/office/drawing/2014/main" id="{A514464F-6D0C-4138-BFAA-481E9F4AB181}"/>
              </a:ext>
            </a:extLst>
          </p:cNvPr>
          <p:cNvGrpSpPr/>
          <p:nvPr/>
        </p:nvGrpSpPr>
        <p:grpSpPr>
          <a:xfrm>
            <a:off x="5322228" y="5002619"/>
            <a:ext cx="2880344" cy="536525"/>
            <a:chOff x="5396074" y="5010772"/>
            <a:chExt cx="2880344" cy="536525"/>
          </a:xfrm>
        </p:grpSpPr>
        <p:sp>
          <p:nvSpPr>
            <p:cNvPr id="144" name="矩形: 圆角 143">
              <a:extLst>
                <a:ext uri="{FF2B5EF4-FFF2-40B4-BE49-F238E27FC236}">
                  <a16:creationId xmlns:a16="http://schemas.microsoft.com/office/drawing/2014/main" id="{0BB2CF74-588A-4AF5-BA44-703416B1B761}"/>
                </a:ext>
              </a:extLst>
            </p:cNvPr>
            <p:cNvSpPr/>
            <p:nvPr/>
          </p:nvSpPr>
          <p:spPr>
            <a:xfrm>
              <a:off x="5695159" y="5010772"/>
              <a:ext cx="2581259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45" name="文本框 144">
              <a:extLst>
                <a:ext uri="{FF2B5EF4-FFF2-40B4-BE49-F238E27FC236}">
                  <a16:creationId xmlns:a16="http://schemas.microsoft.com/office/drawing/2014/main" id="{CD0C1BE0-EE9D-4E9E-8E7C-17E8123D5AF0}"/>
                </a:ext>
              </a:extLst>
            </p:cNvPr>
            <p:cNvSpPr txBox="1"/>
            <p:nvPr/>
          </p:nvSpPr>
          <p:spPr>
            <a:xfrm>
              <a:off x="6060798" y="5024077"/>
              <a:ext cx="218579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Balance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Step back, soften, and stop.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146" name="组合 145">
              <a:extLst>
                <a:ext uri="{FF2B5EF4-FFF2-40B4-BE49-F238E27FC236}">
                  <a16:creationId xmlns:a16="http://schemas.microsoft.com/office/drawing/2014/main" id="{C31BD590-855A-4300-931D-F755ECD0F54C}"/>
                </a:ext>
              </a:extLst>
            </p:cNvPr>
            <p:cNvGrpSpPr/>
            <p:nvPr/>
          </p:nvGrpSpPr>
          <p:grpSpPr>
            <a:xfrm>
              <a:off x="5396074" y="5018557"/>
              <a:ext cx="613804" cy="506516"/>
              <a:chOff x="3250352" y="2533402"/>
              <a:chExt cx="691059" cy="570267"/>
            </a:xfrm>
          </p:grpSpPr>
          <p:sp>
            <p:nvSpPr>
              <p:cNvPr id="147" name="椭圆 146">
                <a:extLst>
                  <a:ext uri="{FF2B5EF4-FFF2-40B4-BE49-F238E27FC236}">
                    <a16:creationId xmlns:a16="http://schemas.microsoft.com/office/drawing/2014/main" id="{89D332DB-EE0A-450E-B969-D10FD50682CF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148" name="文本框 147">
                <a:extLst>
                  <a:ext uri="{FF2B5EF4-FFF2-40B4-BE49-F238E27FC236}">
                    <a16:creationId xmlns:a16="http://schemas.microsoft.com/office/drawing/2014/main" id="{DAFEBE92-C289-4999-92E8-6AEE3A63F96A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06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grpSp>
        <p:nvGrpSpPr>
          <p:cNvPr id="156" name="组合 155">
            <a:extLst>
              <a:ext uri="{FF2B5EF4-FFF2-40B4-BE49-F238E27FC236}">
                <a16:creationId xmlns:a16="http://schemas.microsoft.com/office/drawing/2014/main" id="{5CB772C7-E9E9-4A6E-9A14-AAE210974117}"/>
              </a:ext>
            </a:extLst>
          </p:cNvPr>
          <p:cNvGrpSpPr/>
          <p:nvPr/>
        </p:nvGrpSpPr>
        <p:grpSpPr>
          <a:xfrm>
            <a:off x="264568" y="2658786"/>
            <a:ext cx="1571439" cy="782050"/>
            <a:chOff x="245389" y="2082970"/>
            <a:chExt cx="1571439" cy="782050"/>
          </a:xfrm>
        </p:grpSpPr>
        <p:sp>
          <p:nvSpPr>
            <p:cNvPr id="157" name="矩形 156">
              <a:extLst>
                <a:ext uri="{FF2B5EF4-FFF2-40B4-BE49-F238E27FC236}">
                  <a16:creationId xmlns:a16="http://schemas.microsoft.com/office/drawing/2014/main" id="{3EFCAAA0-5DBE-4F67-9627-92F80531FF49}"/>
                </a:ext>
              </a:extLst>
            </p:cNvPr>
            <p:cNvSpPr/>
            <p:nvPr/>
          </p:nvSpPr>
          <p:spPr>
            <a:xfrm>
              <a:off x="245389" y="2082970"/>
              <a:ext cx="1563039" cy="782050"/>
            </a:xfrm>
            <a:prstGeom prst="rect">
              <a:avLst/>
            </a:prstGeom>
            <a:solidFill>
              <a:schemeClr val="bg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58" name="文本框 157">
              <a:extLst>
                <a:ext uri="{FF2B5EF4-FFF2-40B4-BE49-F238E27FC236}">
                  <a16:creationId xmlns:a16="http://schemas.microsoft.com/office/drawing/2014/main" id="{8E5641EC-F7E3-4B5C-9733-759F4B4586AA}"/>
                </a:ext>
              </a:extLst>
            </p:cNvPr>
            <p:cNvSpPr txBox="1"/>
            <p:nvPr/>
          </p:nvSpPr>
          <p:spPr>
            <a:xfrm>
              <a:off x="253789" y="2217515"/>
              <a:ext cx="1563039" cy="5129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CHAPTER ROADMAP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9966358"/>
      </p:ext>
    </p:extLst>
  </p:cSld>
  <p:clrMapOvr>
    <a:masterClrMapping/>
  </p:clrMapOvr>
  <p:transition spd="slow" advClick="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A41167E-6556-4C59-AB1A-7577F19368A5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A043B382-91CC-498A-8142-ECB334A40C51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5" name="TextBox 2">
              <a:extLst>
                <a:ext uri="{FF2B5EF4-FFF2-40B4-BE49-F238E27FC236}">
                  <a16:creationId xmlns:a16="http://schemas.microsoft.com/office/drawing/2014/main" id="{4807FC49-0527-4E69-9A48-614B8F97874D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BF1C8E6C-33C8-4B7B-A448-AE46297BD900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CF36CE34-1E17-437A-A004-69E228FC77BA}"/>
              </a:ext>
            </a:extLst>
          </p:cNvPr>
          <p:cNvGrpSpPr/>
          <p:nvPr/>
        </p:nvGrpSpPr>
        <p:grpSpPr>
          <a:xfrm>
            <a:off x="2820473" y="169649"/>
            <a:ext cx="8913017" cy="760164"/>
            <a:chOff x="3671888" y="294042"/>
            <a:chExt cx="8913017" cy="760164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B83FB1E5-5792-49CA-9512-04776C52D848}"/>
                </a:ext>
              </a:extLst>
            </p:cNvPr>
            <p:cNvSpPr txBox="1"/>
            <p:nvPr/>
          </p:nvSpPr>
          <p:spPr>
            <a:xfrm>
              <a:off x="3671888" y="294042"/>
              <a:ext cx="891301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Ten tools can do the whole look</a:t>
              </a:r>
              <a:endParaRPr lang="zh-CN" altLang="en-US" dirty="0"/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647FC730-7527-433B-941C-384855870D3F}"/>
                </a:ext>
              </a:extLst>
            </p:cNvPr>
            <p:cNvSpPr txBox="1"/>
            <p:nvPr/>
          </p:nvSpPr>
          <p:spPr>
            <a:xfrm>
              <a:off x="3701585" y="823374"/>
              <a:ext cx="708296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Clean tools, clean hands. Buy less and practice more.</a:t>
              </a:r>
            </a:p>
          </p:txBody>
        </p:sp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6BE9D245-6BF1-4BBE-8D69-51D5945B390A}"/>
              </a:ext>
            </a:extLst>
          </p:cNvPr>
          <p:cNvSpPr txBox="1"/>
          <p:nvPr/>
        </p:nvSpPr>
        <p:spPr>
          <a:xfrm>
            <a:off x="3197959" y="1192356"/>
            <a:ext cx="7929675" cy="37715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r>
              <a:rPr lang="en-US" altLang="zh-CN" dirty="0"/>
              <a:t>Keep the kit small enough that you know what every tool is for.</a:t>
            </a: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728A6876-20DC-4E06-9DC3-96D4DBDFC880}"/>
              </a:ext>
            </a:extLst>
          </p:cNvPr>
          <p:cNvGrpSpPr/>
          <p:nvPr/>
        </p:nvGrpSpPr>
        <p:grpSpPr>
          <a:xfrm>
            <a:off x="2297754" y="241737"/>
            <a:ext cx="427680" cy="567740"/>
            <a:chOff x="9185691" y="1129916"/>
            <a:chExt cx="308901" cy="410062"/>
          </a:xfrm>
          <a:solidFill>
            <a:srgbClr val="F4B860"/>
          </a:solidFill>
        </p:grpSpPr>
        <p:sp>
          <p:nvSpPr>
            <p:cNvPr id="13" name="Freeform 163">
              <a:extLst>
                <a:ext uri="{FF2B5EF4-FFF2-40B4-BE49-F238E27FC236}">
                  <a16:creationId xmlns:a16="http://schemas.microsoft.com/office/drawing/2014/main" id="{DD7C63E9-5526-49FE-AEC8-E7D9CD52A1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85691" y="1129916"/>
              <a:ext cx="308901" cy="410062"/>
            </a:xfrm>
            <a:custGeom>
              <a:avLst/>
              <a:gdLst>
                <a:gd name="T0" fmla="*/ 10 w 72"/>
                <a:gd name="T1" fmla="*/ 0 h 96"/>
                <a:gd name="T2" fmla="*/ 3 w 72"/>
                <a:gd name="T3" fmla="*/ 3 h 96"/>
                <a:gd name="T4" fmla="*/ 0 w 72"/>
                <a:gd name="T5" fmla="*/ 10 h 96"/>
                <a:gd name="T6" fmla="*/ 0 w 72"/>
                <a:gd name="T7" fmla="*/ 86 h 96"/>
                <a:gd name="T8" fmla="*/ 3 w 72"/>
                <a:gd name="T9" fmla="*/ 93 h 96"/>
                <a:gd name="T10" fmla="*/ 10 w 72"/>
                <a:gd name="T11" fmla="*/ 96 h 96"/>
                <a:gd name="T12" fmla="*/ 72 w 72"/>
                <a:gd name="T13" fmla="*/ 96 h 96"/>
                <a:gd name="T14" fmla="*/ 72 w 72"/>
                <a:gd name="T15" fmla="*/ 16 h 96"/>
                <a:gd name="T16" fmla="*/ 10 w 72"/>
                <a:gd name="T17" fmla="*/ 16 h 96"/>
                <a:gd name="T18" fmla="*/ 6 w 72"/>
                <a:gd name="T19" fmla="*/ 14 h 96"/>
                <a:gd name="T20" fmla="*/ 4 w 72"/>
                <a:gd name="T21" fmla="*/ 10 h 96"/>
                <a:gd name="T22" fmla="*/ 6 w 72"/>
                <a:gd name="T23" fmla="*/ 6 h 96"/>
                <a:gd name="T24" fmla="*/ 10 w 72"/>
                <a:gd name="T25" fmla="*/ 4 h 96"/>
                <a:gd name="T26" fmla="*/ 72 w 72"/>
                <a:gd name="T27" fmla="*/ 4 h 96"/>
                <a:gd name="T28" fmla="*/ 72 w 72"/>
                <a:gd name="T29" fmla="*/ 0 h 96"/>
                <a:gd name="T30" fmla="*/ 10 w 72"/>
                <a:gd name="T31" fmla="*/ 0 h 96"/>
                <a:gd name="T32" fmla="*/ 10 w 72"/>
                <a:gd name="T33" fmla="*/ 20 h 96"/>
                <a:gd name="T34" fmla="*/ 68 w 72"/>
                <a:gd name="T35" fmla="*/ 20 h 96"/>
                <a:gd name="T36" fmla="*/ 68 w 72"/>
                <a:gd name="T37" fmla="*/ 92 h 96"/>
                <a:gd name="T38" fmla="*/ 10 w 72"/>
                <a:gd name="T39" fmla="*/ 92 h 96"/>
                <a:gd name="T40" fmla="*/ 6 w 72"/>
                <a:gd name="T41" fmla="*/ 90 h 96"/>
                <a:gd name="T42" fmla="*/ 4 w 72"/>
                <a:gd name="T43" fmla="*/ 86 h 96"/>
                <a:gd name="T44" fmla="*/ 4 w 72"/>
                <a:gd name="T45" fmla="*/ 18 h 96"/>
                <a:gd name="T46" fmla="*/ 10 w 72"/>
                <a:gd name="T47" fmla="*/ 2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2" h="96">
                  <a:moveTo>
                    <a:pt x="10" y="0"/>
                  </a:moveTo>
                  <a:cubicBezTo>
                    <a:pt x="7" y="0"/>
                    <a:pt x="5" y="1"/>
                    <a:pt x="3" y="3"/>
                  </a:cubicBezTo>
                  <a:cubicBezTo>
                    <a:pt x="1" y="5"/>
                    <a:pt x="0" y="7"/>
                    <a:pt x="0" y="1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1" y="91"/>
                    <a:pt x="3" y="93"/>
                  </a:cubicBezTo>
                  <a:cubicBezTo>
                    <a:pt x="5" y="95"/>
                    <a:pt x="7" y="96"/>
                    <a:pt x="10" y="96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8" y="16"/>
                    <a:pt x="7" y="15"/>
                    <a:pt x="6" y="14"/>
                  </a:cubicBezTo>
                  <a:cubicBezTo>
                    <a:pt x="5" y="13"/>
                    <a:pt x="4" y="12"/>
                    <a:pt x="4" y="10"/>
                  </a:cubicBezTo>
                  <a:cubicBezTo>
                    <a:pt x="4" y="8"/>
                    <a:pt x="5" y="7"/>
                    <a:pt x="6" y="6"/>
                  </a:cubicBezTo>
                  <a:cubicBezTo>
                    <a:pt x="7" y="5"/>
                    <a:pt x="8" y="4"/>
                    <a:pt x="10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0"/>
                    <a:pt x="72" y="0"/>
                    <a:pt x="72" y="0"/>
                  </a:cubicBezTo>
                  <a:lnTo>
                    <a:pt x="10" y="0"/>
                  </a:lnTo>
                  <a:close/>
                  <a:moveTo>
                    <a:pt x="10" y="20"/>
                  </a:moveTo>
                  <a:cubicBezTo>
                    <a:pt x="68" y="20"/>
                    <a:pt x="68" y="20"/>
                    <a:pt x="68" y="20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10" y="92"/>
                    <a:pt x="10" y="92"/>
                    <a:pt x="10" y="92"/>
                  </a:cubicBezTo>
                  <a:cubicBezTo>
                    <a:pt x="8" y="92"/>
                    <a:pt x="7" y="91"/>
                    <a:pt x="6" y="90"/>
                  </a:cubicBezTo>
                  <a:cubicBezTo>
                    <a:pt x="5" y="89"/>
                    <a:pt x="4" y="88"/>
                    <a:pt x="4" y="8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6" y="19"/>
                    <a:pt x="8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Rectangle 164">
              <a:extLst>
                <a:ext uri="{FF2B5EF4-FFF2-40B4-BE49-F238E27FC236}">
                  <a16:creationId xmlns:a16="http://schemas.microsoft.com/office/drawing/2014/main" id="{5BBC054F-BF79-4306-A42F-AFBFD523D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0013" y="1162431"/>
              <a:ext cx="274578" cy="1806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Rectangle 165">
              <a:extLst>
                <a:ext uri="{FF2B5EF4-FFF2-40B4-BE49-F238E27FC236}">
                  <a16:creationId xmlns:a16="http://schemas.microsoft.com/office/drawing/2014/main" id="{0B0EE474-BEC8-4AEF-A2DC-2191F72743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4336" y="1384624"/>
              <a:ext cx="171612" cy="3432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Rectangle 166">
              <a:extLst>
                <a:ext uri="{FF2B5EF4-FFF2-40B4-BE49-F238E27FC236}">
                  <a16:creationId xmlns:a16="http://schemas.microsoft.com/office/drawing/2014/main" id="{DEBF3E02-1B82-48CF-AEE1-831D9CE986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4336" y="1299721"/>
              <a:ext cx="68645" cy="3432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7" name="TextBox 28">
            <a:extLst>
              <a:ext uri="{FF2B5EF4-FFF2-40B4-BE49-F238E27FC236}">
                <a16:creationId xmlns:a16="http://schemas.microsoft.com/office/drawing/2014/main" id="{2B9DAC5E-599A-431A-BCB3-4572581B1301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97" name="组合 96">
            <a:extLst>
              <a:ext uri="{FF2B5EF4-FFF2-40B4-BE49-F238E27FC236}">
                <a16:creationId xmlns:a16="http://schemas.microsoft.com/office/drawing/2014/main" id="{ACD4652C-B32E-44AC-ADBF-CD5796764829}"/>
              </a:ext>
            </a:extLst>
          </p:cNvPr>
          <p:cNvGrpSpPr/>
          <p:nvPr/>
        </p:nvGrpSpPr>
        <p:grpSpPr>
          <a:xfrm>
            <a:off x="2630394" y="1968842"/>
            <a:ext cx="8785463" cy="3125867"/>
            <a:chOff x="2409587" y="2591937"/>
            <a:chExt cx="8785463" cy="3125867"/>
          </a:xfrm>
        </p:grpSpPr>
        <p:grpSp>
          <p:nvGrpSpPr>
            <p:cNvPr id="98" name="组合 97">
              <a:extLst>
                <a:ext uri="{FF2B5EF4-FFF2-40B4-BE49-F238E27FC236}">
                  <a16:creationId xmlns:a16="http://schemas.microsoft.com/office/drawing/2014/main" id="{CD3FAA4C-EAFC-4950-9F03-3ECD8038AFC8}"/>
                </a:ext>
              </a:extLst>
            </p:cNvPr>
            <p:cNvGrpSpPr/>
            <p:nvPr/>
          </p:nvGrpSpPr>
          <p:grpSpPr>
            <a:xfrm>
              <a:off x="2428683" y="4594985"/>
              <a:ext cx="4012969" cy="455548"/>
              <a:chOff x="2166938" y="5434004"/>
              <a:chExt cx="4012969" cy="455548"/>
            </a:xfrm>
          </p:grpSpPr>
          <p:cxnSp>
            <p:nvCxnSpPr>
              <p:cNvPr id="129" name="直接连接符 128">
                <a:extLst>
                  <a:ext uri="{FF2B5EF4-FFF2-40B4-BE49-F238E27FC236}">
                    <a16:creationId xmlns:a16="http://schemas.microsoft.com/office/drawing/2014/main" id="{F08D1236-0A67-44F4-84FE-4B73E6FC33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0" name="文本框 129">
                <a:extLst>
                  <a:ext uri="{FF2B5EF4-FFF2-40B4-BE49-F238E27FC236}">
                    <a16:creationId xmlns:a16="http://schemas.microsoft.com/office/drawing/2014/main" id="{29DBA54F-53D8-4263-94D2-7F37A6E718F1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04   Fluffy eye brush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99" name="组合 98">
              <a:extLst>
                <a:ext uri="{FF2B5EF4-FFF2-40B4-BE49-F238E27FC236}">
                  <a16:creationId xmlns:a16="http://schemas.microsoft.com/office/drawing/2014/main" id="{3E4EC061-BE2B-45A1-A4A0-32C977B3DA77}"/>
                </a:ext>
              </a:extLst>
            </p:cNvPr>
            <p:cNvGrpSpPr/>
            <p:nvPr/>
          </p:nvGrpSpPr>
          <p:grpSpPr>
            <a:xfrm>
              <a:off x="2409587" y="2591937"/>
              <a:ext cx="4012969" cy="455548"/>
              <a:chOff x="2166938" y="5434004"/>
              <a:chExt cx="4012969" cy="455548"/>
            </a:xfrm>
          </p:grpSpPr>
          <p:cxnSp>
            <p:nvCxnSpPr>
              <p:cNvPr id="127" name="直接连接符 126">
                <a:extLst>
                  <a:ext uri="{FF2B5EF4-FFF2-40B4-BE49-F238E27FC236}">
                    <a16:creationId xmlns:a16="http://schemas.microsoft.com/office/drawing/2014/main" id="{1682ED2B-21EB-4C73-8D29-49898B21CD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文本框 127">
                <a:extLst>
                  <a:ext uri="{FF2B5EF4-FFF2-40B4-BE49-F238E27FC236}">
                    <a16:creationId xmlns:a16="http://schemas.microsoft.com/office/drawing/2014/main" id="{8D0D04F3-4412-4599-AC8A-F0445F2FB223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01  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Spoolie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100" name="组合 99">
              <a:extLst>
                <a:ext uri="{FF2B5EF4-FFF2-40B4-BE49-F238E27FC236}">
                  <a16:creationId xmlns:a16="http://schemas.microsoft.com/office/drawing/2014/main" id="{B34B6438-2FD2-4771-A07F-8CBD0CA2B2D9}"/>
                </a:ext>
              </a:extLst>
            </p:cNvPr>
            <p:cNvGrpSpPr/>
            <p:nvPr/>
          </p:nvGrpSpPr>
          <p:grpSpPr>
            <a:xfrm>
              <a:off x="2428683" y="3261849"/>
              <a:ext cx="4012969" cy="455548"/>
              <a:chOff x="2166938" y="5434004"/>
              <a:chExt cx="4012969" cy="455548"/>
            </a:xfrm>
          </p:grpSpPr>
          <p:cxnSp>
            <p:nvCxnSpPr>
              <p:cNvPr id="125" name="直接连接符 124">
                <a:extLst>
                  <a:ext uri="{FF2B5EF4-FFF2-40B4-BE49-F238E27FC236}">
                    <a16:creationId xmlns:a16="http://schemas.microsoft.com/office/drawing/2014/main" id="{FC6552A0-727E-4798-8B4C-0DC0C4F5F8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6" name="文本框 125">
                <a:extLst>
                  <a:ext uri="{FF2B5EF4-FFF2-40B4-BE49-F238E27FC236}">
                    <a16:creationId xmlns:a16="http://schemas.microsoft.com/office/drawing/2014/main" id="{2E8F7040-B457-4B4B-84FD-F4A4F1021318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02   Brow pencil + gel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101" name="组合 100">
              <a:extLst>
                <a:ext uri="{FF2B5EF4-FFF2-40B4-BE49-F238E27FC236}">
                  <a16:creationId xmlns:a16="http://schemas.microsoft.com/office/drawing/2014/main" id="{96EDB633-15ED-4A1A-B40E-4C02ECE10753}"/>
                </a:ext>
              </a:extLst>
            </p:cNvPr>
            <p:cNvGrpSpPr/>
            <p:nvPr/>
          </p:nvGrpSpPr>
          <p:grpSpPr>
            <a:xfrm>
              <a:off x="2409587" y="3928417"/>
              <a:ext cx="4012969" cy="455548"/>
              <a:chOff x="2166938" y="5434004"/>
              <a:chExt cx="4012969" cy="455548"/>
            </a:xfrm>
          </p:grpSpPr>
          <p:cxnSp>
            <p:nvCxnSpPr>
              <p:cNvPr id="123" name="直接连接符 122">
                <a:extLst>
                  <a:ext uri="{FF2B5EF4-FFF2-40B4-BE49-F238E27FC236}">
                    <a16:creationId xmlns:a16="http://schemas.microsoft.com/office/drawing/2014/main" id="{FA2785DE-952A-455A-97C7-C134257E94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4" name="文本框 123">
                <a:extLst>
                  <a:ext uri="{FF2B5EF4-FFF2-40B4-BE49-F238E27FC236}">
                    <a16:creationId xmlns:a16="http://schemas.microsoft.com/office/drawing/2014/main" id="{7A96AC76-DF34-43BE-978E-B1855D35D541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03   Four-tone neutral shadow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102" name="组合 101">
              <a:extLst>
                <a:ext uri="{FF2B5EF4-FFF2-40B4-BE49-F238E27FC236}">
                  <a16:creationId xmlns:a16="http://schemas.microsoft.com/office/drawing/2014/main" id="{55D481FF-E524-4CA6-9581-B199E422CD41}"/>
                </a:ext>
              </a:extLst>
            </p:cNvPr>
            <p:cNvGrpSpPr/>
            <p:nvPr/>
          </p:nvGrpSpPr>
          <p:grpSpPr>
            <a:xfrm>
              <a:off x="2428683" y="5261552"/>
              <a:ext cx="4012969" cy="455548"/>
              <a:chOff x="2166938" y="5434004"/>
              <a:chExt cx="4012969" cy="455548"/>
            </a:xfrm>
          </p:grpSpPr>
          <p:cxnSp>
            <p:nvCxnSpPr>
              <p:cNvPr id="121" name="直接连接符 120">
                <a:extLst>
                  <a:ext uri="{FF2B5EF4-FFF2-40B4-BE49-F238E27FC236}">
                    <a16:creationId xmlns:a16="http://schemas.microsoft.com/office/drawing/2014/main" id="{0F0750A4-C4AD-4F83-A345-DD362F3898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2" name="文本框 121">
                <a:extLst>
                  <a:ext uri="{FF2B5EF4-FFF2-40B4-BE49-F238E27FC236}">
                    <a16:creationId xmlns:a16="http://schemas.microsoft.com/office/drawing/2014/main" id="{47269C81-2C79-4FFE-A288-4A89AC29DE3F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05   Small detail brush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103" name="组合 102">
              <a:extLst>
                <a:ext uri="{FF2B5EF4-FFF2-40B4-BE49-F238E27FC236}">
                  <a16:creationId xmlns:a16="http://schemas.microsoft.com/office/drawing/2014/main" id="{F558D332-B1E6-41FC-91E8-FD48F6BE9E4B}"/>
                </a:ext>
              </a:extLst>
            </p:cNvPr>
            <p:cNvGrpSpPr/>
            <p:nvPr/>
          </p:nvGrpSpPr>
          <p:grpSpPr>
            <a:xfrm>
              <a:off x="7182081" y="5262256"/>
              <a:ext cx="4012969" cy="455548"/>
              <a:chOff x="7182081" y="5262256"/>
              <a:chExt cx="4012969" cy="455548"/>
            </a:xfrm>
          </p:grpSpPr>
          <p:cxnSp>
            <p:nvCxnSpPr>
              <p:cNvPr id="119" name="直接连接符 118">
                <a:extLst>
                  <a:ext uri="{FF2B5EF4-FFF2-40B4-BE49-F238E27FC236}">
                    <a16:creationId xmlns:a16="http://schemas.microsoft.com/office/drawing/2014/main" id="{BE082CFB-A9E4-430B-91ED-94C7E40FAE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1" y="5717804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" name="文本框 119">
                <a:extLst>
                  <a:ext uri="{FF2B5EF4-FFF2-40B4-BE49-F238E27FC236}">
                    <a16:creationId xmlns:a16="http://schemas.microsoft.com/office/drawing/2014/main" id="{3CA39A15-E261-45CA-A56B-8EAA5AD16D70}"/>
                  </a:ext>
                </a:extLst>
              </p:cNvPr>
              <p:cNvSpPr txBox="1"/>
              <p:nvPr/>
            </p:nvSpPr>
            <p:spPr>
              <a:xfrm>
                <a:off x="7182081" y="5262256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10   Tissue + remover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104" name="组合 103">
              <a:extLst>
                <a:ext uri="{FF2B5EF4-FFF2-40B4-BE49-F238E27FC236}">
                  <a16:creationId xmlns:a16="http://schemas.microsoft.com/office/drawing/2014/main" id="{E487D9F0-87BD-4F2A-A4DA-F1EC3E21FBDD}"/>
                </a:ext>
              </a:extLst>
            </p:cNvPr>
            <p:cNvGrpSpPr/>
            <p:nvPr/>
          </p:nvGrpSpPr>
          <p:grpSpPr>
            <a:xfrm>
              <a:off x="7182081" y="4633214"/>
              <a:ext cx="4001578" cy="490100"/>
              <a:chOff x="7182081" y="4633214"/>
              <a:chExt cx="4001578" cy="490100"/>
            </a:xfrm>
          </p:grpSpPr>
          <p:sp>
            <p:nvSpPr>
              <p:cNvPr id="117" name="文本框 116">
                <a:extLst>
                  <a:ext uri="{FF2B5EF4-FFF2-40B4-BE49-F238E27FC236}">
                    <a16:creationId xmlns:a16="http://schemas.microsoft.com/office/drawing/2014/main" id="{32C7CA1D-841E-4049-AC50-3139CC920453}"/>
                  </a:ext>
                </a:extLst>
              </p:cNvPr>
              <p:cNvSpPr txBox="1"/>
              <p:nvPr/>
            </p:nvSpPr>
            <p:spPr>
              <a:xfrm>
                <a:off x="7182081" y="4633214"/>
                <a:ext cx="39494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09   Balm + lip color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  <p:cxnSp>
            <p:nvCxnSpPr>
              <p:cNvPr id="118" name="直接连接符 117">
                <a:extLst>
                  <a:ext uri="{FF2B5EF4-FFF2-40B4-BE49-F238E27FC236}">
                    <a16:creationId xmlns:a16="http://schemas.microsoft.com/office/drawing/2014/main" id="{42E9980F-7CAA-44B0-968F-D0CFCB8842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0" y="5123314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5" name="组合 104">
              <a:extLst>
                <a:ext uri="{FF2B5EF4-FFF2-40B4-BE49-F238E27FC236}">
                  <a16:creationId xmlns:a16="http://schemas.microsoft.com/office/drawing/2014/main" id="{4310245E-C001-4B02-9174-FE660CED4F14}"/>
                </a:ext>
              </a:extLst>
            </p:cNvPr>
            <p:cNvGrpSpPr/>
            <p:nvPr/>
          </p:nvGrpSpPr>
          <p:grpSpPr>
            <a:xfrm>
              <a:off x="7182081" y="3965810"/>
              <a:ext cx="4001577" cy="455548"/>
              <a:chOff x="7182081" y="3965810"/>
              <a:chExt cx="4001577" cy="455548"/>
            </a:xfrm>
          </p:grpSpPr>
          <p:cxnSp>
            <p:nvCxnSpPr>
              <p:cNvPr id="114" name="直接连接符 113">
                <a:extLst>
                  <a:ext uri="{FF2B5EF4-FFF2-40B4-BE49-F238E27FC236}">
                    <a16:creationId xmlns:a16="http://schemas.microsoft.com/office/drawing/2014/main" id="{D65C3BAE-CA84-4EA5-B1AF-CC10F5789F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1" y="4421358"/>
                <a:ext cx="385421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5" name="文本框 114">
                <a:extLst>
                  <a:ext uri="{FF2B5EF4-FFF2-40B4-BE49-F238E27FC236}">
                    <a16:creationId xmlns:a16="http://schemas.microsoft.com/office/drawing/2014/main" id="{D250AC1C-5ACE-4817-83F3-E7F632CB19D6}"/>
                  </a:ext>
                </a:extLst>
              </p:cNvPr>
              <p:cNvSpPr txBox="1"/>
              <p:nvPr/>
            </p:nvSpPr>
            <p:spPr>
              <a:xfrm>
                <a:off x="7182081" y="3965810"/>
                <a:ext cx="400157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08   Blush + brush or sponge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  <p:cxnSp>
            <p:nvCxnSpPr>
              <p:cNvPr id="116" name="直接连接符 115">
                <a:extLst>
                  <a:ext uri="{FF2B5EF4-FFF2-40B4-BE49-F238E27FC236}">
                    <a16:creationId xmlns:a16="http://schemas.microsoft.com/office/drawing/2014/main" id="{5562C7A4-89B9-4B89-8E8E-A5105709B2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29" y="4421358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6" name="组合 105">
              <a:extLst>
                <a:ext uri="{FF2B5EF4-FFF2-40B4-BE49-F238E27FC236}">
                  <a16:creationId xmlns:a16="http://schemas.microsoft.com/office/drawing/2014/main" id="{C37D2B23-86EB-4E80-8167-79B3A70DA881}"/>
                </a:ext>
              </a:extLst>
            </p:cNvPr>
            <p:cNvGrpSpPr/>
            <p:nvPr/>
          </p:nvGrpSpPr>
          <p:grpSpPr>
            <a:xfrm>
              <a:off x="7182081" y="3298406"/>
              <a:ext cx="4001576" cy="455548"/>
              <a:chOff x="7182081" y="3298406"/>
              <a:chExt cx="4001576" cy="455548"/>
            </a:xfrm>
          </p:grpSpPr>
          <p:cxnSp>
            <p:nvCxnSpPr>
              <p:cNvPr id="111" name="直接连接符 110">
                <a:extLst>
                  <a:ext uri="{FF2B5EF4-FFF2-40B4-BE49-F238E27FC236}">
                    <a16:creationId xmlns:a16="http://schemas.microsoft.com/office/drawing/2014/main" id="{164075FD-90E4-40F1-8C2E-D01DA69745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1" y="3753954"/>
                <a:ext cx="385421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" name="文本框 111">
                <a:extLst>
                  <a:ext uri="{FF2B5EF4-FFF2-40B4-BE49-F238E27FC236}">
                    <a16:creationId xmlns:a16="http://schemas.microsoft.com/office/drawing/2014/main" id="{FC5454E8-43D0-4CD4-ADF6-D211A6C9D609}"/>
                  </a:ext>
                </a:extLst>
              </p:cNvPr>
              <p:cNvSpPr txBox="1"/>
              <p:nvPr/>
            </p:nvSpPr>
            <p:spPr>
              <a:xfrm>
                <a:off x="7182081" y="3298406"/>
                <a:ext cx="400157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07   Curler + mascara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  <p:cxnSp>
            <p:nvCxnSpPr>
              <p:cNvPr id="113" name="直接连接符 112">
                <a:extLst>
                  <a:ext uri="{FF2B5EF4-FFF2-40B4-BE49-F238E27FC236}">
                    <a16:creationId xmlns:a16="http://schemas.microsoft.com/office/drawing/2014/main" id="{21747594-4688-43B8-AF32-BC791627A5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28" y="3753954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7" name="组合 106">
              <a:extLst>
                <a:ext uri="{FF2B5EF4-FFF2-40B4-BE49-F238E27FC236}">
                  <a16:creationId xmlns:a16="http://schemas.microsoft.com/office/drawing/2014/main" id="{2D484C00-B59F-47BD-B173-2DCD62EF120D}"/>
                </a:ext>
              </a:extLst>
            </p:cNvPr>
            <p:cNvGrpSpPr/>
            <p:nvPr/>
          </p:nvGrpSpPr>
          <p:grpSpPr>
            <a:xfrm>
              <a:off x="7182081" y="2631002"/>
              <a:ext cx="4012969" cy="456652"/>
              <a:chOff x="7182081" y="2631002"/>
              <a:chExt cx="4012969" cy="456652"/>
            </a:xfrm>
          </p:grpSpPr>
          <p:cxnSp>
            <p:nvCxnSpPr>
              <p:cNvPr id="108" name="直接连接符 107">
                <a:extLst>
                  <a:ext uri="{FF2B5EF4-FFF2-40B4-BE49-F238E27FC236}">
                    <a16:creationId xmlns:a16="http://schemas.microsoft.com/office/drawing/2014/main" id="{E917D344-A8EF-4D04-9D43-B094712903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1" y="3086550"/>
                <a:ext cx="391771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" name="文本框 108">
                <a:extLst>
                  <a:ext uri="{FF2B5EF4-FFF2-40B4-BE49-F238E27FC236}">
                    <a16:creationId xmlns:a16="http://schemas.microsoft.com/office/drawing/2014/main" id="{2AA1460A-8767-46A3-9CAF-0091C9FDBDC6}"/>
                  </a:ext>
                </a:extLst>
              </p:cNvPr>
              <p:cNvSpPr txBox="1"/>
              <p:nvPr/>
            </p:nvSpPr>
            <p:spPr>
              <a:xfrm>
                <a:off x="7182081" y="2631002"/>
                <a:ext cx="400157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06   Eyeliner + cotton swabs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  <p:cxnSp>
            <p:nvCxnSpPr>
              <p:cNvPr id="110" name="直接连接符 109">
                <a:extLst>
                  <a:ext uri="{FF2B5EF4-FFF2-40B4-BE49-F238E27FC236}">
                    <a16:creationId xmlns:a16="http://schemas.microsoft.com/office/drawing/2014/main" id="{56CC79F0-E674-43D2-84CE-F29E2CE76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88721" y="3087654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0" name="组合 139">
            <a:extLst>
              <a:ext uri="{FF2B5EF4-FFF2-40B4-BE49-F238E27FC236}">
                <a16:creationId xmlns:a16="http://schemas.microsoft.com/office/drawing/2014/main" id="{6686BCEE-DE95-44B7-8D0F-F78C0D30663C}"/>
              </a:ext>
            </a:extLst>
          </p:cNvPr>
          <p:cNvGrpSpPr/>
          <p:nvPr/>
        </p:nvGrpSpPr>
        <p:grpSpPr>
          <a:xfrm>
            <a:off x="264568" y="2509129"/>
            <a:ext cx="1571439" cy="782050"/>
            <a:chOff x="264568" y="2509129"/>
            <a:chExt cx="1571439" cy="782050"/>
          </a:xfrm>
        </p:grpSpPr>
        <p:sp>
          <p:nvSpPr>
            <p:cNvPr id="138" name="矩形 137">
              <a:extLst>
                <a:ext uri="{FF2B5EF4-FFF2-40B4-BE49-F238E27FC236}">
                  <a16:creationId xmlns:a16="http://schemas.microsoft.com/office/drawing/2014/main" id="{D79DC779-0E9C-4D24-8F55-0B90D376533D}"/>
                </a:ext>
              </a:extLst>
            </p:cNvPr>
            <p:cNvSpPr/>
            <p:nvPr/>
          </p:nvSpPr>
          <p:spPr>
            <a:xfrm>
              <a:off x="264568" y="2509129"/>
              <a:ext cx="1563039" cy="782050"/>
            </a:xfrm>
            <a:prstGeom prst="rect">
              <a:avLst/>
            </a:prstGeom>
            <a:solidFill>
              <a:schemeClr val="bg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9" name="文本框 138">
              <a:extLst>
                <a:ext uri="{FF2B5EF4-FFF2-40B4-BE49-F238E27FC236}">
                  <a16:creationId xmlns:a16="http://schemas.microsoft.com/office/drawing/2014/main" id="{F85B627C-51CA-49F6-B2E6-C3A9F28BDCD1}"/>
                </a:ext>
              </a:extLst>
            </p:cNvPr>
            <p:cNvSpPr txBox="1"/>
            <p:nvPr/>
          </p:nvSpPr>
          <p:spPr>
            <a:xfrm>
              <a:off x="272968" y="2541082"/>
              <a:ext cx="1563039" cy="7181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THE BEGINNER TOOLKIT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7393359"/>
      </p:ext>
    </p:extLst>
  </p:cSld>
  <p:clrMapOvr>
    <a:masterClrMapping/>
  </p:clrMapOvr>
  <p:transition spd="slow" advClick="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A7DA530-C800-4337-9690-176B6A06F2E7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18016396-0626-4E3F-AF18-98279578F818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5" name="TextBox 2">
              <a:extLst>
                <a:ext uri="{FF2B5EF4-FFF2-40B4-BE49-F238E27FC236}">
                  <a16:creationId xmlns:a16="http://schemas.microsoft.com/office/drawing/2014/main" id="{BCDFD8A1-F830-4F41-8B44-4BAEB33FD06D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BE79342E-14DB-4F4F-933C-2D58280A9AB3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D97591DD-923B-4832-A50A-C2A540977FAD}"/>
              </a:ext>
            </a:extLst>
          </p:cNvPr>
          <p:cNvGrpSpPr/>
          <p:nvPr/>
        </p:nvGrpSpPr>
        <p:grpSpPr>
          <a:xfrm>
            <a:off x="2820473" y="169649"/>
            <a:ext cx="7481535" cy="760164"/>
            <a:chOff x="3671888" y="294042"/>
            <a:chExt cx="7481535" cy="760164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02058512-53D3-4C37-AA14-3FF0F95E3F91}"/>
                </a:ext>
              </a:extLst>
            </p:cNvPr>
            <p:cNvSpPr txBox="1"/>
            <p:nvPr/>
          </p:nvSpPr>
          <p:spPr>
            <a:xfrm>
              <a:off x="3671888" y="294042"/>
              <a:ext cx="748153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The three-point brow map</a:t>
              </a:r>
              <a:endParaRPr lang="zh-CN" altLang="en-US" dirty="0"/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25D684FD-5D30-4416-B07F-1D9CBB9643B2}"/>
                </a:ext>
              </a:extLst>
            </p:cNvPr>
            <p:cNvSpPr txBox="1"/>
            <p:nvPr/>
          </p:nvSpPr>
          <p:spPr>
            <a:xfrm>
              <a:off x="3701585" y="823374"/>
              <a:ext cx="708296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BROWS: FRAME, DON'T REDRAW.</a:t>
              </a:r>
            </a:p>
          </p:txBody>
        </p:sp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0BFA0C27-0768-4A70-B93B-59878B7E073E}"/>
              </a:ext>
            </a:extLst>
          </p:cNvPr>
          <p:cNvSpPr txBox="1"/>
          <p:nvPr/>
        </p:nvSpPr>
        <p:spPr>
          <a:xfrm>
            <a:off x="2820473" y="1061622"/>
            <a:ext cx="63235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r>
              <a:rPr lang="en-US" altLang="zh-CN" dirty="0"/>
              <a:t>Brows should look like sisters, not identical twins.</a:t>
            </a: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3927A682-58CD-412A-8E47-C85D92832A49}"/>
              </a:ext>
            </a:extLst>
          </p:cNvPr>
          <p:cNvGrpSpPr/>
          <p:nvPr/>
        </p:nvGrpSpPr>
        <p:grpSpPr>
          <a:xfrm>
            <a:off x="2297754" y="241737"/>
            <a:ext cx="427680" cy="567740"/>
            <a:chOff x="9185691" y="1129916"/>
            <a:chExt cx="308901" cy="410062"/>
          </a:xfrm>
          <a:solidFill>
            <a:srgbClr val="F4B860"/>
          </a:solidFill>
        </p:grpSpPr>
        <p:sp>
          <p:nvSpPr>
            <p:cNvPr id="13" name="Freeform 163">
              <a:extLst>
                <a:ext uri="{FF2B5EF4-FFF2-40B4-BE49-F238E27FC236}">
                  <a16:creationId xmlns:a16="http://schemas.microsoft.com/office/drawing/2014/main" id="{A8E2E65F-01C4-4CC6-83C0-7B24A3A4E4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85691" y="1129916"/>
              <a:ext cx="308901" cy="410062"/>
            </a:xfrm>
            <a:custGeom>
              <a:avLst/>
              <a:gdLst>
                <a:gd name="T0" fmla="*/ 10 w 72"/>
                <a:gd name="T1" fmla="*/ 0 h 96"/>
                <a:gd name="T2" fmla="*/ 3 w 72"/>
                <a:gd name="T3" fmla="*/ 3 h 96"/>
                <a:gd name="T4" fmla="*/ 0 w 72"/>
                <a:gd name="T5" fmla="*/ 10 h 96"/>
                <a:gd name="T6" fmla="*/ 0 w 72"/>
                <a:gd name="T7" fmla="*/ 86 h 96"/>
                <a:gd name="T8" fmla="*/ 3 w 72"/>
                <a:gd name="T9" fmla="*/ 93 h 96"/>
                <a:gd name="T10" fmla="*/ 10 w 72"/>
                <a:gd name="T11" fmla="*/ 96 h 96"/>
                <a:gd name="T12" fmla="*/ 72 w 72"/>
                <a:gd name="T13" fmla="*/ 96 h 96"/>
                <a:gd name="T14" fmla="*/ 72 w 72"/>
                <a:gd name="T15" fmla="*/ 16 h 96"/>
                <a:gd name="T16" fmla="*/ 10 w 72"/>
                <a:gd name="T17" fmla="*/ 16 h 96"/>
                <a:gd name="T18" fmla="*/ 6 w 72"/>
                <a:gd name="T19" fmla="*/ 14 h 96"/>
                <a:gd name="T20" fmla="*/ 4 w 72"/>
                <a:gd name="T21" fmla="*/ 10 h 96"/>
                <a:gd name="T22" fmla="*/ 6 w 72"/>
                <a:gd name="T23" fmla="*/ 6 h 96"/>
                <a:gd name="T24" fmla="*/ 10 w 72"/>
                <a:gd name="T25" fmla="*/ 4 h 96"/>
                <a:gd name="T26" fmla="*/ 72 w 72"/>
                <a:gd name="T27" fmla="*/ 4 h 96"/>
                <a:gd name="T28" fmla="*/ 72 w 72"/>
                <a:gd name="T29" fmla="*/ 0 h 96"/>
                <a:gd name="T30" fmla="*/ 10 w 72"/>
                <a:gd name="T31" fmla="*/ 0 h 96"/>
                <a:gd name="T32" fmla="*/ 10 w 72"/>
                <a:gd name="T33" fmla="*/ 20 h 96"/>
                <a:gd name="T34" fmla="*/ 68 w 72"/>
                <a:gd name="T35" fmla="*/ 20 h 96"/>
                <a:gd name="T36" fmla="*/ 68 w 72"/>
                <a:gd name="T37" fmla="*/ 92 h 96"/>
                <a:gd name="T38" fmla="*/ 10 w 72"/>
                <a:gd name="T39" fmla="*/ 92 h 96"/>
                <a:gd name="T40" fmla="*/ 6 w 72"/>
                <a:gd name="T41" fmla="*/ 90 h 96"/>
                <a:gd name="T42" fmla="*/ 4 w 72"/>
                <a:gd name="T43" fmla="*/ 86 h 96"/>
                <a:gd name="T44" fmla="*/ 4 w 72"/>
                <a:gd name="T45" fmla="*/ 18 h 96"/>
                <a:gd name="T46" fmla="*/ 10 w 72"/>
                <a:gd name="T47" fmla="*/ 2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2" h="96">
                  <a:moveTo>
                    <a:pt x="10" y="0"/>
                  </a:moveTo>
                  <a:cubicBezTo>
                    <a:pt x="7" y="0"/>
                    <a:pt x="5" y="1"/>
                    <a:pt x="3" y="3"/>
                  </a:cubicBezTo>
                  <a:cubicBezTo>
                    <a:pt x="1" y="5"/>
                    <a:pt x="0" y="7"/>
                    <a:pt x="0" y="1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1" y="91"/>
                    <a:pt x="3" y="93"/>
                  </a:cubicBezTo>
                  <a:cubicBezTo>
                    <a:pt x="5" y="95"/>
                    <a:pt x="7" y="96"/>
                    <a:pt x="10" y="96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8" y="16"/>
                    <a:pt x="7" y="15"/>
                    <a:pt x="6" y="14"/>
                  </a:cubicBezTo>
                  <a:cubicBezTo>
                    <a:pt x="5" y="13"/>
                    <a:pt x="4" y="12"/>
                    <a:pt x="4" y="10"/>
                  </a:cubicBezTo>
                  <a:cubicBezTo>
                    <a:pt x="4" y="8"/>
                    <a:pt x="5" y="7"/>
                    <a:pt x="6" y="6"/>
                  </a:cubicBezTo>
                  <a:cubicBezTo>
                    <a:pt x="7" y="5"/>
                    <a:pt x="8" y="4"/>
                    <a:pt x="10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0"/>
                    <a:pt x="72" y="0"/>
                    <a:pt x="72" y="0"/>
                  </a:cubicBezTo>
                  <a:lnTo>
                    <a:pt x="10" y="0"/>
                  </a:lnTo>
                  <a:close/>
                  <a:moveTo>
                    <a:pt x="10" y="20"/>
                  </a:moveTo>
                  <a:cubicBezTo>
                    <a:pt x="68" y="20"/>
                    <a:pt x="68" y="20"/>
                    <a:pt x="68" y="20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10" y="92"/>
                    <a:pt x="10" y="92"/>
                    <a:pt x="10" y="92"/>
                  </a:cubicBezTo>
                  <a:cubicBezTo>
                    <a:pt x="8" y="92"/>
                    <a:pt x="7" y="91"/>
                    <a:pt x="6" y="90"/>
                  </a:cubicBezTo>
                  <a:cubicBezTo>
                    <a:pt x="5" y="89"/>
                    <a:pt x="4" y="88"/>
                    <a:pt x="4" y="8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6" y="19"/>
                    <a:pt x="8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Rectangle 164">
              <a:extLst>
                <a:ext uri="{FF2B5EF4-FFF2-40B4-BE49-F238E27FC236}">
                  <a16:creationId xmlns:a16="http://schemas.microsoft.com/office/drawing/2014/main" id="{D9EB7A9C-BB19-4E22-9601-3DB3D8BCB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0013" y="1162431"/>
              <a:ext cx="274578" cy="1806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Rectangle 165">
              <a:extLst>
                <a:ext uri="{FF2B5EF4-FFF2-40B4-BE49-F238E27FC236}">
                  <a16:creationId xmlns:a16="http://schemas.microsoft.com/office/drawing/2014/main" id="{ECE70FFE-6C6C-49AD-8DFA-D836CFD0A7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4336" y="1384624"/>
              <a:ext cx="171612" cy="3432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Rectangle 166">
              <a:extLst>
                <a:ext uri="{FF2B5EF4-FFF2-40B4-BE49-F238E27FC236}">
                  <a16:creationId xmlns:a16="http://schemas.microsoft.com/office/drawing/2014/main" id="{52059CB7-B430-45A0-954F-6A464F0C49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4336" y="1299721"/>
              <a:ext cx="68645" cy="3432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7" name="TextBox 28">
            <a:extLst>
              <a:ext uri="{FF2B5EF4-FFF2-40B4-BE49-F238E27FC236}">
                <a16:creationId xmlns:a16="http://schemas.microsoft.com/office/drawing/2014/main" id="{0425F7BE-734D-4DC6-A7FC-978DA9587FBF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6A86A3A9-28A2-4DD2-8022-69FAB5F1F515}"/>
              </a:ext>
            </a:extLst>
          </p:cNvPr>
          <p:cNvSpPr/>
          <p:nvPr/>
        </p:nvSpPr>
        <p:spPr>
          <a:xfrm>
            <a:off x="9191260" y="1913562"/>
            <a:ext cx="2391139" cy="3923987"/>
          </a:xfrm>
          <a:prstGeom prst="rect">
            <a:avLst/>
          </a:prstGeom>
          <a:solidFill>
            <a:srgbClr val="F4B86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0" name="图片 59">
            <a:extLst>
              <a:ext uri="{FF2B5EF4-FFF2-40B4-BE49-F238E27FC236}">
                <a16:creationId xmlns:a16="http://schemas.microsoft.com/office/drawing/2014/main" id="{D2357B27-CCE1-4032-B657-4AE3ACDFF5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9378" y="1882855"/>
            <a:ext cx="4060437" cy="3957522"/>
          </a:xfrm>
          <a:prstGeom prst="rect">
            <a:avLst/>
          </a:prstGeom>
        </p:spPr>
      </p:pic>
      <p:sp>
        <p:nvSpPr>
          <p:cNvPr id="62" name="矩形: 圆角 61">
            <a:extLst>
              <a:ext uri="{FF2B5EF4-FFF2-40B4-BE49-F238E27FC236}">
                <a16:creationId xmlns:a16="http://schemas.microsoft.com/office/drawing/2014/main" id="{D69243B1-A28B-469D-89A1-D4716F5DFA36}"/>
              </a:ext>
            </a:extLst>
          </p:cNvPr>
          <p:cNvSpPr/>
          <p:nvPr/>
        </p:nvSpPr>
        <p:spPr>
          <a:xfrm>
            <a:off x="6294564" y="4944829"/>
            <a:ext cx="2444195" cy="862013"/>
          </a:xfrm>
          <a:prstGeom prst="roundRect">
            <a:avLst>
              <a:gd name="adj" fmla="val 14304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BCA592F9-3319-42FD-87E3-93970D94E62A}"/>
              </a:ext>
            </a:extLst>
          </p:cNvPr>
          <p:cNvGrpSpPr/>
          <p:nvPr/>
        </p:nvGrpSpPr>
        <p:grpSpPr>
          <a:xfrm>
            <a:off x="6297148" y="1882855"/>
            <a:ext cx="2444195" cy="1309868"/>
            <a:chOff x="6297148" y="1597105"/>
            <a:chExt cx="2444195" cy="1309868"/>
          </a:xfrm>
        </p:grpSpPr>
        <p:sp>
          <p:nvSpPr>
            <p:cNvPr id="55" name="矩形: 圆角 54">
              <a:extLst>
                <a:ext uri="{FF2B5EF4-FFF2-40B4-BE49-F238E27FC236}">
                  <a16:creationId xmlns:a16="http://schemas.microsoft.com/office/drawing/2014/main" id="{F5E91BC8-A405-4F28-A579-DEA31EBDFC40}"/>
                </a:ext>
              </a:extLst>
            </p:cNvPr>
            <p:cNvSpPr/>
            <p:nvPr/>
          </p:nvSpPr>
          <p:spPr>
            <a:xfrm>
              <a:off x="6297148" y="1597105"/>
              <a:ext cx="2444195" cy="862013"/>
            </a:xfrm>
            <a:prstGeom prst="roundRect">
              <a:avLst>
                <a:gd name="adj" fmla="val 14304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等腰三角形 62">
              <a:extLst>
                <a:ext uri="{FF2B5EF4-FFF2-40B4-BE49-F238E27FC236}">
                  <a16:creationId xmlns:a16="http://schemas.microsoft.com/office/drawing/2014/main" id="{7A5EACDD-F422-497A-BA91-D8D37C39310E}"/>
                </a:ext>
              </a:extLst>
            </p:cNvPr>
            <p:cNvSpPr/>
            <p:nvPr/>
          </p:nvSpPr>
          <p:spPr>
            <a:xfrm rot="10800000">
              <a:off x="7183893" y="2459118"/>
              <a:ext cx="673290" cy="447855"/>
            </a:xfrm>
            <a:prstGeom prst="triangle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6" name="组合 65">
            <a:extLst>
              <a:ext uri="{FF2B5EF4-FFF2-40B4-BE49-F238E27FC236}">
                <a16:creationId xmlns:a16="http://schemas.microsoft.com/office/drawing/2014/main" id="{51EEF63A-3865-4489-B50B-0337E70BE8ED}"/>
              </a:ext>
            </a:extLst>
          </p:cNvPr>
          <p:cNvGrpSpPr/>
          <p:nvPr/>
        </p:nvGrpSpPr>
        <p:grpSpPr>
          <a:xfrm>
            <a:off x="6294563" y="3393207"/>
            <a:ext cx="2444195" cy="1309868"/>
            <a:chOff x="6297148" y="1597105"/>
            <a:chExt cx="2444195" cy="1309868"/>
          </a:xfrm>
        </p:grpSpPr>
        <p:sp>
          <p:nvSpPr>
            <p:cNvPr id="67" name="矩形: 圆角 66">
              <a:extLst>
                <a:ext uri="{FF2B5EF4-FFF2-40B4-BE49-F238E27FC236}">
                  <a16:creationId xmlns:a16="http://schemas.microsoft.com/office/drawing/2014/main" id="{00C035F4-CD54-4024-870B-4BEC26FB89F4}"/>
                </a:ext>
              </a:extLst>
            </p:cNvPr>
            <p:cNvSpPr/>
            <p:nvPr/>
          </p:nvSpPr>
          <p:spPr>
            <a:xfrm>
              <a:off x="6297148" y="1597105"/>
              <a:ext cx="2444195" cy="862013"/>
            </a:xfrm>
            <a:prstGeom prst="roundRect">
              <a:avLst>
                <a:gd name="adj" fmla="val 14304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等腰三角形 67">
              <a:extLst>
                <a:ext uri="{FF2B5EF4-FFF2-40B4-BE49-F238E27FC236}">
                  <a16:creationId xmlns:a16="http://schemas.microsoft.com/office/drawing/2014/main" id="{7D7D6095-304A-44BE-8589-3B61CDB0D6D4}"/>
                </a:ext>
              </a:extLst>
            </p:cNvPr>
            <p:cNvSpPr/>
            <p:nvPr/>
          </p:nvSpPr>
          <p:spPr>
            <a:xfrm rot="10800000">
              <a:off x="7183893" y="2459118"/>
              <a:ext cx="673290" cy="447855"/>
            </a:xfrm>
            <a:prstGeom prst="triangle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9" name="文本框 68">
            <a:extLst>
              <a:ext uri="{FF2B5EF4-FFF2-40B4-BE49-F238E27FC236}">
                <a16:creationId xmlns:a16="http://schemas.microsoft.com/office/drawing/2014/main" id="{F10AF24F-D35B-43DF-9E99-D54765F82ECF}"/>
              </a:ext>
            </a:extLst>
          </p:cNvPr>
          <p:cNvSpPr txBox="1"/>
          <p:nvPr/>
        </p:nvSpPr>
        <p:spPr>
          <a:xfrm>
            <a:off x="6540784" y="1963743"/>
            <a:ext cx="219797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E2641F"/>
                </a:solidFill>
                <a:latin typeface="Nunito" panose="02000503030000020003" pitchFamily="2" charset="0"/>
              </a:rPr>
              <a:t>1  START</a:t>
            </a:r>
          </a:p>
          <a:p>
            <a:r>
              <a:rPr lang="en-US" altLang="zh-CN" sz="1400" dirty="0">
                <a:solidFill>
                  <a:srgbClr val="2E2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 the gaps.</a:t>
            </a:r>
            <a:endParaRPr lang="zh-CN" altLang="en-US" sz="1400" dirty="0">
              <a:solidFill>
                <a:srgbClr val="2E2722"/>
              </a:solidFill>
            </a:endParaRP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0F5D02E7-3B48-403F-AA3B-E1BF9DC28092}"/>
              </a:ext>
            </a:extLst>
          </p:cNvPr>
          <p:cNvSpPr txBox="1"/>
          <p:nvPr/>
        </p:nvSpPr>
        <p:spPr>
          <a:xfrm>
            <a:off x="6540784" y="3485659"/>
            <a:ext cx="219797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E2641F"/>
                </a:solidFill>
                <a:latin typeface="Nunito" panose="02000503030000020003" pitchFamily="2" charset="0"/>
              </a:rPr>
              <a:t>2  ARCH</a:t>
            </a:r>
          </a:p>
          <a:p>
            <a:r>
              <a:rPr lang="en-US" altLang="zh-CN" sz="1400" dirty="0">
                <a:solidFill>
                  <a:srgbClr val="2E2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 front. Lift the arch.</a:t>
            </a:r>
            <a:endParaRPr lang="zh-CN" altLang="en-US" sz="1400" dirty="0">
              <a:solidFill>
                <a:srgbClr val="2E2722"/>
              </a:solidFill>
            </a:endParaRP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5AEA4494-EC33-46F9-B582-0DA161A410A8}"/>
              </a:ext>
            </a:extLst>
          </p:cNvPr>
          <p:cNvSpPr txBox="1"/>
          <p:nvPr/>
        </p:nvSpPr>
        <p:spPr>
          <a:xfrm>
            <a:off x="6540784" y="5037282"/>
            <a:ext cx="219797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E2641F"/>
                </a:solidFill>
                <a:latin typeface="Nunito" panose="02000503030000020003" pitchFamily="2" charset="0"/>
              </a:rPr>
              <a:t>3  TAIL</a:t>
            </a:r>
          </a:p>
          <a:p>
            <a:r>
              <a:rPr lang="en-US" altLang="zh-CN" sz="1400" dirty="0">
                <a:solidFill>
                  <a:srgbClr val="2E2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Fine tail. No hook.</a:t>
            </a:r>
            <a:endParaRPr lang="zh-CN" altLang="en-US" sz="1400" dirty="0">
              <a:solidFill>
                <a:srgbClr val="2E2722"/>
              </a:solidFill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2907F489-B99A-44D7-A1A9-815AFDF5635A}"/>
              </a:ext>
            </a:extLst>
          </p:cNvPr>
          <p:cNvSpPr txBox="1"/>
          <p:nvPr/>
        </p:nvSpPr>
        <p:spPr>
          <a:xfrm>
            <a:off x="9231320" y="2175074"/>
            <a:ext cx="214137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200" b="1" dirty="0">
                <a:solidFill>
                  <a:srgbClr val="FFF6EC"/>
                </a:solidFill>
                <a:latin typeface="Nunito" panose="02000503030000020003" pitchFamily="2" charset="0"/>
              </a:rPr>
              <a:t>BROW KIT</a:t>
            </a:r>
            <a:endParaRPr lang="zh-CN" altLang="en-US" sz="2200" b="1" dirty="0">
              <a:solidFill>
                <a:srgbClr val="FFF6EC"/>
              </a:solidFill>
              <a:latin typeface="Nunito" panose="02000503030000020003" pitchFamily="2" charset="0"/>
            </a:endParaRPr>
          </a:p>
        </p:txBody>
      </p:sp>
      <p:sp>
        <p:nvSpPr>
          <p:cNvPr id="73" name="Oval 8">
            <a:extLst>
              <a:ext uri="{FF2B5EF4-FFF2-40B4-BE49-F238E27FC236}">
                <a16:creationId xmlns:a16="http://schemas.microsoft.com/office/drawing/2014/main" id="{9467A128-7789-4458-9885-936DD8E23DB8}"/>
              </a:ext>
            </a:extLst>
          </p:cNvPr>
          <p:cNvSpPr>
            <a:spLocks noGrp="1"/>
          </p:cNvSpPr>
          <p:nvPr/>
        </p:nvSpPr>
        <p:spPr>
          <a:xfrm>
            <a:off x="9358534" y="3065800"/>
            <a:ext cx="126923" cy="126923"/>
          </a:xfrm>
          <a:prstGeom prst="ellipse">
            <a:avLst/>
          </a:prstGeom>
          <a:solidFill>
            <a:srgbClr val="E2641F"/>
          </a:solidFill>
          <a:ln>
            <a:solidFill>
              <a:schemeClr val="bg1"/>
            </a:solidFill>
          </a:ln>
          <a:effectLst>
            <a:outerShdw blurRad="12700" dist="635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6CAECC83-3CE8-4F1F-9CD8-8625734D7C70}"/>
              </a:ext>
            </a:extLst>
          </p:cNvPr>
          <p:cNvSpPr txBox="1"/>
          <p:nvPr/>
        </p:nvSpPr>
        <p:spPr>
          <a:xfrm>
            <a:off x="9564056" y="2865937"/>
            <a:ext cx="2018343" cy="236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1600" dirty="0">
                <a:solidFill>
                  <a:srgbClr val="FFFF00"/>
                </a:solidFill>
                <a:latin typeface="苹方 常规" panose="020B0300000000000000" pitchFamily="34" charset="-122"/>
                <a:ea typeface="苹方 常规" panose="020B0300000000000000" pitchFamily="34" charset="-122"/>
              </a:rPr>
              <a:t>Pencil for precision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1600" dirty="0">
                <a:solidFill>
                  <a:srgbClr val="FFFF00"/>
                </a:solidFill>
                <a:latin typeface="苹方 常规" panose="020B0300000000000000" pitchFamily="34" charset="-122"/>
                <a:ea typeface="苹方 常规" panose="020B0300000000000000" pitchFamily="34" charset="-122"/>
              </a:rPr>
              <a:t>Gel for hold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1600" dirty="0" err="1">
                <a:solidFill>
                  <a:srgbClr val="FFFF00"/>
                </a:solidFill>
                <a:latin typeface="苹方 常规" panose="020B0300000000000000" pitchFamily="34" charset="-122"/>
                <a:ea typeface="苹方 常规" panose="020B0300000000000000" pitchFamily="34" charset="-122"/>
              </a:rPr>
              <a:t>Spoolie</a:t>
            </a:r>
            <a:r>
              <a:rPr lang="en-US" altLang="zh-CN" sz="1600" dirty="0">
                <a:solidFill>
                  <a:srgbClr val="FFFF00"/>
                </a:solidFill>
                <a:latin typeface="苹方 常规" panose="020B0300000000000000" pitchFamily="34" charset="-122"/>
                <a:ea typeface="苹方 常规" panose="020B0300000000000000" pitchFamily="34" charset="-122"/>
              </a:rPr>
              <a:t> to soften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1600" dirty="0">
                <a:solidFill>
                  <a:srgbClr val="FFFF00"/>
                </a:solidFill>
                <a:latin typeface="苹方 常规" panose="020B0300000000000000" pitchFamily="34" charset="-122"/>
                <a:ea typeface="苹方 常规" panose="020B0300000000000000" pitchFamily="34" charset="-122"/>
              </a:rPr>
              <a:t>Dark hair: try one shade lighter</a:t>
            </a:r>
            <a:endParaRPr lang="zh-CN" altLang="en-US" sz="1600" dirty="0">
              <a:solidFill>
                <a:srgbClr val="FFFF00"/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sp>
        <p:nvSpPr>
          <p:cNvPr id="77" name="Oval 8">
            <a:extLst>
              <a:ext uri="{FF2B5EF4-FFF2-40B4-BE49-F238E27FC236}">
                <a16:creationId xmlns:a16="http://schemas.microsoft.com/office/drawing/2014/main" id="{E6B0F085-949A-4762-97A9-86C85D8CB5F3}"/>
              </a:ext>
            </a:extLst>
          </p:cNvPr>
          <p:cNvSpPr>
            <a:spLocks noGrp="1"/>
          </p:cNvSpPr>
          <p:nvPr/>
        </p:nvSpPr>
        <p:spPr>
          <a:xfrm>
            <a:off x="9346411" y="3572824"/>
            <a:ext cx="126923" cy="126923"/>
          </a:xfrm>
          <a:prstGeom prst="ellipse">
            <a:avLst/>
          </a:prstGeom>
          <a:solidFill>
            <a:srgbClr val="E2641F"/>
          </a:solidFill>
          <a:ln>
            <a:solidFill>
              <a:schemeClr val="bg1"/>
            </a:solidFill>
          </a:ln>
          <a:effectLst>
            <a:outerShdw blurRad="12700" dist="635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78" name="Oval 8">
            <a:extLst>
              <a:ext uri="{FF2B5EF4-FFF2-40B4-BE49-F238E27FC236}">
                <a16:creationId xmlns:a16="http://schemas.microsoft.com/office/drawing/2014/main" id="{43D73609-003E-4E5F-9D7F-2EA857A22DD2}"/>
              </a:ext>
            </a:extLst>
          </p:cNvPr>
          <p:cNvSpPr>
            <a:spLocks noGrp="1"/>
          </p:cNvSpPr>
          <p:nvPr/>
        </p:nvSpPr>
        <p:spPr>
          <a:xfrm>
            <a:off x="9346411" y="4079848"/>
            <a:ext cx="126923" cy="126923"/>
          </a:xfrm>
          <a:prstGeom prst="ellipse">
            <a:avLst/>
          </a:prstGeom>
          <a:solidFill>
            <a:srgbClr val="E2641F"/>
          </a:solidFill>
          <a:ln>
            <a:solidFill>
              <a:schemeClr val="bg1"/>
            </a:solidFill>
          </a:ln>
          <a:effectLst>
            <a:outerShdw blurRad="12700" dist="635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79" name="Oval 8">
            <a:extLst>
              <a:ext uri="{FF2B5EF4-FFF2-40B4-BE49-F238E27FC236}">
                <a16:creationId xmlns:a16="http://schemas.microsoft.com/office/drawing/2014/main" id="{71F7CDFF-25C8-46EA-89E3-07B5724C089D}"/>
              </a:ext>
            </a:extLst>
          </p:cNvPr>
          <p:cNvSpPr>
            <a:spLocks noGrp="1"/>
          </p:cNvSpPr>
          <p:nvPr/>
        </p:nvSpPr>
        <p:spPr>
          <a:xfrm>
            <a:off x="9360059" y="4586873"/>
            <a:ext cx="126923" cy="126923"/>
          </a:xfrm>
          <a:prstGeom prst="ellipse">
            <a:avLst/>
          </a:prstGeom>
          <a:solidFill>
            <a:srgbClr val="E2641F"/>
          </a:solidFill>
          <a:ln>
            <a:solidFill>
              <a:schemeClr val="bg1"/>
            </a:solidFill>
          </a:ln>
          <a:effectLst>
            <a:outerShdw blurRad="12700" dist="635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grpSp>
        <p:nvGrpSpPr>
          <p:cNvPr id="80" name="组合 79">
            <a:extLst>
              <a:ext uri="{FF2B5EF4-FFF2-40B4-BE49-F238E27FC236}">
                <a16:creationId xmlns:a16="http://schemas.microsoft.com/office/drawing/2014/main" id="{8FDB8D3C-D4D1-45D7-A15D-087FA128D067}"/>
              </a:ext>
            </a:extLst>
          </p:cNvPr>
          <p:cNvGrpSpPr/>
          <p:nvPr/>
        </p:nvGrpSpPr>
        <p:grpSpPr>
          <a:xfrm>
            <a:off x="264568" y="2414142"/>
            <a:ext cx="1571439" cy="782050"/>
            <a:chOff x="245389" y="1838326"/>
            <a:chExt cx="1571439" cy="782050"/>
          </a:xfrm>
        </p:grpSpPr>
        <p:sp>
          <p:nvSpPr>
            <p:cNvPr id="81" name="矩形 80">
              <a:extLst>
                <a:ext uri="{FF2B5EF4-FFF2-40B4-BE49-F238E27FC236}">
                  <a16:creationId xmlns:a16="http://schemas.microsoft.com/office/drawing/2014/main" id="{FC2666BC-4273-405F-9944-8D3E6BCD558A}"/>
                </a:ext>
              </a:extLst>
            </p:cNvPr>
            <p:cNvSpPr/>
            <p:nvPr/>
          </p:nvSpPr>
          <p:spPr>
            <a:xfrm>
              <a:off x="245389" y="1838326"/>
              <a:ext cx="1563039" cy="782050"/>
            </a:xfrm>
            <a:prstGeom prst="rect">
              <a:avLst/>
            </a:prstGeom>
            <a:solidFill>
              <a:schemeClr val="bg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2" name="文本框 81">
              <a:extLst>
                <a:ext uri="{FF2B5EF4-FFF2-40B4-BE49-F238E27FC236}">
                  <a16:creationId xmlns:a16="http://schemas.microsoft.com/office/drawing/2014/main" id="{53C772EE-48CD-449F-A121-E9C0D8BD5A4F}"/>
                </a:ext>
              </a:extLst>
            </p:cNvPr>
            <p:cNvSpPr txBox="1"/>
            <p:nvPr/>
          </p:nvSpPr>
          <p:spPr>
            <a:xfrm>
              <a:off x="253789" y="2092205"/>
              <a:ext cx="156303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BROWS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8751857"/>
      </p:ext>
    </p:extLst>
  </p:cSld>
  <p:clrMapOvr>
    <a:masterClrMapping/>
  </p:clrMapOvr>
  <p:transition spd="slow" advClick="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E70FF8A-71C8-41D5-AA69-283BA3556C62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FF5875C-6379-4018-834F-61DE2D719CB4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4" name="TextBox 2">
              <a:extLst>
                <a:ext uri="{FF2B5EF4-FFF2-40B4-BE49-F238E27FC236}">
                  <a16:creationId xmlns:a16="http://schemas.microsoft.com/office/drawing/2014/main" id="{64A29A12-F04E-4938-AAF5-75E8D3CD9AA4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BDDBC19D-94BE-4C38-B504-EA91655C737B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4802C2AF-7A72-4B95-8636-B06EBA1E965F}"/>
              </a:ext>
            </a:extLst>
          </p:cNvPr>
          <p:cNvGrpSpPr/>
          <p:nvPr/>
        </p:nvGrpSpPr>
        <p:grpSpPr>
          <a:xfrm>
            <a:off x="2820473" y="169649"/>
            <a:ext cx="7112657" cy="760164"/>
            <a:chOff x="3671888" y="294042"/>
            <a:chExt cx="7112657" cy="760164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3BB902C9-5E1E-46BB-BAAB-C95CFF2A783C}"/>
                </a:ext>
              </a:extLst>
            </p:cNvPr>
            <p:cNvSpPr txBox="1"/>
            <p:nvPr/>
          </p:nvSpPr>
          <p:spPr>
            <a:xfrm>
              <a:off x="3671888" y="294042"/>
              <a:ext cx="66960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Pick product and shade</a:t>
              </a:r>
              <a:endParaRPr lang="zh-CN" altLang="en-US" dirty="0"/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0440FB97-9A1B-4B20-90E9-B55CBA3F1602}"/>
                </a:ext>
              </a:extLst>
            </p:cNvPr>
            <p:cNvSpPr txBox="1"/>
            <p:nvPr/>
          </p:nvSpPr>
          <p:spPr>
            <a:xfrm>
              <a:off x="3701585" y="823374"/>
              <a:ext cx="708296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BROWS: FRAME, DON'T REDRAW.</a:t>
              </a: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5621DFEF-8654-42B8-93A3-EE6B78261B63}"/>
              </a:ext>
            </a:extLst>
          </p:cNvPr>
          <p:cNvSpPr txBox="1"/>
          <p:nvPr/>
        </p:nvSpPr>
        <p:spPr>
          <a:xfrm>
            <a:off x="2270591" y="1061622"/>
            <a:ext cx="71401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The easiest brow still looks like brow hair. </a:t>
            </a:r>
          </a:p>
          <a:p>
            <a:pPr algn="just"/>
            <a:r>
              <a:rPr lang="en-US" altLang="zh-CN" dirty="0">
                <a:solidFill>
                  <a:srgbClr val="E2641F"/>
                </a:solidFill>
              </a:rPr>
              <a:t>Choose control over heavy pigment.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4C0A36E5-86F0-495B-89AF-C0898EDF7827}"/>
              </a:ext>
            </a:extLst>
          </p:cNvPr>
          <p:cNvGrpSpPr/>
          <p:nvPr/>
        </p:nvGrpSpPr>
        <p:grpSpPr>
          <a:xfrm>
            <a:off x="2297754" y="241737"/>
            <a:ext cx="427680" cy="567740"/>
            <a:chOff x="9185691" y="1129916"/>
            <a:chExt cx="308901" cy="410062"/>
          </a:xfrm>
          <a:solidFill>
            <a:srgbClr val="F4B860"/>
          </a:solidFill>
        </p:grpSpPr>
        <p:sp>
          <p:nvSpPr>
            <p:cNvPr id="11" name="Freeform 163">
              <a:extLst>
                <a:ext uri="{FF2B5EF4-FFF2-40B4-BE49-F238E27FC236}">
                  <a16:creationId xmlns:a16="http://schemas.microsoft.com/office/drawing/2014/main" id="{66EA13F1-4C9E-475F-A82A-7C7CBFE6D8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85691" y="1129916"/>
              <a:ext cx="308901" cy="410062"/>
            </a:xfrm>
            <a:custGeom>
              <a:avLst/>
              <a:gdLst>
                <a:gd name="T0" fmla="*/ 10 w 72"/>
                <a:gd name="T1" fmla="*/ 0 h 96"/>
                <a:gd name="T2" fmla="*/ 3 w 72"/>
                <a:gd name="T3" fmla="*/ 3 h 96"/>
                <a:gd name="T4" fmla="*/ 0 w 72"/>
                <a:gd name="T5" fmla="*/ 10 h 96"/>
                <a:gd name="T6" fmla="*/ 0 w 72"/>
                <a:gd name="T7" fmla="*/ 86 h 96"/>
                <a:gd name="T8" fmla="*/ 3 w 72"/>
                <a:gd name="T9" fmla="*/ 93 h 96"/>
                <a:gd name="T10" fmla="*/ 10 w 72"/>
                <a:gd name="T11" fmla="*/ 96 h 96"/>
                <a:gd name="T12" fmla="*/ 72 w 72"/>
                <a:gd name="T13" fmla="*/ 96 h 96"/>
                <a:gd name="T14" fmla="*/ 72 w 72"/>
                <a:gd name="T15" fmla="*/ 16 h 96"/>
                <a:gd name="T16" fmla="*/ 10 w 72"/>
                <a:gd name="T17" fmla="*/ 16 h 96"/>
                <a:gd name="T18" fmla="*/ 6 w 72"/>
                <a:gd name="T19" fmla="*/ 14 h 96"/>
                <a:gd name="T20" fmla="*/ 4 w 72"/>
                <a:gd name="T21" fmla="*/ 10 h 96"/>
                <a:gd name="T22" fmla="*/ 6 w 72"/>
                <a:gd name="T23" fmla="*/ 6 h 96"/>
                <a:gd name="T24" fmla="*/ 10 w 72"/>
                <a:gd name="T25" fmla="*/ 4 h 96"/>
                <a:gd name="T26" fmla="*/ 72 w 72"/>
                <a:gd name="T27" fmla="*/ 4 h 96"/>
                <a:gd name="T28" fmla="*/ 72 w 72"/>
                <a:gd name="T29" fmla="*/ 0 h 96"/>
                <a:gd name="T30" fmla="*/ 10 w 72"/>
                <a:gd name="T31" fmla="*/ 0 h 96"/>
                <a:gd name="T32" fmla="*/ 10 w 72"/>
                <a:gd name="T33" fmla="*/ 20 h 96"/>
                <a:gd name="T34" fmla="*/ 68 w 72"/>
                <a:gd name="T35" fmla="*/ 20 h 96"/>
                <a:gd name="T36" fmla="*/ 68 w 72"/>
                <a:gd name="T37" fmla="*/ 92 h 96"/>
                <a:gd name="T38" fmla="*/ 10 w 72"/>
                <a:gd name="T39" fmla="*/ 92 h 96"/>
                <a:gd name="T40" fmla="*/ 6 w 72"/>
                <a:gd name="T41" fmla="*/ 90 h 96"/>
                <a:gd name="T42" fmla="*/ 4 w 72"/>
                <a:gd name="T43" fmla="*/ 86 h 96"/>
                <a:gd name="T44" fmla="*/ 4 w 72"/>
                <a:gd name="T45" fmla="*/ 18 h 96"/>
                <a:gd name="T46" fmla="*/ 10 w 72"/>
                <a:gd name="T47" fmla="*/ 2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2" h="96">
                  <a:moveTo>
                    <a:pt x="10" y="0"/>
                  </a:moveTo>
                  <a:cubicBezTo>
                    <a:pt x="7" y="0"/>
                    <a:pt x="5" y="1"/>
                    <a:pt x="3" y="3"/>
                  </a:cubicBezTo>
                  <a:cubicBezTo>
                    <a:pt x="1" y="5"/>
                    <a:pt x="0" y="7"/>
                    <a:pt x="0" y="1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1" y="91"/>
                    <a:pt x="3" y="93"/>
                  </a:cubicBezTo>
                  <a:cubicBezTo>
                    <a:pt x="5" y="95"/>
                    <a:pt x="7" y="96"/>
                    <a:pt x="10" y="96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8" y="16"/>
                    <a:pt x="7" y="15"/>
                    <a:pt x="6" y="14"/>
                  </a:cubicBezTo>
                  <a:cubicBezTo>
                    <a:pt x="5" y="13"/>
                    <a:pt x="4" y="12"/>
                    <a:pt x="4" y="10"/>
                  </a:cubicBezTo>
                  <a:cubicBezTo>
                    <a:pt x="4" y="8"/>
                    <a:pt x="5" y="7"/>
                    <a:pt x="6" y="6"/>
                  </a:cubicBezTo>
                  <a:cubicBezTo>
                    <a:pt x="7" y="5"/>
                    <a:pt x="8" y="4"/>
                    <a:pt x="10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0"/>
                    <a:pt x="72" y="0"/>
                    <a:pt x="72" y="0"/>
                  </a:cubicBezTo>
                  <a:lnTo>
                    <a:pt x="10" y="0"/>
                  </a:lnTo>
                  <a:close/>
                  <a:moveTo>
                    <a:pt x="10" y="20"/>
                  </a:moveTo>
                  <a:cubicBezTo>
                    <a:pt x="68" y="20"/>
                    <a:pt x="68" y="20"/>
                    <a:pt x="68" y="20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10" y="92"/>
                    <a:pt x="10" y="92"/>
                    <a:pt x="10" y="92"/>
                  </a:cubicBezTo>
                  <a:cubicBezTo>
                    <a:pt x="8" y="92"/>
                    <a:pt x="7" y="91"/>
                    <a:pt x="6" y="90"/>
                  </a:cubicBezTo>
                  <a:cubicBezTo>
                    <a:pt x="5" y="89"/>
                    <a:pt x="4" y="88"/>
                    <a:pt x="4" y="8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6" y="19"/>
                    <a:pt x="8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Rectangle 164">
              <a:extLst>
                <a:ext uri="{FF2B5EF4-FFF2-40B4-BE49-F238E27FC236}">
                  <a16:creationId xmlns:a16="http://schemas.microsoft.com/office/drawing/2014/main" id="{BC4A7EB3-C79B-4861-BC2E-ECD3A24D4B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0013" y="1162431"/>
              <a:ext cx="274578" cy="1806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Rectangle 165">
              <a:extLst>
                <a:ext uri="{FF2B5EF4-FFF2-40B4-BE49-F238E27FC236}">
                  <a16:creationId xmlns:a16="http://schemas.microsoft.com/office/drawing/2014/main" id="{E12DA2A7-AB7E-468F-8EAF-7C19F50244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4336" y="1384624"/>
              <a:ext cx="171612" cy="3432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Rectangle 166">
              <a:extLst>
                <a:ext uri="{FF2B5EF4-FFF2-40B4-BE49-F238E27FC236}">
                  <a16:creationId xmlns:a16="http://schemas.microsoft.com/office/drawing/2014/main" id="{C6B65708-DAC5-4C24-84E8-A8ED21FAE2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4336" y="1299721"/>
              <a:ext cx="68645" cy="3432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5" name="TextBox 28">
            <a:extLst>
              <a:ext uri="{FF2B5EF4-FFF2-40B4-BE49-F238E27FC236}">
                <a16:creationId xmlns:a16="http://schemas.microsoft.com/office/drawing/2014/main" id="{AA5E02AA-0E02-4A6F-B3FE-EFD76BF3EA53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9D0F9761-D35D-48F1-8682-9E5ECA8557BE}"/>
              </a:ext>
            </a:extLst>
          </p:cNvPr>
          <p:cNvGrpSpPr/>
          <p:nvPr/>
        </p:nvGrpSpPr>
        <p:grpSpPr>
          <a:xfrm>
            <a:off x="264568" y="2414142"/>
            <a:ext cx="1571439" cy="782050"/>
            <a:chOff x="245389" y="1838326"/>
            <a:chExt cx="1571439" cy="782050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1015120A-10D1-41A9-88B8-B343ECA797DB}"/>
                </a:ext>
              </a:extLst>
            </p:cNvPr>
            <p:cNvSpPr/>
            <p:nvPr/>
          </p:nvSpPr>
          <p:spPr>
            <a:xfrm>
              <a:off x="245389" y="1838326"/>
              <a:ext cx="1563039" cy="782050"/>
            </a:xfrm>
            <a:prstGeom prst="rect">
              <a:avLst/>
            </a:prstGeom>
            <a:solidFill>
              <a:schemeClr val="bg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A6FB0B62-9C49-488F-A28E-92F783E913DE}"/>
                </a:ext>
              </a:extLst>
            </p:cNvPr>
            <p:cNvSpPr txBox="1"/>
            <p:nvPr/>
          </p:nvSpPr>
          <p:spPr>
            <a:xfrm>
              <a:off x="253789" y="2092205"/>
              <a:ext cx="156303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BROWS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B3C07282-0223-421E-BF8F-8E67189DC396}"/>
              </a:ext>
            </a:extLst>
          </p:cNvPr>
          <p:cNvGrpSpPr/>
          <p:nvPr/>
        </p:nvGrpSpPr>
        <p:grpSpPr>
          <a:xfrm>
            <a:off x="5598795" y="4654061"/>
            <a:ext cx="4774243" cy="1100958"/>
            <a:chOff x="3064832" y="5037553"/>
            <a:chExt cx="4774243" cy="1100958"/>
          </a:xfrm>
        </p:grpSpPr>
        <p:sp>
          <p:nvSpPr>
            <p:cNvPr id="38" name="矩形: 圆角 37">
              <a:extLst>
                <a:ext uri="{FF2B5EF4-FFF2-40B4-BE49-F238E27FC236}">
                  <a16:creationId xmlns:a16="http://schemas.microsoft.com/office/drawing/2014/main" id="{7E7435CE-1E4E-4DA2-9383-7FEB9537EE43}"/>
                </a:ext>
              </a:extLst>
            </p:cNvPr>
            <p:cNvSpPr/>
            <p:nvPr/>
          </p:nvSpPr>
          <p:spPr>
            <a:xfrm>
              <a:off x="3064832" y="5037553"/>
              <a:ext cx="4774243" cy="1100958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795B399F-5B81-4CC6-847E-927AC387DB12}"/>
                </a:ext>
              </a:extLst>
            </p:cNvPr>
            <p:cNvSpPr txBox="1"/>
            <p:nvPr/>
          </p:nvSpPr>
          <p:spPr>
            <a:xfrm>
              <a:off x="3633817" y="5116796"/>
              <a:ext cx="4078639" cy="9641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en-US" altLang="zh-CN" sz="1600" i="0" dirty="0">
                  <a:solidFill>
                    <a:srgbClr val="FFF6EC"/>
                  </a:solidFill>
                  <a:latin typeface="Nunito" panose="02000503030000020003" pitchFamily="2" charset="0"/>
                  <a:ea typeface="Calibri"/>
                </a:rPr>
                <a:t>Taupe and ash brown often look natural. Use warm brown for warm hair, and test pressure on your hand first.</a:t>
              </a:r>
            </a:p>
          </p:txBody>
        </p:sp>
        <p:sp>
          <p:nvSpPr>
            <p:cNvPr id="40" name="Freeform 123">
              <a:extLst>
                <a:ext uri="{FF2B5EF4-FFF2-40B4-BE49-F238E27FC236}">
                  <a16:creationId xmlns:a16="http://schemas.microsoft.com/office/drawing/2014/main" id="{A8FD417E-9F1B-4076-B0B2-ECE424A3FB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91212" y="5234102"/>
              <a:ext cx="377546" cy="325159"/>
            </a:xfrm>
            <a:custGeom>
              <a:avLst/>
              <a:gdLst>
                <a:gd name="T0" fmla="*/ 66 w 88"/>
                <a:gd name="T1" fmla="*/ 4 h 76"/>
                <a:gd name="T2" fmla="*/ 84 w 88"/>
                <a:gd name="T3" fmla="*/ 22 h 76"/>
                <a:gd name="T4" fmla="*/ 83 w 88"/>
                <a:gd name="T5" fmla="*/ 28 h 76"/>
                <a:gd name="T6" fmla="*/ 44 w 88"/>
                <a:gd name="T7" fmla="*/ 71 h 76"/>
                <a:gd name="T8" fmla="*/ 5 w 88"/>
                <a:gd name="T9" fmla="*/ 28 h 76"/>
                <a:gd name="T10" fmla="*/ 4 w 88"/>
                <a:gd name="T11" fmla="*/ 22 h 76"/>
                <a:gd name="T12" fmla="*/ 22 w 88"/>
                <a:gd name="T13" fmla="*/ 4 h 76"/>
                <a:gd name="T14" fmla="*/ 40 w 88"/>
                <a:gd name="T15" fmla="*/ 22 h 76"/>
                <a:gd name="T16" fmla="*/ 48 w 88"/>
                <a:gd name="T17" fmla="*/ 22 h 76"/>
                <a:gd name="T18" fmla="*/ 66 w 88"/>
                <a:gd name="T19" fmla="*/ 4 h 76"/>
                <a:gd name="T20" fmla="*/ 66 w 88"/>
                <a:gd name="T21" fmla="*/ 0 h 76"/>
                <a:gd name="T22" fmla="*/ 44 w 88"/>
                <a:gd name="T23" fmla="*/ 22 h 76"/>
                <a:gd name="T24" fmla="*/ 22 w 88"/>
                <a:gd name="T25" fmla="*/ 0 h 76"/>
                <a:gd name="T26" fmla="*/ 0 w 88"/>
                <a:gd name="T27" fmla="*/ 22 h 76"/>
                <a:gd name="T28" fmla="*/ 1 w 88"/>
                <a:gd name="T29" fmla="*/ 29 h 76"/>
                <a:gd name="T30" fmla="*/ 44 w 88"/>
                <a:gd name="T31" fmla="*/ 76 h 76"/>
                <a:gd name="T32" fmla="*/ 87 w 88"/>
                <a:gd name="T33" fmla="*/ 29 h 76"/>
                <a:gd name="T34" fmla="*/ 88 w 88"/>
                <a:gd name="T35" fmla="*/ 22 h 76"/>
                <a:gd name="T36" fmla="*/ 66 w 88"/>
                <a:gd name="T3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8" h="76">
                  <a:moveTo>
                    <a:pt x="66" y="4"/>
                  </a:moveTo>
                  <a:cubicBezTo>
                    <a:pt x="76" y="4"/>
                    <a:pt x="84" y="12"/>
                    <a:pt x="84" y="22"/>
                  </a:cubicBezTo>
                  <a:cubicBezTo>
                    <a:pt x="84" y="24"/>
                    <a:pt x="84" y="26"/>
                    <a:pt x="83" y="28"/>
                  </a:cubicBezTo>
                  <a:cubicBezTo>
                    <a:pt x="77" y="45"/>
                    <a:pt x="52" y="65"/>
                    <a:pt x="44" y="71"/>
                  </a:cubicBezTo>
                  <a:cubicBezTo>
                    <a:pt x="36" y="65"/>
                    <a:pt x="11" y="45"/>
                    <a:pt x="5" y="28"/>
                  </a:cubicBezTo>
                  <a:cubicBezTo>
                    <a:pt x="4" y="26"/>
                    <a:pt x="4" y="24"/>
                    <a:pt x="4" y="22"/>
                  </a:cubicBezTo>
                  <a:cubicBezTo>
                    <a:pt x="4" y="12"/>
                    <a:pt x="12" y="4"/>
                    <a:pt x="22" y="4"/>
                  </a:cubicBezTo>
                  <a:cubicBezTo>
                    <a:pt x="32" y="4"/>
                    <a:pt x="40" y="12"/>
                    <a:pt x="40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12"/>
                    <a:pt x="56" y="4"/>
                    <a:pt x="66" y="4"/>
                  </a:cubicBezTo>
                  <a:moveTo>
                    <a:pt x="66" y="0"/>
                  </a:moveTo>
                  <a:cubicBezTo>
                    <a:pt x="54" y="0"/>
                    <a:pt x="44" y="10"/>
                    <a:pt x="44" y="22"/>
                  </a:cubicBezTo>
                  <a:cubicBezTo>
                    <a:pt x="44" y="10"/>
                    <a:pt x="34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25"/>
                    <a:pt x="0" y="27"/>
                    <a:pt x="1" y="29"/>
                  </a:cubicBezTo>
                  <a:cubicBezTo>
                    <a:pt x="9" y="51"/>
                    <a:pt x="44" y="76"/>
                    <a:pt x="44" y="76"/>
                  </a:cubicBezTo>
                  <a:cubicBezTo>
                    <a:pt x="44" y="76"/>
                    <a:pt x="79" y="51"/>
                    <a:pt x="87" y="29"/>
                  </a:cubicBezTo>
                  <a:cubicBezTo>
                    <a:pt x="88" y="27"/>
                    <a:pt x="88" y="25"/>
                    <a:pt x="88" y="22"/>
                  </a:cubicBezTo>
                  <a:cubicBezTo>
                    <a:pt x="88" y="10"/>
                    <a:pt x="78" y="0"/>
                    <a:pt x="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1" name="TextBox 7">
            <a:extLst>
              <a:ext uri="{FF2B5EF4-FFF2-40B4-BE49-F238E27FC236}">
                <a16:creationId xmlns:a16="http://schemas.microsoft.com/office/drawing/2014/main" id="{73FDF30C-90C8-4F56-B345-B36B612C91C7}"/>
              </a:ext>
            </a:extLst>
          </p:cNvPr>
          <p:cNvSpPr>
            <a:spLocks noGrp="1"/>
          </p:cNvSpPr>
          <p:nvPr/>
        </p:nvSpPr>
        <p:spPr>
          <a:xfrm>
            <a:off x="5598795" y="1966057"/>
            <a:ext cx="3291840" cy="3316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</a:pPr>
            <a:r>
              <a:rPr sz="24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PRODUCT + HOW</a:t>
            </a:r>
          </a:p>
        </p:txBody>
      </p:sp>
      <p:sp>
        <p:nvSpPr>
          <p:cNvPr id="42" name="Oval 8">
            <a:extLst>
              <a:ext uri="{FF2B5EF4-FFF2-40B4-BE49-F238E27FC236}">
                <a16:creationId xmlns:a16="http://schemas.microsoft.com/office/drawing/2014/main" id="{7C2851E1-435E-4314-9375-834355C08FFA}"/>
              </a:ext>
            </a:extLst>
          </p:cNvPr>
          <p:cNvSpPr>
            <a:spLocks noGrp="1"/>
          </p:cNvSpPr>
          <p:nvPr/>
        </p:nvSpPr>
        <p:spPr>
          <a:xfrm>
            <a:off x="5667870" y="2588598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43" name="TextBox 9">
            <a:extLst>
              <a:ext uri="{FF2B5EF4-FFF2-40B4-BE49-F238E27FC236}">
                <a16:creationId xmlns:a16="http://schemas.microsoft.com/office/drawing/2014/main" id="{B885913E-3EE0-416D-A683-12014276512B}"/>
              </a:ext>
            </a:extLst>
          </p:cNvPr>
          <p:cNvSpPr>
            <a:spLocks noGrp="1"/>
          </p:cNvSpPr>
          <p:nvPr/>
        </p:nvSpPr>
        <p:spPr>
          <a:xfrm>
            <a:off x="5841225" y="2500429"/>
            <a:ext cx="4846138" cy="2781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</a:pPr>
            <a:r>
              <a:rPr lang="en-US" sz="1600" b="0" i="0" dirty="0">
                <a:solidFill>
                  <a:srgbClr val="F4B860"/>
                </a:solidFill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Pencil fills gaps and draws fine strokes.</a:t>
            </a:r>
            <a:endParaRPr sz="1600" b="0" i="0" dirty="0">
              <a:solidFill>
                <a:srgbClr val="F4B860"/>
              </a:solidFill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sp>
        <p:nvSpPr>
          <p:cNvPr id="44" name="Oval 10">
            <a:extLst>
              <a:ext uri="{FF2B5EF4-FFF2-40B4-BE49-F238E27FC236}">
                <a16:creationId xmlns:a16="http://schemas.microsoft.com/office/drawing/2014/main" id="{771FE01F-45EF-4E1A-A3F3-540D993A76C2}"/>
              </a:ext>
            </a:extLst>
          </p:cNvPr>
          <p:cNvSpPr>
            <a:spLocks noGrp="1"/>
          </p:cNvSpPr>
          <p:nvPr/>
        </p:nvSpPr>
        <p:spPr>
          <a:xfrm>
            <a:off x="5667870" y="2996269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45" name="TextBox 11">
            <a:extLst>
              <a:ext uri="{FF2B5EF4-FFF2-40B4-BE49-F238E27FC236}">
                <a16:creationId xmlns:a16="http://schemas.microsoft.com/office/drawing/2014/main" id="{8107F946-3260-47BA-8301-93E3D8F0D7CC}"/>
              </a:ext>
            </a:extLst>
          </p:cNvPr>
          <p:cNvSpPr>
            <a:spLocks noGrp="1"/>
          </p:cNvSpPr>
          <p:nvPr/>
        </p:nvSpPr>
        <p:spPr>
          <a:xfrm>
            <a:off x="5841223" y="2918062"/>
            <a:ext cx="4846140" cy="2781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 brushes, holds, and adds light color.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val 12">
            <a:extLst>
              <a:ext uri="{FF2B5EF4-FFF2-40B4-BE49-F238E27FC236}">
                <a16:creationId xmlns:a16="http://schemas.microsoft.com/office/drawing/2014/main" id="{086E479F-0D9B-4BA8-9A22-7D47E175E447}"/>
              </a:ext>
            </a:extLst>
          </p:cNvPr>
          <p:cNvSpPr>
            <a:spLocks noGrp="1"/>
          </p:cNvSpPr>
          <p:nvPr/>
        </p:nvSpPr>
        <p:spPr>
          <a:xfrm>
            <a:off x="5667870" y="3410018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47" name="TextBox 13">
            <a:extLst>
              <a:ext uri="{FF2B5EF4-FFF2-40B4-BE49-F238E27FC236}">
                <a16:creationId xmlns:a16="http://schemas.microsoft.com/office/drawing/2014/main" id="{1DD09D1A-D560-4CF7-A733-FD58346262B8}"/>
              </a:ext>
            </a:extLst>
          </p:cNvPr>
          <p:cNvSpPr>
            <a:spLocks noGrp="1"/>
          </p:cNvSpPr>
          <p:nvPr/>
        </p:nvSpPr>
        <p:spPr>
          <a:xfrm>
            <a:off x="5841224" y="3335694"/>
            <a:ext cx="4965201" cy="268257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 the roots; go slightly lighter for dark hair.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14">
            <a:extLst>
              <a:ext uri="{FF2B5EF4-FFF2-40B4-BE49-F238E27FC236}">
                <a16:creationId xmlns:a16="http://schemas.microsoft.com/office/drawing/2014/main" id="{BA11C364-CAF8-4830-AD84-BD2A34360027}"/>
              </a:ext>
            </a:extLst>
          </p:cNvPr>
          <p:cNvSpPr>
            <a:spLocks noGrp="1"/>
          </p:cNvSpPr>
          <p:nvPr/>
        </p:nvSpPr>
        <p:spPr>
          <a:xfrm>
            <a:off x="5598795" y="3898322"/>
            <a:ext cx="5569268" cy="27813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</a:pPr>
            <a:r>
              <a:rPr lang="en-US" b="1" i="1" dirty="0">
                <a:solidFill>
                  <a:srgbClr val="FFF6EC"/>
                </a:solidFill>
                <a:latin typeface="苹方 粗体" panose="020B0600000000000000" pitchFamily="34" charset="-122"/>
                <a:ea typeface="苹方 粗体" panose="020B0600000000000000" pitchFamily="34" charset="-122"/>
                <a:cs typeface="Aptos"/>
              </a:rPr>
              <a:t>Result: visible hairs and skin, never a solid stamp.</a:t>
            </a:r>
            <a:endParaRPr b="1" i="1" dirty="0">
              <a:solidFill>
                <a:srgbClr val="FFF6EC"/>
              </a:solidFill>
              <a:latin typeface="苹方 粗体" panose="020B0600000000000000" pitchFamily="34" charset="-122"/>
              <a:ea typeface="苹方 粗体" panose="020B0600000000000000" pitchFamily="34" charset="-122"/>
              <a:cs typeface="Aptos"/>
            </a:endParaRPr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95151882-13C1-45EA-B51F-7E40FD5364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8429" y="2042965"/>
            <a:ext cx="2912140" cy="375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973699"/>
      </p:ext>
    </p:extLst>
  </p:cSld>
  <p:clrMapOvr>
    <a:masterClrMapping/>
  </p:clrMapOvr>
  <p:transition spd="slow" advClick="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1993DC3-D031-4DC0-BA91-666B5A674FFE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0104E818-CA90-4E72-89EF-5565B2C220C1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4" name="TextBox 2">
              <a:extLst>
                <a:ext uri="{FF2B5EF4-FFF2-40B4-BE49-F238E27FC236}">
                  <a16:creationId xmlns:a16="http://schemas.microsoft.com/office/drawing/2014/main" id="{6DB37292-2D8F-421F-9ADB-0DBD4BDF4EA2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8E4E957D-0B24-47D5-82C5-0F125F90DDC1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E317945E-255F-40CE-8C67-7E197BC1562F}"/>
              </a:ext>
            </a:extLst>
          </p:cNvPr>
          <p:cNvGrpSpPr/>
          <p:nvPr/>
        </p:nvGrpSpPr>
        <p:grpSpPr>
          <a:xfrm>
            <a:off x="3239608" y="161832"/>
            <a:ext cx="7803077" cy="760164"/>
            <a:chOff x="3671888" y="294042"/>
            <a:chExt cx="7803077" cy="760164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6A80686F-6CDB-49D4-91AF-9F1820CAF439}"/>
                </a:ext>
              </a:extLst>
            </p:cNvPr>
            <p:cNvSpPr txBox="1"/>
            <p:nvPr/>
          </p:nvSpPr>
          <p:spPr>
            <a:xfrm>
              <a:off x="3671888" y="294042"/>
              <a:ext cx="73933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Natural brows in six steps</a:t>
              </a:r>
              <a:endParaRPr lang="zh-CN" altLang="en-US" dirty="0"/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E9910ED8-5BDA-41CF-AFDA-21913AE2C35C}"/>
                </a:ext>
              </a:extLst>
            </p:cNvPr>
            <p:cNvSpPr txBox="1"/>
            <p:nvPr/>
          </p:nvSpPr>
          <p:spPr>
            <a:xfrm>
              <a:off x="3701584" y="823374"/>
              <a:ext cx="77733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Check both brows as you go. Aim for balance, not identical copies.</a:t>
              </a: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5ED31722-A736-4EE3-A10A-36E240C8F0F0}"/>
              </a:ext>
            </a:extLst>
          </p:cNvPr>
          <p:cNvSpPr txBox="1"/>
          <p:nvPr/>
        </p:nvSpPr>
        <p:spPr>
          <a:xfrm>
            <a:off x="2628810" y="1133978"/>
            <a:ext cx="7910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Use the lightest pressure at the front and build only through the middle and tail.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E0FDBB8F-2D97-4DB6-9D5C-5961D9511384}"/>
              </a:ext>
            </a:extLst>
          </p:cNvPr>
          <p:cNvGrpSpPr/>
          <p:nvPr/>
        </p:nvGrpSpPr>
        <p:grpSpPr>
          <a:xfrm>
            <a:off x="2628810" y="238779"/>
            <a:ext cx="427680" cy="567740"/>
            <a:chOff x="9185691" y="1129916"/>
            <a:chExt cx="308901" cy="410062"/>
          </a:xfrm>
          <a:solidFill>
            <a:srgbClr val="F4B860"/>
          </a:solidFill>
        </p:grpSpPr>
        <p:sp>
          <p:nvSpPr>
            <p:cNvPr id="11" name="Freeform 163">
              <a:extLst>
                <a:ext uri="{FF2B5EF4-FFF2-40B4-BE49-F238E27FC236}">
                  <a16:creationId xmlns:a16="http://schemas.microsoft.com/office/drawing/2014/main" id="{6EC67166-FEAB-4BCE-8070-9B4DFEA549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85691" y="1129916"/>
              <a:ext cx="308901" cy="410062"/>
            </a:xfrm>
            <a:custGeom>
              <a:avLst/>
              <a:gdLst>
                <a:gd name="T0" fmla="*/ 10 w 72"/>
                <a:gd name="T1" fmla="*/ 0 h 96"/>
                <a:gd name="T2" fmla="*/ 3 w 72"/>
                <a:gd name="T3" fmla="*/ 3 h 96"/>
                <a:gd name="T4" fmla="*/ 0 w 72"/>
                <a:gd name="T5" fmla="*/ 10 h 96"/>
                <a:gd name="T6" fmla="*/ 0 w 72"/>
                <a:gd name="T7" fmla="*/ 86 h 96"/>
                <a:gd name="T8" fmla="*/ 3 w 72"/>
                <a:gd name="T9" fmla="*/ 93 h 96"/>
                <a:gd name="T10" fmla="*/ 10 w 72"/>
                <a:gd name="T11" fmla="*/ 96 h 96"/>
                <a:gd name="T12" fmla="*/ 72 w 72"/>
                <a:gd name="T13" fmla="*/ 96 h 96"/>
                <a:gd name="T14" fmla="*/ 72 w 72"/>
                <a:gd name="T15" fmla="*/ 16 h 96"/>
                <a:gd name="T16" fmla="*/ 10 w 72"/>
                <a:gd name="T17" fmla="*/ 16 h 96"/>
                <a:gd name="T18" fmla="*/ 6 w 72"/>
                <a:gd name="T19" fmla="*/ 14 h 96"/>
                <a:gd name="T20" fmla="*/ 4 w 72"/>
                <a:gd name="T21" fmla="*/ 10 h 96"/>
                <a:gd name="T22" fmla="*/ 6 w 72"/>
                <a:gd name="T23" fmla="*/ 6 h 96"/>
                <a:gd name="T24" fmla="*/ 10 w 72"/>
                <a:gd name="T25" fmla="*/ 4 h 96"/>
                <a:gd name="T26" fmla="*/ 72 w 72"/>
                <a:gd name="T27" fmla="*/ 4 h 96"/>
                <a:gd name="T28" fmla="*/ 72 w 72"/>
                <a:gd name="T29" fmla="*/ 0 h 96"/>
                <a:gd name="T30" fmla="*/ 10 w 72"/>
                <a:gd name="T31" fmla="*/ 0 h 96"/>
                <a:gd name="T32" fmla="*/ 10 w 72"/>
                <a:gd name="T33" fmla="*/ 20 h 96"/>
                <a:gd name="T34" fmla="*/ 68 w 72"/>
                <a:gd name="T35" fmla="*/ 20 h 96"/>
                <a:gd name="T36" fmla="*/ 68 w 72"/>
                <a:gd name="T37" fmla="*/ 92 h 96"/>
                <a:gd name="T38" fmla="*/ 10 w 72"/>
                <a:gd name="T39" fmla="*/ 92 h 96"/>
                <a:gd name="T40" fmla="*/ 6 w 72"/>
                <a:gd name="T41" fmla="*/ 90 h 96"/>
                <a:gd name="T42" fmla="*/ 4 w 72"/>
                <a:gd name="T43" fmla="*/ 86 h 96"/>
                <a:gd name="T44" fmla="*/ 4 w 72"/>
                <a:gd name="T45" fmla="*/ 18 h 96"/>
                <a:gd name="T46" fmla="*/ 10 w 72"/>
                <a:gd name="T47" fmla="*/ 2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2" h="96">
                  <a:moveTo>
                    <a:pt x="10" y="0"/>
                  </a:moveTo>
                  <a:cubicBezTo>
                    <a:pt x="7" y="0"/>
                    <a:pt x="5" y="1"/>
                    <a:pt x="3" y="3"/>
                  </a:cubicBezTo>
                  <a:cubicBezTo>
                    <a:pt x="1" y="5"/>
                    <a:pt x="0" y="7"/>
                    <a:pt x="0" y="1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1" y="91"/>
                    <a:pt x="3" y="93"/>
                  </a:cubicBezTo>
                  <a:cubicBezTo>
                    <a:pt x="5" y="95"/>
                    <a:pt x="7" y="96"/>
                    <a:pt x="10" y="96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8" y="16"/>
                    <a:pt x="7" y="15"/>
                    <a:pt x="6" y="14"/>
                  </a:cubicBezTo>
                  <a:cubicBezTo>
                    <a:pt x="5" y="13"/>
                    <a:pt x="4" y="12"/>
                    <a:pt x="4" y="10"/>
                  </a:cubicBezTo>
                  <a:cubicBezTo>
                    <a:pt x="4" y="8"/>
                    <a:pt x="5" y="7"/>
                    <a:pt x="6" y="6"/>
                  </a:cubicBezTo>
                  <a:cubicBezTo>
                    <a:pt x="7" y="5"/>
                    <a:pt x="8" y="4"/>
                    <a:pt x="10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0"/>
                    <a:pt x="72" y="0"/>
                    <a:pt x="72" y="0"/>
                  </a:cubicBezTo>
                  <a:lnTo>
                    <a:pt x="10" y="0"/>
                  </a:lnTo>
                  <a:close/>
                  <a:moveTo>
                    <a:pt x="10" y="20"/>
                  </a:moveTo>
                  <a:cubicBezTo>
                    <a:pt x="68" y="20"/>
                    <a:pt x="68" y="20"/>
                    <a:pt x="68" y="20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10" y="92"/>
                    <a:pt x="10" y="92"/>
                    <a:pt x="10" y="92"/>
                  </a:cubicBezTo>
                  <a:cubicBezTo>
                    <a:pt x="8" y="92"/>
                    <a:pt x="7" y="91"/>
                    <a:pt x="6" y="90"/>
                  </a:cubicBezTo>
                  <a:cubicBezTo>
                    <a:pt x="5" y="89"/>
                    <a:pt x="4" y="88"/>
                    <a:pt x="4" y="8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6" y="19"/>
                    <a:pt x="8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Rectangle 164">
              <a:extLst>
                <a:ext uri="{FF2B5EF4-FFF2-40B4-BE49-F238E27FC236}">
                  <a16:creationId xmlns:a16="http://schemas.microsoft.com/office/drawing/2014/main" id="{06E7EDEC-4BEF-476D-99EA-EAA40B2C4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0013" y="1162431"/>
              <a:ext cx="274578" cy="1806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Rectangle 165">
              <a:extLst>
                <a:ext uri="{FF2B5EF4-FFF2-40B4-BE49-F238E27FC236}">
                  <a16:creationId xmlns:a16="http://schemas.microsoft.com/office/drawing/2014/main" id="{985EDDC3-659A-44F2-8774-A85361D45C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4336" y="1384624"/>
              <a:ext cx="171612" cy="3432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Rectangle 166">
              <a:extLst>
                <a:ext uri="{FF2B5EF4-FFF2-40B4-BE49-F238E27FC236}">
                  <a16:creationId xmlns:a16="http://schemas.microsoft.com/office/drawing/2014/main" id="{E2ECB854-D95C-45D6-9D33-1D38786A8E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4336" y="1299721"/>
              <a:ext cx="68645" cy="3432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5" name="TextBox 28">
            <a:extLst>
              <a:ext uri="{FF2B5EF4-FFF2-40B4-BE49-F238E27FC236}">
                <a16:creationId xmlns:a16="http://schemas.microsoft.com/office/drawing/2014/main" id="{407884EC-7898-4049-9BA3-16C3A222729D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2FE33CFA-A0E0-4786-A40B-B74E776AC59D}"/>
              </a:ext>
            </a:extLst>
          </p:cNvPr>
          <p:cNvGrpSpPr/>
          <p:nvPr/>
        </p:nvGrpSpPr>
        <p:grpSpPr>
          <a:xfrm>
            <a:off x="264568" y="2414142"/>
            <a:ext cx="1571439" cy="782050"/>
            <a:chOff x="245389" y="1838326"/>
            <a:chExt cx="1571439" cy="782050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AB9717A4-F17E-4DDD-B346-38B19FB7331A}"/>
                </a:ext>
              </a:extLst>
            </p:cNvPr>
            <p:cNvSpPr/>
            <p:nvPr/>
          </p:nvSpPr>
          <p:spPr>
            <a:xfrm>
              <a:off x="245389" y="1838326"/>
              <a:ext cx="1563039" cy="782050"/>
            </a:xfrm>
            <a:prstGeom prst="rect">
              <a:avLst/>
            </a:prstGeom>
            <a:solidFill>
              <a:schemeClr val="bg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5457DBC6-4974-44EC-8C2E-1E52F32220D4}"/>
                </a:ext>
              </a:extLst>
            </p:cNvPr>
            <p:cNvSpPr txBox="1"/>
            <p:nvPr/>
          </p:nvSpPr>
          <p:spPr>
            <a:xfrm>
              <a:off x="253789" y="2092205"/>
              <a:ext cx="156303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BROW FIXES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84" name="组合 83">
            <a:extLst>
              <a:ext uri="{FF2B5EF4-FFF2-40B4-BE49-F238E27FC236}">
                <a16:creationId xmlns:a16="http://schemas.microsoft.com/office/drawing/2014/main" id="{254DDB43-3938-48AA-8147-CE0A60221312}"/>
              </a:ext>
            </a:extLst>
          </p:cNvPr>
          <p:cNvGrpSpPr/>
          <p:nvPr/>
        </p:nvGrpSpPr>
        <p:grpSpPr>
          <a:xfrm>
            <a:off x="2093755" y="2301558"/>
            <a:ext cx="9542501" cy="3695886"/>
            <a:chOff x="2297754" y="2375985"/>
            <a:chExt cx="9542501" cy="3695886"/>
          </a:xfrm>
        </p:grpSpPr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F7AE86B4-2EC9-4417-BADF-B05A7CDFB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43799" y="2727851"/>
              <a:ext cx="2980265" cy="3001253"/>
            </a:xfrm>
            <a:prstGeom prst="rect">
              <a:avLst/>
            </a:prstGeom>
          </p:spPr>
        </p:pic>
        <p:sp>
          <p:nvSpPr>
            <p:cNvPr id="38" name="弧形 37">
              <a:extLst>
                <a:ext uri="{FF2B5EF4-FFF2-40B4-BE49-F238E27FC236}">
                  <a16:creationId xmlns:a16="http://schemas.microsoft.com/office/drawing/2014/main" id="{D8E25950-BB45-4D46-897D-FBFC49D61809}"/>
                </a:ext>
              </a:extLst>
            </p:cNvPr>
            <p:cNvSpPr/>
            <p:nvPr/>
          </p:nvSpPr>
          <p:spPr>
            <a:xfrm rot="5400000">
              <a:off x="4990537" y="2385083"/>
              <a:ext cx="3686788" cy="3686788"/>
            </a:xfrm>
            <a:prstGeom prst="arc">
              <a:avLst>
                <a:gd name="adj1" fmla="val 9289735"/>
                <a:gd name="adj2" fmla="val 12421202"/>
              </a:avLst>
            </a:prstGeom>
            <a:ln w="31750">
              <a:solidFill>
                <a:schemeClr val="accent1"/>
              </a:solidFill>
              <a:headEnd type="none" w="lg" len="med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13" dirty="0">
                <a:solidFill>
                  <a:schemeClr val="tx2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grpSp>
          <p:nvGrpSpPr>
            <p:cNvPr id="54" name="组合 53">
              <a:extLst>
                <a:ext uri="{FF2B5EF4-FFF2-40B4-BE49-F238E27FC236}">
                  <a16:creationId xmlns:a16="http://schemas.microsoft.com/office/drawing/2014/main" id="{12DC60C5-CD11-4DE9-994A-02CCE7525358}"/>
                </a:ext>
              </a:extLst>
            </p:cNvPr>
            <p:cNvGrpSpPr/>
            <p:nvPr/>
          </p:nvGrpSpPr>
          <p:grpSpPr>
            <a:xfrm>
              <a:off x="7629719" y="2451065"/>
              <a:ext cx="3082062" cy="535021"/>
              <a:chOff x="7650446" y="2057646"/>
              <a:chExt cx="3082062" cy="535021"/>
            </a:xfrm>
          </p:grpSpPr>
          <p:sp>
            <p:nvSpPr>
              <p:cNvPr id="42" name="矩形: 圆角 41">
                <a:extLst>
                  <a:ext uri="{FF2B5EF4-FFF2-40B4-BE49-F238E27FC236}">
                    <a16:creationId xmlns:a16="http://schemas.microsoft.com/office/drawing/2014/main" id="{5D320776-00D1-4769-A483-D7709F651873}"/>
                  </a:ext>
                </a:extLst>
              </p:cNvPr>
              <p:cNvSpPr/>
              <p:nvPr/>
            </p:nvSpPr>
            <p:spPr>
              <a:xfrm>
                <a:off x="7832784" y="2057646"/>
                <a:ext cx="2848847" cy="535021"/>
              </a:xfrm>
              <a:prstGeom prst="roundRect">
                <a:avLst>
                  <a:gd name="adj" fmla="val 13648"/>
                </a:avLst>
              </a:prstGeom>
              <a:solidFill>
                <a:srgbClr val="FFF6EC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A5086BBA-BDCB-45DB-A4CE-8F15777AA570}"/>
                  </a:ext>
                </a:extLst>
              </p:cNvPr>
              <p:cNvSpPr txBox="1"/>
              <p:nvPr/>
            </p:nvSpPr>
            <p:spPr>
              <a:xfrm>
                <a:off x="8281359" y="2057646"/>
                <a:ext cx="245114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Map</a:t>
                </a:r>
              </a:p>
              <a:p>
                <a:r>
                  <a:rPr lang="en-US" altLang="zh-CN" sz="1200" dirty="0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Mark start, arch, and tail lightly.</a:t>
                </a:r>
                <a:endParaRPr lang="zh-CN" altLang="en-US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grpSp>
            <p:nvGrpSpPr>
              <p:cNvPr id="44" name="组合 43">
                <a:extLst>
                  <a:ext uri="{FF2B5EF4-FFF2-40B4-BE49-F238E27FC236}">
                    <a16:creationId xmlns:a16="http://schemas.microsoft.com/office/drawing/2014/main" id="{7D0A1E8B-06C8-4FE4-BE3A-8D2440430B09}"/>
                  </a:ext>
                </a:extLst>
              </p:cNvPr>
              <p:cNvGrpSpPr/>
              <p:nvPr/>
            </p:nvGrpSpPr>
            <p:grpSpPr>
              <a:xfrm>
                <a:off x="7650446" y="2067894"/>
                <a:ext cx="613804" cy="506516"/>
                <a:chOff x="3250352" y="2533402"/>
                <a:chExt cx="691059" cy="570267"/>
              </a:xfrm>
            </p:grpSpPr>
            <p:sp>
              <p:nvSpPr>
                <p:cNvPr id="45" name="椭圆 44">
                  <a:extLst>
                    <a:ext uri="{FF2B5EF4-FFF2-40B4-BE49-F238E27FC236}">
                      <a16:creationId xmlns:a16="http://schemas.microsoft.com/office/drawing/2014/main" id="{83661989-3A81-42EC-9DAB-0848DF0F9DC5}"/>
                    </a:ext>
                  </a:extLst>
                </p:cNvPr>
                <p:cNvSpPr/>
                <p:nvPr/>
              </p:nvSpPr>
              <p:spPr>
                <a:xfrm>
                  <a:off x="3307681" y="2533402"/>
                  <a:ext cx="568395" cy="570267"/>
                </a:xfrm>
                <a:prstGeom prst="ellipse">
                  <a:avLst/>
                </a:prstGeom>
                <a:gradFill>
                  <a:gsLst>
                    <a:gs pos="100000">
                      <a:srgbClr val="FFFFFF"/>
                    </a:gs>
                    <a:gs pos="0">
                      <a:srgbClr val="D9D9D9"/>
                    </a:gs>
                  </a:gsLst>
                  <a:lin ang="2700000" scaled="1"/>
                </a:gradFill>
                <a:ln w="31750"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D9D9D9"/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016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80" tIns="34290" rIns="68580" bIns="34290" rtlCol="0" anchor="ctr"/>
                <a:lstStyle/>
                <a:p>
                  <a:pPr algn="ctr"/>
                  <a:endParaRPr dirty="0">
                    <a:solidFill>
                      <a:srgbClr val="E2641F"/>
                    </a:solidFill>
                    <a:latin typeface="Nunito" panose="02000503030000020003" pitchFamily="2" charset="0"/>
                    <a:ea typeface="苹方 中等" panose="020B0400000000000000" pitchFamily="34" charset="-122"/>
                  </a:endParaRPr>
                </a:p>
              </p:txBody>
            </p:sp>
            <p:sp>
              <p:nvSpPr>
                <p:cNvPr id="46" name="文本框 45">
                  <a:extLst>
                    <a:ext uri="{FF2B5EF4-FFF2-40B4-BE49-F238E27FC236}">
                      <a16:creationId xmlns:a16="http://schemas.microsoft.com/office/drawing/2014/main" id="{CB7B0ABC-BAFA-42B5-9D78-8B15C07FC282}"/>
                    </a:ext>
                  </a:extLst>
                </p:cNvPr>
                <p:cNvSpPr txBox="1"/>
                <p:nvPr/>
              </p:nvSpPr>
              <p:spPr>
                <a:xfrm>
                  <a:off x="3250352" y="2626903"/>
                  <a:ext cx="691059" cy="381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solidFill>
                        <a:srgbClr val="E2641F"/>
                      </a:solidFill>
                      <a:latin typeface="苹方 粗体" panose="020B0600000000000000" pitchFamily="34" charset="-122"/>
                      <a:ea typeface="苹方 粗体" panose="020B0600000000000000" pitchFamily="34" charset="-122"/>
                    </a:rPr>
                    <a:t>02</a:t>
                  </a:r>
                  <a:endParaRPr lang="en-US" altLang="zh-CN" sz="1600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endParaRPr>
                </a:p>
              </p:txBody>
            </p:sp>
          </p:grpSp>
        </p:grpSp>
        <p:grpSp>
          <p:nvGrpSpPr>
            <p:cNvPr id="53" name="组合 52">
              <a:extLst>
                <a:ext uri="{FF2B5EF4-FFF2-40B4-BE49-F238E27FC236}">
                  <a16:creationId xmlns:a16="http://schemas.microsoft.com/office/drawing/2014/main" id="{D371B3C6-C207-489C-A4BB-09E6D0AFF811}"/>
                </a:ext>
              </a:extLst>
            </p:cNvPr>
            <p:cNvGrpSpPr/>
            <p:nvPr/>
          </p:nvGrpSpPr>
          <p:grpSpPr>
            <a:xfrm>
              <a:off x="3125942" y="2385083"/>
              <a:ext cx="2985034" cy="542395"/>
              <a:chOff x="2850169" y="2104492"/>
              <a:chExt cx="2985034" cy="542395"/>
            </a:xfrm>
          </p:grpSpPr>
          <p:sp>
            <p:nvSpPr>
              <p:cNvPr id="48" name="矩形: 圆角 47">
                <a:extLst>
                  <a:ext uri="{FF2B5EF4-FFF2-40B4-BE49-F238E27FC236}">
                    <a16:creationId xmlns:a16="http://schemas.microsoft.com/office/drawing/2014/main" id="{636887B1-75DD-4898-B0FF-F514166B0DFB}"/>
                  </a:ext>
                </a:extLst>
              </p:cNvPr>
              <p:cNvSpPr/>
              <p:nvPr/>
            </p:nvSpPr>
            <p:spPr>
              <a:xfrm>
                <a:off x="2984716" y="2111866"/>
                <a:ext cx="2661038" cy="535021"/>
              </a:xfrm>
              <a:prstGeom prst="roundRect">
                <a:avLst>
                  <a:gd name="adj" fmla="val 13648"/>
                </a:avLst>
              </a:prstGeom>
              <a:solidFill>
                <a:srgbClr val="FFF6EC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62A428A0-C196-4621-9499-D7AC2B4CE277}"/>
                  </a:ext>
                </a:extLst>
              </p:cNvPr>
              <p:cNvSpPr txBox="1"/>
              <p:nvPr/>
            </p:nvSpPr>
            <p:spPr>
              <a:xfrm>
                <a:off x="2850169" y="2104492"/>
                <a:ext cx="232886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Brush</a:t>
                </a:r>
              </a:p>
              <a:p>
                <a:pPr algn="r"/>
                <a:r>
                  <a:rPr lang="en-US" altLang="zh-CN" sz="1200" dirty="0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Brush hairs up and outward.</a:t>
                </a:r>
                <a:endParaRPr lang="zh-CN" altLang="en-US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grpSp>
            <p:nvGrpSpPr>
              <p:cNvPr id="50" name="组合 49">
                <a:extLst>
                  <a:ext uri="{FF2B5EF4-FFF2-40B4-BE49-F238E27FC236}">
                    <a16:creationId xmlns:a16="http://schemas.microsoft.com/office/drawing/2014/main" id="{7B36ABE4-CEAB-4690-B3AB-4D9F9E0E21FC}"/>
                  </a:ext>
                </a:extLst>
              </p:cNvPr>
              <p:cNvGrpSpPr/>
              <p:nvPr/>
            </p:nvGrpSpPr>
            <p:grpSpPr>
              <a:xfrm>
                <a:off x="5221399" y="2117626"/>
                <a:ext cx="613804" cy="506516"/>
                <a:chOff x="3250352" y="2533402"/>
                <a:chExt cx="691059" cy="570267"/>
              </a:xfrm>
            </p:grpSpPr>
            <p:sp>
              <p:nvSpPr>
                <p:cNvPr id="51" name="椭圆 50">
                  <a:extLst>
                    <a:ext uri="{FF2B5EF4-FFF2-40B4-BE49-F238E27FC236}">
                      <a16:creationId xmlns:a16="http://schemas.microsoft.com/office/drawing/2014/main" id="{0FC69C35-28AF-49C6-BA55-93895CA87D30}"/>
                    </a:ext>
                  </a:extLst>
                </p:cNvPr>
                <p:cNvSpPr/>
                <p:nvPr/>
              </p:nvSpPr>
              <p:spPr>
                <a:xfrm>
                  <a:off x="3307681" y="2533402"/>
                  <a:ext cx="568395" cy="570267"/>
                </a:xfrm>
                <a:prstGeom prst="ellipse">
                  <a:avLst/>
                </a:prstGeom>
                <a:gradFill>
                  <a:gsLst>
                    <a:gs pos="100000">
                      <a:srgbClr val="FFFFFF"/>
                    </a:gs>
                    <a:gs pos="0">
                      <a:srgbClr val="D9D9D9"/>
                    </a:gs>
                  </a:gsLst>
                  <a:lin ang="2700000" scaled="1"/>
                </a:gradFill>
                <a:ln w="31750"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D9D9D9"/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016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80" tIns="34290" rIns="68580" bIns="34290" rtlCol="0" anchor="ctr"/>
                <a:lstStyle/>
                <a:p>
                  <a:pPr algn="ctr"/>
                  <a:endParaRPr dirty="0">
                    <a:solidFill>
                      <a:srgbClr val="E2641F"/>
                    </a:solidFill>
                    <a:latin typeface="Nunito" panose="02000503030000020003" pitchFamily="2" charset="0"/>
                    <a:ea typeface="苹方 中等" panose="020B0400000000000000" pitchFamily="34" charset="-122"/>
                  </a:endParaRPr>
                </a:p>
              </p:txBody>
            </p:sp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05098182-20E6-435B-B722-C400023A1512}"/>
                    </a:ext>
                  </a:extLst>
                </p:cNvPr>
                <p:cNvSpPr txBox="1"/>
                <p:nvPr/>
              </p:nvSpPr>
              <p:spPr>
                <a:xfrm>
                  <a:off x="3250352" y="2626903"/>
                  <a:ext cx="691059" cy="381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solidFill>
                        <a:srgbClr val="E2641F"/>
                      </a:solidFill>
                      <a:latin typeface="苹方 粗体" panose="020B0600000000000000" pitchFamily="34" charset="-122"/>
                      <a:ea typeface="苹方 粗体" panose="020B0600000000000000" pitchFamily="34" charset="-122"/>
                    </a:rPr>
                    <a:t>01</a:t>
                  </a:r>
                  <a:endParaRPr lang="en-US" altLang="zh-CN" sz="1600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endParaRPr>
                </a:p>
              </p:txBody>
            </p:sp>
          </p:grpSp>
        </p:grpSp>
        <p:sp>
          <p:nvSpPr>
            <p:cNvPr id="56" name="矩形: 圆角 55">
              <a:extLst>
                <a:ext uri="{FF2B5EF4-FFF2-40B4-BE49-F238E27FC236}">
                  <a16:creationId xmlns:a16="http://schemas.microsoft.com/office/drawing/2014/main" id="{72D66B6D-4A44-4F89-B0CE-957B4688BCA5}"/>
                </a:ext>
              </a:extLst>
            </p:cNvPr>
            <p:cNvSpPr/>
            <p:nvPr/>
          </p:nvSpPr>
          <p:spPr>
            <a:xfrm>
              <a:off x="8548615" y="3885118"/>
              <a:ext cx="3291640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D726FA5B-AEDD-4D2F-BE49-52CBE4F184E4}"/>
                </a:ext>
              </a:extLst>
            </p:cNvPr>
            <p:cNvSpPr txBox="1"/>
            <p:nvPr/>
          </p:nvSpPr>
          <p:spPr>
            <a:xfrm>
              <a:off x="8997189" y="3885118"/>
              <a:ext cx="275706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Lower edge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Sketch a thin line from middle to tail.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58" name="组合 57">
              <a:extLst>
                <a:ext uri="{FF2B5EF4-FFF2-40B4-BE49-F238E27FC236}">
                  <a16:creationId xmlns:a16="http://schemas.microsoft.com/office/drawing/2014/main" id="{957AA6CE-05BE-44F5-ACEB-4398F257DB70}"/>
                </a:ext>
              </a:extLst>
            </p:cNvPr>
            <p:cNvGrpSpPr/>
            <p:nvPr/>
          </p:nvGrpSpPr>
          <p:grpSpPr>
            <a:xfrm>
              <a:off x="8366277" y="3895366"/>
              <a:ext cx="613804" cy="506516"/>
              <a:chOff x="3250352" y="2533402"/>
              <a:chExt cx="691059" cy="570267"/>
            </a:xfrm>
          </p:grpSpPr>
          <p:sp>
            <p:nvSpPr>
              <p:cNvPr id="59" name="椭圆 58">
                <a:extLst>
                  <a:ext uri="{FF2B5EF4-FFF2-40B4-BE49-F238E27FC236}">
                    <a16:creationId xmlns:a16="http://schemas.microsoft.com/office/drawing/2014/main" id="{5E718BA1-9CA1-41B4-A87F-D7464A33637B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60" name="文本框 59">
                <a:extLst>
                  <a:ext uri="{FF2B5EF4-FFF2-40B4-BE49-F238E27FC236}">
                    <a16:creationId xmlns:a16="http://schemas.microsoft.com/office/drawing/2014/main" id="{B1CA182F-13C9-4DB4-A982-DFFA52A38597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03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  <p:grpSp>
          <p:nvGrpSpPr>
            <p:cNvPr id="61" name="组合 60">
              <a:extLst>
                <a:ext uri="{FF2B5EF4-FFF2-40B4-BE49-F238E27FC236}">
                  <a16:creationId xmlns:a16="http://schemas.microsoft.com/office/drawing/2014/main" id="{5473A28E-1EC2-4D63-A83A-D457A3E1745C}"/>
                </a:ext>
              </a:extLst>
            </p:cNvPr>
            <p:cNvGrpSpPr/>
            <p:nvPr/>
          </p:nvGrpSpPr>
          <p:grpSpPr>
            <a:xfrm>
              <a:off x="2297754" y="3893634"/>
              <a:ext cx="3003832" cy="542395"/>
              <a:chOff x="2831371" y="2104492"/>
              <a:chExt cx="3003832" cy="542395"/>
            </a:xfrm>
          </p:grpSpPr>
          <p:sp>
            <p:nvSpPr>
              <p:cNvPr id="62" name="矩形: 圆角 61">
                <a:extLst>
                  <a:ext uri="{FF2B5EF4-FFF2-40B4-BE49-F238E27FC236}">
                    <a16:creationId xmlns:a16="http://schemas.microsoft.com/office/drawing/2014/main" id="{7D745B98-3231-44DA-8ECD-E808193D4F2B}"/>
                  </a:ext>
                </a:extLst>
              </p:cNvPr>
              <p:cNvSpPr/>
              <p:nvPr/>
            </p:nvSpPr>
            <p:spPr>
              <a:xfrm>
                <a:off x="2831371" y="2111866"/>
                <a:ext cx="2814383" cy="535021"/>
              </a:xfrm>
              <a:prstGeom prst="roundRect">
                <a:avLst>
                  <a:gd name="adj" fmla="val 13648"/>
                </a:avLst>
              </a:prstGeom>
              <a:solidFill>
                <a:srgbClr val="FFF6EC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63" name="文本框 62">
                <a:extLst>
                  <a:ext uri="{FF2B5EF4-FFF2-40B4-BE49-F238E27FC236}">
                    <a16:creationId xmlns:a16="http://schemas.microsoft.com/office/drawing/2014/main" id="{4E1E9E53-D291-45E0-8CDE-BD8B8BB902A0}"/>
                  </a:ext>
                </a:extLst>
              </p:cNvPr>
              <p:cNvSpPr txBox="1"/>
              <p:nvPr/>
            </p:nvSpPr>
            <p:spPr>
              <a:xfrm>
                <a:off x="2850169" y="2104492"/>
                <a:ext cx="232886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Set</a:t>
                </a:r>
              </a:p>
              <a:p>
                <a:pPr algn="r"/>
                <a:r>
                  <a:rPr lang="en-US" altLang="zh-CN" sz="1200" dirty="0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Add one light coat of brow gel.</a:t>
                </a:r>
                <a:endParaRPr lang="zh-CN" altLang="en-US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grpSp>
            <p:nvGrpSpPr>
              <p:cNvPr id="64" name="组合 63">
                <a:extLst>
                  <a:ext uri="{FF2B5EF4-FFF2-40B4-BE49-F238E27FC236}">
                    <a16:creationId xmlns:a16="http://schemas.microsoft.com/office/drawing/2014/main" id="{CA63C117-503B-4ED3-B927-2281E29AF16F}"/>
                  </a:ext>
                </a:extLst>
              </p:cNvPr>
              <p:cNvGrpSpPr/>
              <p:nvPr/>
            </p:nvGrpSpPr>
            <p:grpSpPr>
              <a:xfrm>
                <a:off x="5221399" y="2117626"/>
                <a:ext cx="613804" cy="506516"/>
                <a:chOff x="3250352" y="2533402"/>
                <a:chExt cx="691059" cy="570267"/>
              </a:xfrm>
            </p:grpSpPr>
            <p:sp>
              <p:nvSpPr>
                <p:cNvPr id="65" name="椭圆 64">
                  <a:extLst>
                    <a:ext uri="{FF2B5EF4-FFF2-40B4-BE49-F238E27FC236}">
                      <a16:creationId xmlns:a16="http://schemas.microsoft.com/office/drawing/2014/main" id="{BDFBC4E2-4279-4947-A0FD-9975597CE8CE}"/>
                    </a:ext>
                  </a:extLst>
                </p:cNvPr>
                <p:cNvSpPr/>
                <p:nvPr/>
              </p:nvSpPr>
              <p:spPr>
                <a:xfrm>
                  <a:off x="3307681" y="2533402"/>
                  <a:ext cx="568395" cy="570267"/>
                </a:xfrm>
                <a:prstGeom prst="ellipse">
                  <a:avLst/>
                </a:prstGeom>
                <a:gradFill>
                  <a:gsLst>
                    <a:gs pos="100000">
                      <a:srgbClr val="FFFFFF"/>
                    </a:gs>
                    <a:gs pos="0">
                      <a:srgbClr val="D9D9D9"/>
                    </a:gs>
                  </a:gsLst>
                  <a:lin ang="2700000" scaled="1"/>
                </a:gradFill>
                <a:ln w="31750"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D9D9D9"/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016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80" tIns="34290" rIns="68580" bIns="34290" rtlCol="0" anchor="ctr"/>
                <a:lstStyle/>
                <a:p>
                  <a:pPr algn="ctr"/>
                  <a:endParaRPr dirty="0">
                    <a:solidFill>
                      <a:srgbClr val="E2641F"/>
                    </a:solidFill>
                    <a:latin typeface="Nunito" panose="02000503030000020003" pitchFamily="2" charset="0"/>
                    <a:ea typeface="苹方 中等" panose="020B0400000000000000" pitchFamily="34" charset="-122"/>
                  </a:endParaRPr>
                </a:p>
              </p:txBody>
            </p:sp>
            <p:sp>
              <p:nvSpPr>
                <p:cNvPr id="66" name="文本框 65">
                  <a:extLst>
                    <a:ext uri="{FF2B5EF4-FFF2-40B4-BE49-F238E27FC236}">
                      <a16:creationId xmlns:a16="http://schemas.microsoft.com/office/drawing/2014/main" id="{4D9FE0CF-50AB-4A83-8DF2-F3DCB6B9F9B4}"/>
                    </a:ext>
                  </a:extLst>
                </p:cNvPr>
                <p:cNvSpPr txBox="1"/>
                <p:nvPr/>
              </p:nvSpPr>
              <p:spPr>
                <a:xfrm>
                  <a:off x="3250352" y="2626903"/>
                  <a:ext cx="691059" cy="381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solidFill>
                        <a:srgbClr val="E2641F"/>
                      </a:solidFill>
                      <a:latin typeface="苹方 粗体" panose="020B0600000000000000" pitchFamily="34" charset="-122"/>
                      <a:ea typeface="苹方 粗体" panose="020B0600000000000000" pitchFamily="34" charset="-122"/>
                    </a:rPr>
                    <a:t>06</a:t>
                  </a:r>
                  <a:endParaRPr lang="en-US" altLang="zh-CN" sz="1600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endParaRPr>
                </a:p>
              </p:txBody>
            </p:sp>
          </p:grpSp>
        </p:grpSp>
        <p:grpSp>
          <p:nvGrpSpPr>
            <p:cNvPr id="67" name="组合 66">
              <a:extLst>
                <a:ext uri="{FF2B5EF4-FFF2-40B4-BE49-F238E27FC236}">
                  <a16:creationId xmlns:a16="http://schemas.microsoft.com/office/drawing/2014/main" id="{C12CF80A-B1DE-4EA9-8BAA-52602A76DF80}"/>
                </a:ext>
              </a:extLst>
            </p:cNvPr>
            <p:cNvGrpSpPr/>
            <p:nvPr/>
          </p:nvGrpSpPr>
          <p:grpSpPr>
            <a:xfrm>
              <a:off x="7578799" y="5445135"/>
              <a:ext cx="2920177" cy="535021"/>
              <a:chOff x="7650446" y="2057646"/>
              <a:chExt cx="2920177" cy="535021"/>
            </a:xfrm>
          </p:grpSpPr>
          <p:sp>
            <p:nvSpPr>
              <p:cNvPr id="68" name="矩形: 圆角 67">
                <a:extLst>
                  <a:ext uri="{FF2B5EF4-FFF2-40B4-BE49-F238E27FC236}">
                    <a16:creationId xmlns:a16="http://schemas.microsoft.com/office/drawing/2014/main" id="{B20A7122-129A-4DAB-BE2B-2262419D0D86}"/>
                  </a:ext>
                </a:extLst>
              </p:cNvPr>
              <p:cNvSpPr/>
              <p:nvPr/>
            </p:nvSpPr>
            <p:spPr>
              <a:xfrm>
                <a:off x="7832784" y="2057646"/>
                <a:ext cx="2737839" cy="535021"/>
              </a:xfrm>
              <a:prstGeom prst="roundRect">
                <a:avLst>
                  <a:gd name="adj" fmla="val 13648"/>
                </a:avLst>
              </a:prstGeom>
              <a:solidFill>
                <a:srgbClr val="FFF6EC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69" name="文本框 68">
                <a:extLst>
                  <a:ext uri="{FF2B5EF4-FFF2-40B4-BE49-F238E27FC236}">
                    <a16:creationId xmlns:a16="http://schemas.microsoft.com/office/drawing/2014/main" id="{525BA775-4208-4F5D-88AF-B54D794BC5BC}"/>
                  </a:ext>
                </a:extLst>
              </p:cNvPr>
              <p:cNvSpPr txBox="1"/>
              <p:nvPr/>
            </p:nvSpPr>
            <p:spPr>
              <a:xfrm>
                <a:off x="8281359" y="2057646"/>
                <a:ext cx="219766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Fill gaps</a:t>
                </a:r>
              </a:p>
              <a:p>
                <a:r>
                  <a:rPr lang="en-US" altLang="zh-CN" sz="1200" dirty="0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Use short, hair-like strokes.</a:t>
                </a:r>
                <a:endParaRPr lang="zh-CN" altLang="en-US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grpSp>
            <p:nvGrpSpPr>
              <p:cNvPr id="70" name="组合 69">
                <a:extLst>
                  <a:ext uri="{FF2B5EF4-FFF2-40B4-BE49-F238E27FC236}">
                    <a16:creationId xmlns:a16="http://schemas.microsoft.com/office/drawing/2014/main" id="{97BA64BC-B7A3-4569-8669-7B0A27BEC08F}"/>
                  </a:ext>
                </a:extLst>
              </p:cNvPr>
              <p:cNvGrpSpPr/>
              <p:nvPr/>
            </p:nvGrpSpPr>
            <p:grpSpPr>
              <a:xfrm>
                <a:off x="7650446" y="2067894"/>
                <a:ext cx="613804" cy="506516"/>
                <a:chOff x="3250352" y="2533402"/>
                <a:chExt cx="691059" cy="570267"/>
              </a:xfrm>
            </p:grpSpPr>
            <p:sp>
              <p:nvSpPr>
                <p:cNvPr id="71" name="椭圆 70">
                  <a:extLst>
                    <a:ext uri="{FF2B5EF4-FFF2-40B4-BE49-F238E27FC236}">
                      <a16:creationId xmlns:a16="http://schemas.microsoft.com/office/drawing/2014/main" id="{AEA55FAD-AE66-4FFF-9738-A165AE64F3D9}"/>
                    </a:ext>
                  </a:extLst>
                </p:cNvPr>
                <p:cNvSpPr/>
                <p:nvPr/>
              </p:nvSpPr>
              <p:spPr>
                <a:xfrm>
                  <a:off x="3307681" y="2533402"/>
                  <a:ext cx="568395" cy="570267"/>
                </a:xfrm>
                <a:prstGeom prst="ellipse">
                  <a:avLst/>
                </a:prstGeom>
                <a:gradFill>
                  <a:gsLst>
                    <a:gs pos="100000">
                      <a:srgbClr val="FFFFFF"/>
                    </a:gs>
                    <a:gs pos="0">
                      <a:srgbClr val="D9D9D9"/>
                    </a:gs>
                  </a:gsLst>
                  <a:lin ang="2700000" scaled="1"/>
                </a:gradFill>
                <a:ln w="31750"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D9D9D9"/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016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80" tIns="34290" rIns="68580" bIns="34290" rtlCol="0" anchor="ctr"/>
                <a:lstStyle/>
                <a:p>
                  <a:pPr algn="ctr"/>
                  <a:endParaRPr dirty="0">
                    <a:solidFill>
                      <a:srgbClr val="E2641F"/>
                    </a:solidFill>
                    <a:latin typeface="Nunito" panose="02000503030000020003" pitchFamily="2" charset="0"/>
                    <a:ea typeface="苹方 中等" panose="020B0400000000000000" pitchFamily="34" charset="-122"/>
                  </a:endParaRPr>
                </a:p>
              </p:txBody>
            </p:sp>
            <p:sp>
              <p:nvSpPr>
                <p:cNvPr id="72" name="文本框 71">
                  <a:extLst>
                    <a:ext uri="{FF2B5EF4-FFF2-40B4-BE49-F238E27FC236}">
                      <a16:creationId xmlns:a16="http://schemas.microsoft.com/office/drawing/2014/main" id="{CC16FB6A-F238-40AB-B8F2-90B3E0B790EC}"/>
                    </a:ext>
                  </a:extLst>
                </p:cNvPr>
                <p:cNvSpPr txBox="1"/>
                <p:nvPr/>
              </p:nvSpPr>
              <p:spPr>
                <a:xfrm>
                  <a:off x="3250352" y="2626903"/>
                  <a:ext cx="691059" cy="381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solidFill>
                        <a:srgbClr val="E2641F"/>
                      </a:solidFill>
                      <a:latin typeface="苹方 粗体" panose="020B0600000000000000" pitchFamily="34" charset="-122"/>
                      <a:ea typeface="苹方 粗体" panose="020B0600000000000000" pitchFamily="34" charset="-122"/>
                    </a:rPr>
                    <a:t>04</a:t>
                  </a:r>
                  <a:endParaRPr lang="en-US" altLang="zh-CN" sz="1600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endParaRPr>
                </a:p>
              </p:txBody>
            </p:sp>
          </p:grpSp>
        </p:grpSp>
        <p:grpSp>
          <p:nvGrpSpPr>
            <p:cNvPr id="73" name="组合 72">
              <a:extLst>
                <a:ext uri="{FF2B5EF4-FFF2-40B4-BE49-F238E27FC236}">
                  <a16:creationId xmlns:a16="http://schemas.microsoft.com/office/drawing/2014/main" id="{9D2C6C38-22E4-4637-9690-7FFC87C93EB8}"/>
                </a:ext>
              </a:extLst>
            </p:cNvPr>
            <p:cNvGrpSpPr/>
            <p:nvPr/>
          </p:nvGrpSpPr>
          <p:grpSpPr>
            <a:xfrm>
              <a:off x="2850169" y="5451036"/>
              <a:ext cx="3260807" cy="542395"/>
              <a:chOff x="2574396" y="2104492"/>
              <a:chExt cx="3260807" cy="542395"/>
            </a:xfrm>
          </p:grpSpPr>
          <p:sp>
            <p:nvSpPr>
              <p:cNvPr id="74" name="矩形: 圆角 73">
                <a:extLst>
                  <a:ext uri="{FF2B5EF4-FFF2-40B4-BE49-F238E27FC236}">
                    <a16:creationId xmlns:a16="http://schemas.microsoft.com/office/drawing/2014/main" id="{2EB39D35-7C8A-4666-8385-65D6CFA1B981}"/>
                  </a:ext>
                </a:extLst>
              </p:cNvPr>
              <p:cNvSpPr/>
              <p:nvPr/>
            </p:nvSpPr>
            <p:spPr>
              <a:xfrm>
                <a:off x="2574396" y="2111866"/>
                <a:ext cx="3071358" cy="535021"/>
              </a:xfrm>
              <a:prstGeom prst="roundRect">
                <a:avLst>
                  <a:gd name="adj" fmla="val 13648"/>
                </a:avLst>
              </a:prstGeom>
              <a:solidFill>
                <a:srgbClr val="FFF6EC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5" name="文本框 74">
                <a:extLst>
                  <a:ext uri="{FF2B5EF4-FFF2-40B4-BE49-F238E27FC236}">
                    <a16:creationId xmlns:a16="http://schemas.microsoft.com/office/drawing/2014/main" id="{929AB956-5679-4ACD-B9A1-CD83DC05A430}"/>
                  </a:ext>
                </a:extLst>
              </p:cNvPr>
              <p:cNvSpPr txBox="1"/>
              <p:nvPr/>
            </p:nvSpPr>
            <p:spPr>
              <a:xfrm>
                <a:off x="2574396" y="2104492"/>
                <a:ext cx="260463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Soften</a:t>
                </a:r>
              </a:p>
              <a:p>
                <a:pPr algn="r"/>
                <a:r>
                  <a:rPr lang="en-US" altLang="zh-CN" sz="1200" dirty="0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Use a </a:t>
                </a:r>
                <a:r>
                  <a:rPr lang="en-US" altLang="zh-CN" sz="1200" dirty="0" err="1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spoolie</a:t>
                </a:r>
                <a:r>
                  <a:rPr lang="en-US" altLang="zh-CN" sz="1200" dirty="0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 to blur hard edges.</a:t>
                </a:r>
                <a:endParaRPr lang="zh-CN" altLang="en-US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grpSp>
            <p:nvGrpSpPr>
              <p:cNvPr id="76" name="组合 75">
                <a:extLst>
                  <a:ext uri="{FF2B5EF4-FFF2-40B4-BE49-F238E27FC236}">
                    <a16:creationId xmlns:a16="http://schemas.microsoft.com/office/drawing/2014/main" id="{71CB2F27-1D02-442A-9C58-56D08F146AD4}"/>
                  </a:ext>
                </a:extLst>
              </p:cNvPr>
              <p:cNvGrpSpPr/>
              <p:nvPr/>
            </p:nvGrpSpPr>
            <p:grpSpPr>
              <a:xfrm>
                <a:off x="5221399" y="2117626"/>
                <a:ext cx="613804" cy="506516"/>
                <a:chOff x="3250352" y="2533402"/>
                <a:chExt cx="691059" cy="570267"/>
              </a:xfrm>
            </p:grpSpPr>
            <p:sp>
              <p:nvSpPr>
                <p:cNvPr id="77" name="椭圆 76">
                  <a:extLst>
                    <a:ext uri="{FF2B5EF4-FFF2-40B4-BE49-F238E27FC236}">
                      <a16:creationId xmlns:a16="http://schemas.microsoft.com/office/drawing/2014/main" id="{CAE072C6-1161-47D9-A1E2-F16C3B5A7839}"/>
                    </a:ext>
                  </a:extLst>
                </p:cNvPr>
                <p:cNvSpPr/>
                <p:nvPr/>
              </p:nvSpPr>
              <p:spPr>
                <a:xfrm>
                  <a:off x="3307681" y="2533402"/>
                  <a:ext cx="568395" cy="570267"/>
                </a:xfrm>
                <a:prstGeom prst="ellipse">
                  <a:avLst/>
                </a:prstGeom>
                <a:gradFill>
                  <a:gsLst>
                    <a:gs pos="100000">
                      <a:srgbClr val="FFFFFF"/>
                    </a:gs>
                    <a:gs pos="0">
                      <a:srgbClr val="D9D9D9"/>
                    </a:gs>
                  </a:gsLst>
                  <a:lin ang="2700000" scaled="1"/>
                </a:gradFill>
                <a:ln w="31750"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D9D9D9"/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016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80" tIns="34290" rIns="68580" bIns="34290" rtlCol="0" anchor="ctr"/>
                <a:lstStyle/>
                <a:p>
                  <a:pPr algn="ctr"/>
                  <a:endParaRPr dirty="0">
                    <a:solidFill>
                      <a:srgbClr val="E2641F"/>
                    </a:solidFill>
                    <a:latin typeface="Nunito" panose="02000503030000020003" pitchFamily="2" charset="0"/>
                    <a:ea typeface="苹方 中等" panose="020B0400000000000000" pitchFamily="34" charset="-122"/>
                  </a:endParaRPr>
                </a:p>
              </p:txBody>
            </p:sp>
            <p:sp>
              <p:nvSpPr>
                <p:cNvPr id="78" name="文本框 77">
                  <a:extLst>
                    <a:ext uri="{FF2B5EF4-FFF2-40B4-BE49-F238E27FC236}">
                      <a16:creationId xmlns:a16="http://schemas.microsoft.com/office/drawing/2014/main" id="{F5196514-77ED-4592-8692-783A2D13D787}"/>
                    </a:ext>
                  </a:extLst>
                </p:cNvPr>
                <p:cNvSpPr txBox="1"/>
                <p:nvPr/>
              </p:nvSpPr>
              <p:spPr>
                <a:xfrm>
                  <a:off x="3250352" y="2626903"/>
                  <a:ext cx="691059" cy="381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solidFill>
                        <a:srgbClr val="E2641F"/>
                      </a:solidFill>
                      <a:latin typeface="苹方 粗体" panose="020B0600000000000000" pitchFamily="34" charset="-122"/>
                      <a:ea typeface="苹方 粗体" panose="020B0600000000000000" pitchFamily="34" charset="-122"/>
                    </a:rPr>
                    <a:t>05</a:t>
                  </a:r>
                  <a:endParaRPr lang="en-US" altLang="zh-CN" sz="1600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endParaRPr>
                </a:p>
              </p:txBody>
            </p:sp>
          </p:grpSp>
        </p:grpSp>
        <p:sp>
          <p:nvSpPr>
            <p:cNvPr id="79" name="弧形 78">
              <a:extLst>
                <a:ext uri="{FF2B5EF4-FFF2-40B4-BE49-F238E27FC236}">
                  <a16:creationId xmlns:a16="http://schemas.microsoft.com/office/drawing/2014/main" id="{26AC4D38-1E0C-4F77-8090-8F98C4A39223}"/>
                </a:ext>
              </a:extLst>
            </p:cNvPr>
            <p:cNvSpPr/>
            <p:nvPr/>
          </p:nvSpPr>
          <p:spPr>
            <a:xfrm rot="5400000">
              <a:off x="5004317" y="2385083"/>
              <a:ext cx="3686788" cy="3686788"/>
            </a:xfrm>
            <a:prstGeom prst="arc">
              <a:avLst>
                <a:gd name="adj1" fmla="val 13481527"/>
                <a:gd name="adj2" fmla="val 15484895"/>
              </a:avLst>
            </a:prstGeom>
            <a:ln w="38100">
              <a:solidFill>
                <a:schemeClr val="accent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13" dirty="0">
                <a:solidFill>
                  <a:schemeClr val="tx2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80" name="弧形 79">
              <a:extLst>
                <a:ext uri="{FF2B5EF4-FFF2-40B4-BE49-F238E27FC236}">
                  <a16:creationId xmlns:a16="http://schemas.microsoft.com/office/drawing/2014/main" id="{BF2C01E2-08DD-41D2-BA61-1AF63B25532E}"/>
                </a:ext>
              </a:extLst>
            </p:cNvPr>
            <p:cNvSpPr/>
            <p:nvPr/>
          </p:nvSpPr>
          <p:spPr>
            <a:xfrm rot="5400000">
              <a:off x="5012871" y="2385083"/>
              <a:ext cx="3686788" cy="3686788"/>
            </a:xfrm>
            <a:prstGeom prst="arc">
              <a:avLst>
                <a:gd name="adj1" fmla="val 16568821"/>
                <a:gd name="adj2" fmla="val 19056687"/>
              </a:avLst>
            </a:prstGeom>
            <a:ln w="34925">
              <a:solidFill>
                <a:schemeClr val="accent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13" dirty="0">
                <a:solidFill>
                  <a:schemeClr val="tx2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81" name="弧形 80">
              <a:extLst>
                <a:ext uri="{FF2B5EF4-FFF2-40B4-BE49-F238E27FC236}">
                  <a16:creationId xmlns:a16="http://schemas.microsoft.com/office/drawing/2014/main" id="{74B8D7DB-C18B-48CA-8114-CD2078011DD4}"/>
                </a:ext>
              </a:extLst>
            </p:cNvPr>
            <p:cNvSpPr/>
            <p:nvPr/>
          </p:nvSpPr>
          <p:spPr>
            <a:xfrm rot="5400000">
              <a:off x="5005864" y="2380534"/>
              <a:ext cx="3686788" cy="3686788"/>
            </a:xfrm>
            <a:prstGeom prst="arc">
              <a:avLst>
                <a:gd name="adj1" fmla="val 20000973"/>
                <a:gd name="adj2" fmla="val 1532883"/>
              </a:avLst>
            </a:prstGeom>
            <a:ln w="38100">
              <a:solidFill>
                <a:schemeClr val="accent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13" dirty="0">
                <a:solidFill>
                  <a:schemeClr val="tx2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82" name="弧形 81">
              <a:extLst>
                <a:ext uri="{FF2B5EF4-FFF2-40B4-BE49-F238E27FC236}">
                  <a16:creationId xmlns:a16="http://schemas.microsoft.com/office/drawing/2014/main" id="{1ADD1E6E-496C-4072-B6BC-A3EE19F816C3}"/>
                </a:ext>
              </a:extLst>
            </p:cNvPr>
            <p:cNvSpPr/>
            <p:nvPr/>
          </p:nvSpPr>
          <p:spPr>
            <a:xfrm rot="5400000">
              <a:off x="5004317" y="2375985"/>
              <a:ext cx="3686788" cy="3686788"/>
            </a:xfrm>
            <a:prstGeom prst="arc">
              <a:avLst>
                <a:gd name="adj1" fmla="val 2664517"/>
                <a:gd name="adj2" fmla="val 5021836"/>
              </a:avLst>
            </a:prstGeom>
            <a:ln w="38100">
              <a:solidFill>
                <a:schemeClr val="accent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13" dirty="0">
                <a:solidFill>
                  <a:schemeClr val="tx2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83" name="弧形 82">
              <a:extLst>
                <a:ext uri="{FF2B5EF4-FFF2-40B4-BE49-F238E27FC236}">
                  <a16:creationId xmlns:a16="http://schemas.microsoft.com/office/drawing/2014/main" id="{E5F5ACC0-5CBE-4721-80C9-19B9D00459E5}"/>
                </a:ext>
              </a:extLst>
            </p:cNvPr>
            <p:cNvSpPr/>
            <p:nvPr/>
          </p:nvSpPr>
          <p:spPr>
            <a:xfrm rot="5400000">
              <a:off x="5012327" y="2380534"/>
              <a:ext cx="3686788" cy="3686788"/>
            </a:xfrm>
            <a:prstGeom prst="arc">
              <a:avLst>
                <a:gd name="adj1" fmla="val 6013803"/>
                <a:gd name="adj2" fmla="val 8320500"/>
              </a:avLst>
            </a:prstGeom>
            <a:ln w="38100">
              <a:solidFill>
                <a:schemeClr val="accent1"/>
              </a:solidFill>
              <a:prstDash val="dashDot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13" dirty="0">
                <a:solidFill>
                  <a:schemeClr val="tx2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5453478"/>
      </p:ext>
    </p:extLst>
  </p:cSld>
  <p:clrMapOvr>
    <a:masterClrMapping/>
  </p:clrMapOvr>
  <p:transition spd="slow" advClick="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39E62F8-1D93-4CA8-AA98-A2E3DC3FD997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D9C9E8D5-9BAC-46AE-ACFB-C27EA1DDF1C1}"/>
              </a:ext>
            </a:extLst>
          </p:cNvPr>
          <p:cNvGrpSpPr/>
          <p:nvPr/>
        </p:nvGrpSpPr>
        <p:grpSpPr>
          <a:xfrm>
            <a:off x="182670" y="164290"/>
            <a:ext cx="1664116" cy="440548"/>
            <a:chOff x="182670" y="164290"/>
            <a:chExt cx="1664116" cy="440548"/>
          </a:xfrm>
        </p:grpSpPr>
        <p:sp>
          <p:nvSpPr>
            <p:cNvPr id="4" name="TextBox 2">
              <a:extLst>
                <a:ext uri="{FF2B5EF4-FFF2-40B4-BE49-F238E27FC236}">
                  <a16:creationId xmlns:a16="http://schemas.microsoft.com/office/drawing/2014/main" id="{3D8FA795-0D0C-49DD-8FDD-AD0D877CF831}"/>
                </a:ext>
              </a:extLst>
            </p:cNvPr>
            <p:cNvSpPr txBox="1"/>
            <p:nvPr/>
          </p:nvSpPr>
          <p:spPr>
            <a:xfrm>
              <a:off x="182670" y="164290"/>
              <a:ext cx="1664116" cy="440548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06 / APPLY WITH INTENTION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2DD2C6CC-5D3E-4F19-8A03-52491F0D4F47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82F3F563-2C5E-4649-A515-7865F3257CC7}"/>
              </a:ext>
            </a:extLst>
          </p:cNvPr>
          <p:cNvGrpSpPr/>
          <p:nvPr/>
        </p:nvGrpSpPr>
        <p:grpSpPr>
          <a:xfrm>
            <a:off x="3239608" y="161832"/>
            <a:ext cx="7803077" cy="760164"/>
            <a:chOff x="3671888" y="294042"/>
            <a:chExt cx="7803077" cy="760164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2E3A6E72-275A-4BBF-9F42-A3C4E6A400F1}"/>
                </a:ext>
              </a:extLst>
            </p:cNvPr>
            <p:cNvSpPr txBox="1"/>
            <p:nvPr/>
          </p:nvSpPr>
          <p:spPr>
            <a:xfrm>
              <a:off x="3671888" y="294042"/>
              <a:ext cx="752161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lnSpc>
                  <a:spcPct val="90000"/>
                </a:lnSpc>
                <a:defRPr sz="4000" spc="300">
                  <a:solidFill>
                    <a:srgbClr val="FFF6EC"/>
                  </a:solidFill>
                  <a:latin typeface="Playfair Display Black" panose="00000A00000000000000" pitchFamily="2" charset="0"/>
                </a:defRPr>
              </a:lvl1pPr>
            </a:lstStyle>
            <a:p>
              <a:r>
                <a:rPr lang="en-US" altLang="zh-CN" dirty="0"/>
                <a:t>5 drawn-on brow mistakes</a:t>
              </a:r>
              <a:endParaRPr lang="zh-CN" altLang="en-US" dirty="0"/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4043E683-DE6F-45FC-850D-3D6460B93D8A}"/>
                </a:ext>
              </a:extLst>
            </p:cNvPr>
            <p:cNvSpPr txBox="1"/>
            <p:nvPr/>
          </p:nvSpPr>
          <p:spPr>
            <a:xfrm>
              <a:off x="3701584" y="823374"/>
              <a:ext cx="77733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spc="300" dirty="0">
                  <a:solidFill>
                    <a:srgbClr val="FFF6EC"/>
                  </a:solidFill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Five things that make brows look drawn on.</a:t>
              </a: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2A9B45A8-1931-4456-AD72-9577AAB08AC0}"/>
              </a:ext>
            </a:extLst>
          </p:cNvPr>
          <p:cNvSpPr txBox="1"/>
          <p:nvPr/>
        </p:nvSpPr>
        <p:spPr>
          <a:xfrm>
            <a:off x="2560219" y="1148386"/>
            <a:ext cx="86182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r>
              <a:rPr lang="en-US" altLang="zh-CN" dirty="0">
                <a:solidFill>
                  <a:srgbClr val="E2641F"/>
                </a:solidFill>
              </a:rPr>
              <a:t>Most brow problems come from pressure, not from the product itself. 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D303B6C7-5C67-4FAC-B7BA-DC19DB55DAC5}"/>
              </a:ext>
            </a:extLst>
          </p:cNvPr>
          <p:cNvGrpSpPr/>
          <p:nvPr/>
        </p:nvGrpSpPr>
        <p:grpSpPr>
          <a:xfrm>
            <a:off x="2628810" y="238779"/>
            <a:ext cx="427680" cy="567740"/>
            <a:chOff x="9185691" y="1129916"/>
            <a:chExt cx="308901" cy="410062"/>
          </a:xfrm>
          <a:solidFill>
            <a:srgbClr val="F4B860"/>
          </a:solidFill>
        </p:grpSpPr>
        <p:sp>
          <p:nvSpPr>
            <p:cNvPr id="11" name="Freeform 163">
              <a:extLst>
                <a:ext uri="{FF2B5EF4-FFF2-40B4-BE49-F238E27FC236}">
                  <a16:creationId xmlns:a16="http://schemas.microsoft.com/office/drawing/2014/main" id="{6BC139BB-FA3C-4314-8734-1CBF729795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85691" y="1129916"/>
              <a:ext cx="308901" cy="410062"/>
            </a:xfrm>
            <a:custGeom>
              <a:avLst/>
              <a:gdLst>
                <a:gd name="T0" fmla="*/ 10 w 72"/>
                <a:gd name="T1" fmla="*/ 0 h 96"/>
                <a:gd name="T2" fmla="*/ 3 w 72"/>
                <a:gd name="T3" fmla="*/ 3 h 96"/>
                <a:gd name="T4" fmla="*/ 0 w 72"/>
                <a:gd name="T5" fmla="*/ 10 h 96"/>
                <a:gd name="T6" fmla="*/ 0 w 72"/>
                <a:gd name="T7" fmla="*/ 86 h 96"/>
                <a:gd name="T8" fmla="*/ 3 w 72"/>
                <a:gd name="T9" fmla="*/ 93 h 96"/>
                <a:gd name="T10" fmla="*/ 10 w 72"/>
                <a:gd name="T11" fmla="*/ 96 h 96"/>
                <a:gd name="T12" fmla="*/ 72 w 72"/>
                <a:gd name="T13" fmla="*/ 96 h 96"/>
                <a:gd name="T14" fmla="*/ 72 w 72"/>
                <a:gd name="T15" fmla="*/ 16 h 96"/>
                <a:gd name="T16" fmla="*/ 10 w 72"/>
                <a:gd name="T17" fmla="*/ 16 h 96"/>
                <a:gd name="T18" fmla="*/ 6 w 72"/>
                <a:gd name="T19" fmla="*/ 14 h 96"/>
                <a:gd name="T20" fmla="*/ 4 w 72"/>
                <a:gd name="T21" fmla="*/ 10 h 96"/>
                <a:gd name="T22" fmla="*/ 6 w 72"/>
                <a:gd name="T23" fmla="*/ 6 h 96"/>
                <a:gd name="T24" fmla="*/ 10 w 72"/>
                <a:gd name="T25" fmla="*/ 4 h 96"/>
                <a:gd name="T26" fmla="*/ 72 w 72"/>
                <a:gd name="T27" fmla="*/ 4 h 96"/>
                <a:gd name="T28" fmla="*/ 72 w 72"/>
                <a:gd name="T29" fmla="*/ 0 h 96"/>
                <a:gd name="T30" fmla="*/ 10 w 72"/>
                <a:gd name="T31" fmla="*/ 0 h 96"/>
                <a:gd name="T32" fmla="*/ 10 w 72"/>
                <a:gd name="T33" fmla="*/ 20 h 96"/>
                <a:gd name="T34" fmla="*/ 68 w 72"/>
                <a:gd name="T35" fmla="*/ 20 h 96"/>
                <a:gd name="T36" fmla="*/ 68 w 72"/>
                <a:gd name="T37" fmla="*/ 92 h 96"/>
                <a:gd name="T38" fmla="*/ 10 w 72"/>
                <a:gd name="T39" fmla="*/ 92 h 96"/>
                <a:gd name="T40" fmla="*/ 6 w 72"/>
                <a:gd name="T41" fmla="*/ 90 h 96"/>
                <a:gd name="T42" fmla="*/ 4 w 72"/>
                <a:gd name="T43" fmla="*/ 86 h 96"/>
                <a:gd name="T44" fmla="*/ 4 w 72"/>
                <a:gd name="T45" fmla="*/ 18 h 96"/>
                <a:gd name="T46" fmla="*/ 10 w 72"/>
                <a:gd name="T47" fmla="*/ 2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2" h="96">
                  <a:moveTo>
                    <a:pt x="10" y="0"/>
                  </a:moveTo>
                  <a:cubicBezTo>
                    <a:pt x="7" y="0"/>
                    <a:pt x="5" y="1"/>
                    <a:pt x="3" y="3"/>
                  </a:cubicBezTo>
                  <a:cubicBezTo>
                    <a:pt x="1" y="5"/>
                    <a:pt x="0" y="7"/>
                    <a:pt x="0" y="1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1" y="91"/>
                    <a:pt x="3" y="93"/>
                  </a:cubicBezTo>
                  <a:cubicBezTo>
                    <a:pt x="5" y="95"/>
                    <a:pt x="7" y="96"/>
                    <a:pt x="10" y="96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8" y="16"/>
                    <a:pt x="7" y="15"/>
                    <a:pt x="6" y="14"/>
                  </a:cubicBezTo>
                  <a:cubicBezTo>
                    <a:pt x="5" y="13"/>
                    <a:pt x="4" y="12"/>
                    <a:pt x="4" y="10"/>
                  </a:cubicBezTo>
                  <a:cubicBezTo>
                    <a:pt x="4" y="8"/>
                    <a:pt x="5" y="7"/>
                    <a:pt x="6" y="6"/>
                  </a:cubicBezTo>
                  <a:cubicBezTo>
                    <a:pt x="7" y="5"/>
                    <a:pt x="8" y="4"/>
                    <a:pt x="10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0"/>
                    <a:pt x="72" y="0"/>
                    <a:pt x="72" y="0"/>
                  </a:cubicBezTo>
                  <a:lnTo>
                    <a:pt x="10" y="0"/>
                  </a:lnTo>
                  <a:close/>
                  <a:moveTo>
                    <a:pt x="10" y="20"/>
                  </a:moveTo>
                  <a:cubicBezTo>
                    <a:pt x="68" y="20"/>
                    <a:pt x="68" y="20"/>
                    <a:pt x="68" y="20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10" y="92"/>
                    <a:pt x="10" y="92"/>
                    <a:pt x="10" y="92"/>
                  </a:cubicBezTo>
                  <a:cubicBezTo>
                    <a:pt x="8" y="92"/>
                    <a:pt x="7" y="91"/>
                    <a:pt x="6" y="90"/>
                  </a:cubicBezTo>
                  <a:cubicBezTo>
                    <a:pt x="5" y="89"/>
                    <a:pt x="4" y="88"/>
                    <a:pt x="4" y="8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6" y="19"/>
                    <a:pt x="8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Rectangle 164">
              <a:extLst>
                <a:ext uri="{FF2B5EF4-FFF2-40B4-BE49-F238E27FC236}">
                  <a16:creationId xmlns:a16="http://schemas.microsoft.com/office/drawing/2014/main" id="{64AEDC92-6720-435E-B5C1-088B82C67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0013" y="1162431"/>
              <a:ext cx="274578" cy="1806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Rectangle 165">
              <a:extLst>
                <a:ext uri="{FF2B5EF4-FFF2-40B4-BE49-F238E27FC236}">
                  <a16:creationId xmlns:a16="http://schemas.microsoft.com/office/drawing/2014/main" id="{B0F24E17-FE30-4B68-90A6-16618981A6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4336" y="1384624"/>
              <a:ext cx="171612" cy="3432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Rectangle 166">
              <a:extLst>
                <a:ext uri="{FF2B5EF4-FFF2-40B4-BE49-F238E27FC236}">
                  <a16:creationId xmlns:a16="http://schemas.microsoft.com/office/drawing/2014/main" id="{E697B17A-AB33-4665-A324-4FC8D2CC64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4336" y="1299721"/>
              <a:ext cx="68645" cy="3432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5" name="TextBox 28">
            <a:extLst>
              <a:ext uri="{FF2B5EF4-FFF2-40B4-BE49-F238E27FC236}">
                <a16:creationId xmlns:a16="http://schemas.microsoft.com/office/drawing/2014/main" id="{0747B490-7F6B-4ECD-85AE-C401984D9B53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AF6AD79A-619E-4BF8-B9BA-921132F61A64}"/>
              </a:ext>
            </a:extLst>
          </p:cNvPr>
          <p:cNvGrpSpPr/>
          <p:nvPr/>
        </p:nvGrpSpPr>
        <p:grpSpPr>
          <a:xfrm>
            <a:off x="264568" y="2414142"/>
            <a:ext cx="1571439" cy="782050"/>
            <a:chOff x="245389" y="1838326"/>
            <a:chExt cx="1571439" cy="782050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2FF122C1-D612-43AF-B821-79489E9F5E50}"/>
                </a:ext>
              </a:extLst>
            </p:cNvPr>
            <p:cNvSpPr/>
            <p:nvPr/>
          </p:nvSpPr>
          <p:spPr>
            <a:xfrm>
              <a:off x="245389" y="1838326"/>
              <a:ext cx="1563039" cy="782050"/>
            </a:xfrm>
            <a:prstGeom prst="rect">
              <a:avLst/>
            </a:prstGeom>
            <a:solidFill>
              <a:schemeClr val="bg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F802358F-E88F-4DC4-9B25-97DE3E4A6448}"/>
                </a:ext>
              </a:extLst>
            </p:cNvPr>
            <p:cNvSpPr txBox="1"/>
            <p:nvPr/>
          </p:nvSpPr>
          <p:spPr>
            <a:xfrm>
              <a:off x="253789" y="2092205"/>
              <a:ext cx="156303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BROW FIXES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105" name="组合 104">
            <a:extLst>
              <a:ext uri="{FF2B5EF4-FFF2-40B4-BE49-F238E27FC236}">
                <a16:creationId xmlns:a16="http://schemas.microsoft.com/office/drawing/2014/main" id="{1C7E316B-DDC2-42FE-8A91-84C7301308DF}"/>
              </a:ext>
            </a:extLst>
          </p:cNvPr>
          <p:cNvGrpSpPr/>
          <p:nvPr/>
        </p:nvGrpSpPr>
        <p:grpSpPr>
          <a:xfrm>
            <a:off x="7616981" y="4904348"/>
            <a:ext cx="3570132" cy="1091604"/>
            <a:chOff x="7588406" y="5028209"/>
            <a:chExt cx="3570132" cy="1091604"/>
          </a:xfrm>
        </p:grpSpPr>
        <p:sp>
          <p:nvSpPr>
            <p:cNvPr id="64" name="矩形: 圆角 63">
              <a:extLst>
                <a:ext uri="{FF2B5EF4-FFF2-40B4-BE49-F238E27FC236}">
                  <a16:creationId xmlns:a16="http://schemas.microsoft.com/office/drawing/2014/main" id="{9E9853F6-451A-4244-8AAC-B5C5F5A92ED8}"/>
                </a:ext>
              </a:extLst>
            </p:cNvPr>
            <p:cNvSpPr/>
            <p:nvPr/>
          </p:nvSpPr>
          <p:spPr>
            <a:xfrm>
              <a:off x="7588406" y="5028209"/>
              <a:ext cx="3570132" cy="1091604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65" name="组合 64">
              <a:extLst>
                <a:ext uri="{FF2B5EF4-FFF2-40B4-BE49-F238E27FC236}">
                  <a16:creationId xmlns:a16="http://schemas.microsoft.com/office/drawing/2014/main" id="{45868353-E22B-4E1A-B78C-1D89BF8234CD}"/>
                </a:ext>
              </a:extLst>
            </p:cNvPr>
            <p:cNvGrpSpPr/>
            <p:nvPr/>
          </p:nvGrpSpPr>
          <p:grpSpPr>
            <a:xfrm>
              <a:off x="7760101" y="5089505"/>
              <a:ext cx="3398437" cy="979831"/>
              <a:chOff x="3100804" y="4711648"/>
              <a:chExt cx="3155549" cy="979831"/>
            </a:xfrm>
          </p:grpSpPr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92DACF07-8BDA-426E-9C3D-A01731DEC8B6}"/>
                  </a:ext>
                </a:extLst>
              </p:cNvPr>
              <p:cNvSpPr txBox="1"/>
              <p:nvPr/>
            </p:nvSpPr>
            <p:spPr>
              <a:xfrm>
                <a:off x="3656922" y="5022770"/>
                <a:ext cx="2599431" cy="6687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en-US" altLang="zh-CN" sz="1600" i="0" dirty="0" err="1">
                    <a:solidFill>
                      <a:srgbClr val="F4B860"/>
                    </a:solidFill>
                    <a:latin typeface="Nunito" panose="02000503030000020003" pitchFamily="2" charset="0"/>
                    <a:ea typeface="Calibri"/>
                  </a:rPr>
                  <a:t>spoolie</a:t>
                </a:r>
                <a:r>
                  <a:rPr lang="en-US" altLang="zh-CN" sz="1600" i="0" dirty="0">
                    <a:solidFill>
                      <a:srgbClr val="F4B860"/>
                    </a:solidFill>
                    <a:latin typeface="Nunito" panose="02000503030000020003" pitchFamily="2" charset="0"/>
                    <a:ea typeface="Calibri"/>
                  </a:rPr>
                  <a:t> first, then lift heavy edges with a cotton swab.</a:t>
                </a:r>
              </a:p>
            </p:txBody>
          </p:sp>
          <p:grpSp>
            <p:nvGrpSpPr>
              <p:cNvPr id="67" name="组合 66">
                <a:extLst>
                  <a:ext uri="{FF2B5EF4-FFF2-40B4-BE49-F238E27FC236}">
                    <a16:creationId xmlns:a16="http://schemas.microsoft.com/office/drawing/2014/main" id="{F5EA6EE4-4A7F-44C4-BBCC-E1FF2B2325D7}"/>
                  </a:ext>
                </a:extLst>
              </p:cNvPr>
              <p:cNvGrpSpPr/>
              <p:nvPr/>
            </p:nvGrpSpPr>
            <p:grpSpPr>
              <a:xfrm>
                <a:off x="3100804" y="4804417"/>
                <a:ext cx="396694" cy="490075"/>
                <a:chOff x="10815097" y="1950038"/>
                <a:chExt cx="334191" cy="410062"/>
              </a:xfrm>
              <a:solidFill>
                <a:srgbClr val="F4B860"/>
              </a:solidFill>
            </p:grpSpPr>
            <p:sp>
              <p:nvSpPr>
                <p:cNvPr id="69" name="Freeform 189">
                  <a:extLst>
                    <a:ext uri="{FF2B5EF4-FFF2-40B4-BE49-F238E27FC236}">
                      <a16:creationId xmlns:a16="http://schemas.microsoft.com/office/drawing/2014/main" id="{5EDB66EC-08AF-4935-A66A-84BD9E9F36E3}"/>
                    </a:ext>
                  </a:extLst>
                </p:cNvPr>
                <p:cNvSpPr/>
                <p:nvPr/>
              </p:nvSpPr>
              <p:spPr bwMode="auto">
                <a:xfrm>
                  <a:off x="10905419" y="2325777"/>
                  <a:ext cx="153548" cy="34323"/>
                </a:xfrm>
                <a:custGeom>
                  <a:avLst/>
                  <a:gdLst>
                    <a:gd name="T0" fmla="*/ 9 w 85"/>
                    <a:gd name="T1" fmla="*/ 19 h 19"/>
                    <a:gd name="T2" fmla="*/ 76 w 85"/>
                    <a:gd name="T3" fmla="*/ 19 h 19"/>
                    <a:gd name="T4" fmla="*/ 85 w 85"/>
                    <a:gd name="T5" fmla="*/ 0 h 19"/>
                    <a:gd name="T6" fmla="*/ 0 w 85"/>
                    <a:gd name="T7" fmla="*/ 0 h 19"/>
                    <a:gd name="T8" fmla="*/ 9 w 85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5" h="19">
                      <a:moveTo>
                        <a:pt x="9" y="19"/>
                      </a:moveTo>
                      <a:lnTo>
                        <a:pt x="76" y="19"/>
                      </a:lnTo>
                      <a:lnTo>
                        <a:pt x="85" y="0"/>
                      </a:lnTo>
                      <a:lnTo>
                        <a:pt x="0" y="0"/>
                      </a:lnTo>
                      <a:lnTo>
                        <a:pt x="9" y="19"/>
                      </a:lnTo>
                      <a:close/>
                    </a:path>
                  </a:pathLst>
                </a:custGeom>
                <a:solidFill>
                  <a:srgbClr val="FFF6E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solidFill>
                      <a:srgbClr val="F4B860"/>
                    </a:solidFill>
                  </a:endParaRPr>
                </a:p>
              </p:txBody>
            </p:sp>
            <p:sp>
              <p:nvSpPr>
                <p:cNvPr id="70" name="Freeform 190">
                  <a:extLst>
                    <a:ext uri="{FF2B5EF4-FFF2-40B4-BE49-F238E27FC236}">
                      <a16:creationId xmlns:a16="http://schemas.microsoft.com/office/drawing/2014/main" id="{E3DFD2C2-7F84-43B3-AC79-44179B8BC7F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0815097" y="1950038"/>
                  <a:ext cx="334191" cy="341417"/>
                </a:xfrm>
                <a:custGeom>
                  <a:avLst/>
                  <a:gdLst>
                    <a:gd name="T0" fmla="*/ 64 w 78"/>
                    <a:gd name="T1" fmla="*/ 11 h 80"/>
                    <a:gd name="T2" fmla="*/ 39 w 78"/>
                    <a:gd name="T3" fmla="*/ 0 h 80"/>
                    <a:gd name="T4" fmla="*/ 14 w 78"/>
                    <a:gd name="T5" fmla="*/ 11 h 80"/>
                    <a:gd name="T6" fmla="*/ 14 w 78"/>
                    <a:gd name="T7" fmla="*/ 61 h 80"/>
                    <a:gd name="T8" fmla="*/ 14 w 78"/>
                    <a:gd name="T9" fmla="*/ 62 h 80"/>
                    <a:gd name="T10" fmla="*/ 21 w 78"/>
                    <a:gd name="T11" fmla="*/ 78 h 80"/>
                    <a:gd name="T12" fmla="*/ 21 w 78"/>
                    <a:gd name="T13" fmla="*/ 80 h 80"/>
                    <a:gd name="T14" fmla="*/ 55 w 78"/>
                    <a:gd name="T15" fmla="*/ 80 h 80"/>
                    <a:gd name="T16" fmla="*/ 57 w 78"/>
                    <a:gd name="T17" fmla="*/ 80 h 80"/>
                    <a:gd name="T18" fmla="*/ 57 w 78"/>
                    <a:gd name="T19" fmla="*/ 78 h 80"/>
                    <a:gd name="T20" fmla="*/ 64 w 78"/>
                    <a:gd name="T21" fmla="*/ 61 h 80"/>
                    <a:gd name="T22" fmla="*/ 64 w 78"/>
                    <a:gd name="T23" fmla="*/ 11 h 80"/>
                    <a:gd name="T24" fmla="*/ 62 w 78"/>
                    <a:gd name="T25" fmla="*/ 59 h 80"/>
                    <a:gd name="T26" fmla="*/ 53 w 78"/>
                    <a:gd name="T27" fmla="*/ 76 h 80"/>
                    <a:gd name="T28" fmla="*/ 25 w 78"/>
                    <a:gd name="T29" fmla="*/ 76 h 80"/>
                    <a:gd name="T30" fmla="*/ 16 w 78"/>
                    <a:gd name="T31" fmla="*/ 59 h 80"/>
                    <a:gd name="T32" fmla="*/ 16 w 78"/>
                    <a:gd name="T33" fmla="*/ 58 h 80"/>
                    <a:gd name="T34" fmla="*/ 16 w 78"/>
                    <a:gd name="T35" fmla="*/ 58 h 80"/>
                    <a:gd name="T36" fmla="*/ 16 w 78"/>
                    <a:gd name="T37" fmla="*/ 13 h 80"/>
                    <a:gd name="T38" fmla="*/ 39 w 78"/>
                    <a:gd name="T39" fmla="*/ 4 h 80"/>
                    <a:gd name="T40" fmla="*/ 62 w 78"/>
                    <a:gd name="T41" fmla="*/ 13 h 80"/>
                    <a:gd name="T42" fmla="*/ 62 w 78"/>
                    <a:gd name="T43" fmla="*/ 59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78" h="80">
                      <a:moveTo>
                        <a:pt x="64" y="11"/>
                      </a:moveTo>
                      <a:cubicBezTo>
                        <a:pt x="58" y="4"/>
                        <a:pt x="49" y="0"/>
                        <a:pt x="39" y="0"/>
                      </a:cubicBezTo>
                      <a:cubicBezTo>
                        <a:pt x="29" y="0"/>
                        <a:pt x="20" y="4"/>
                        <a:pt x="14" y="11"/>
                      </a:cubicBezTo>
                      <a:cubicBezTo>
                        <a:pt x="0" y="25"/>
                        <a:pt x="0" y="47"/>
                        <a:pt x="14" y="61"/>
                      </a:cubicBezTo>
                      <a:cubicBezTo>
                        <a:pt x="14" y="62"/>
                        <a:pt x="14" y="62"/>
                        <a:pt x="14" y="62"/>
                      </a:cubicBezTo>
                      <a:cubicBezTo>
                        <a:pt x="21" y="69"/>
                        <a:pt x="21" y="78"/>
                        <a:pt x="21" y="78"/>
                      </a:cubicBezTo>
                      <a:cubicBezTo>
                        <a:pt x="21" y="80"/>
                        <a:pt x="21" y="80"/>
                        <a:pt x="21" y="80"/>
                      </a:cubicBezTo>
                      <a:cubicBezTo>
                        <a:pt x="55" y="80"/>
                        <a:pt x="55" y="80"/>
                        <a:pt x="55" y="80"/>
                      </a:cubicBezTo>
                      <a:cubicBezTo>
                        <a:pt x="57" y="80"/>
                        <a:pt x="57" y="80"/>
                        <a:pt x="57" y="80"/>
                      </a:cubicBezTo>
                      <a:cubicBezTo>
                        <a:pt x="57" y="78"/>
                        <a:pt x="57" y="78"/>
                        <a:pt x="57" y="78"/>
                      </a:cubicBezTo>
                      <a:cubicBezTo>
                        <a:pt x="57" y="78"/>
                        <a:pt x="57" y="69"/>
                        <a:pt x="64" y="61"/>
                      </a:cubicBezTo>
                      <a:cubicBezTo>
                        <a:pt x="78" y="47"/>
                        <a:pt x="78" y="25"/>
                        <a:pt x="64" y="11"/>
                      </a:cubicBezTo>
                      <a:close/>
                      <a:moveTo>
                        <a:pt x="62" y="59"/>
                      </a:moveTo>
                      <a:cubicBezTo>
                        <a:pt x="55" y="65"/>
                        <a:pt x="54" y="72"/>
                        <a:pt x="53" y="76"/>
                      </a:cubicBezTo>
                      <a:cubicBezTo>
                        <a:pt x="25" y="76"/>
                        <a:pt x="25" y="76"/>
                        <a:pt x="25" y="76"/>
                      </a:cubicBezTo>
                      <a:cubicBezTo>
                        <a:pt x="24" y="72"/>
                        <a:pt x="23" y="65"/>
                        <a:pt x="16" y="59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4" y="46"/>
                        <a:pt x="4" y="26"/>
                        <a:pt x="16" y="13"/>
                      </a:cubicBezTo>
                      <a:cubicBezTo>
                        <a:pt x="22" y="7"/>
                        <a:pt x="30" y="4"/>
                        <a:pt x="39" y="4"/>
                      </a:cubicBezTo>
                      <a:cubicBezTo>
                        <a:pt x="48" y="4"/>
                        <a:pt x="56" y="7"/>
                        <a:pt x="62" y="13"/>
                      </a:cubicBezTo>
                      <a:cubicBezTo>
                        <a:pt x="74" y="26"/>
                        <a:pt x="74" y="46"/>
                        <a:pt x="62" y="59"/>
                      </a:cubicBezTo>
                      <a:close/>
                    </a:path>
                  </a:pathLst>
                </a:custGeom>
                <a:solidFill>
                  <a:srgbClr val="FFF6E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solidFill>
                      <a:srgbClr val="F4B860"/>
                    </a:solidFill>
                  </a:endParaRPr>
                </a:p>
              </p:txBody>
            </p:sp>
            <p:sp>
              <p:nvSpPr>
                <p:cNvPr id="71" name="Freeform 191">
                  <a:extLst>
                    <a:ext uri="{FF2B5EF4-FFF2-40B4-BE49-F238E27FC236}">
                      <a16:creationId xmlns:a16="http://schemas.microsoft.com/office/drawing/2014/main" id="{A3D3164F-494D-4F86-9AA8-D0EAD9FDF320}"/>
                    </a:ext>
                  </a:extLst>
                </p:cNvPr>
                <p:cNvSpPr/>
                <p:nvPr/>
              </p:nvSpPr>
              <p:spPr bwMode="auto">
                <a:xfrm>
                  <a:off x="10901806" y="2107198"/>
                  <a:ext cx="162579" cy="77677"/>
                </a:xfrm>
                <a:custGeom>
                  <a:avLst/>
                  <a:gdLst>
                    <a:gd name="T0" fmla="*/ 59 w 90"/>
                    <a:gd name="T1" fmla="*/ 29 h 43"/>
                    <a:gd name="T2" fmla="*/ 30 w 90"/>
                    <a:gd name="T3" fmla="*/ 0 h 43"/>
                    <a:gd name="T4" fmla="*/ 0 w 90"/>
                    <a:gd name="T5" fmla="*/ 33 h 43"/>
                    <a:gd name="T6" fmla="*/ 4 w 90"/>
                    <a:gd name="T7" fmla="*/ 38 h 43"/>
                    <a:gd name="T8" fmla="*/ 30 w 90"/>
                    <a:gd name="T9" fmla="*/ 14 h 43"/>
                    <a:gd name="T10" fmla="*/ 59 w 90"/>
                    <a:gd name="T11" fmla="*/ 43 h 43"/>
                    <a:gd name="T12" fmla="*/ 90 w 90"/>
                    <a:gd name="T13" fmla="*/ 10 h 43"/>
                    <a:gd name="T14" fmla="*/ 85 w 90"/>
                    <a:gd name="T15" fmla="*/ 5 h 43"/>
                    <a:gd name="T16" fmla="*/ 59 w 90"/>
                    <a:gd name="T17" fmla="*/ 29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90" h="43">
                      <a:moveTo>
                        <a:pt x="59" y="29"/>
                      </a:moveTo>
                      <a:lnTo>
                        <a:pt x="30" y="0"/>
                      </a:lnTo>
                      <a:lnTo>
                        <a:pt x="0" y="33"/>
                      </a:lnTo>
                      <a:lnTo>
                        <a:pt x="4" y="38"/>
                      </a:lnTo>
                      <a:lnTo>
                        <a:pt x="30" y="14"/>
                      </a:lnTo>
                      <a:lnTo>
                        <a:pt x="59" y="43"/>
                      </a:lnTo>
                      <a:lnTo>
                        <a:pt x="90" y="10"/>
                      </a:lnTo>
                      <a:lnTo>
                        <a:pt x="85" y="5"/>
                      </a:lnTo>
                      <a:lnTo>
                        <a:pt x="59" y="29"/>
                      </a:lnTo>
                      <a:close/>
                    </a:path>
                  </a:pathLst>
                </a:custGeom>
                <a:solidFill>
                  <a:srgbClr val="FFF6E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solidFill>
                      <a:srgbClr val="F4B860"/>
                    </a:solidFill>
                  </a:endParaRPr>
                </a:p>
              </p:txBody>
            </p:sp>
          </p:grpSp>
          <p:sp>
            <p:nvSpPr>
              <p:cNvPr id="68" name="文本框 67">
                <a:extLst>
                  <a:ext uri="{FF2B5EF4-FFF2-40B4-BE49-F238E27FC236}">
                    <a16:creationId xmlns:a16="http://schemas.microsoft.com/office/drawing/2014/main" id="{8237E4F3-555E-4C5C-8710-141D9A421876}"/>
                  </a:ext>
                </a:extLst>
              </p:cNvPr>
              <p:cNvSpPr txBox="1"/>
              <p:nvPr/>
            </p:nvSpPr>
            <p:spPr>
              <a:xfrm>
                <a:off x="3579298" y="4711648"/>
                <a:ext cx="151695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i="0" dirty="0">
                    <a:solidFill>
                      <a:srgbClr val="FFF6EC"/>
                    </a:solidFill>
                    <a:latin typeface="Nunito" panose="02000503030000020003" pitchFamily="2" charset="0"/>
                    <a:ea typeface="Calibri"/>
                  </a:rPr>
                  <a:t>Quick fix:</a:t>
                </a:r>
                <a:endParaRPr lang="zh-CN" altLang="en-US" sz="2000" dirty="0">
                  <a:solidFill>
                    <a:srgbClr val="FFF6EC"/>
                  </a:solidFill>
                </a:endParaRPr>
              </a:p>
            </p:txBody>
          </p:sp>
        </p:grpSp>
      </p:grpSp>
      <p:grpSp>
        <p:nvGrpSpPr>
          <p:cNvPr id="104" name="组合 103">
            <a:extLst>
              <a:ext uri="{FF2B5EF4-FFF2-40B4-BE49-F238E27FC236}">
                <a16:creationId xmlns:a16="http://schemas.microsoft.com/office/drawing/2014/main" id="{0385DB74-99D0-4D7D-A306-D78B95397E4E}"/>
              </a:ext>
            </a:extLst>
          </p:cNvPr>
          <p:cNvGrpSpPr/>
          <p:nvPr/>
        </p:nvGrpSpPr>
        <p:grpSpPr>
          <a:xfrm>
            <a:off x="2628810" y="2024198"/>
            <a:ext cx="4054639" cy="3970267"/>
            <a:chOff x="2628810" y="2024198"/>
            <a:chExt cx="4054639" cy="3970267"/>
          </a:xfrm>
        </p:grpSpPr>
        <p:sp>
          <p:nvSpPr>
            <p:cNvPr id="75" name="矩形: 圆角 74">
              <a:extLst>
                <a:ext uri="{FF2B5EF4-FFF2-40B4-BE49-F238E27FC236}">
                  <a16:creationId xmlns:a16="http://schemas.microsoft.com/office/drawing/2014/main" id="{EDC4383D-7329-4B4F-872F-0B4E64343308}"/>
                </a:ext>
              </a:extLst>
            </p:cNvPr>
            <p:cNvSpPr/>
            <p:nvPr/>
          </p:nvSpPr>
          <p:spPr>
            <a:xfrm>
              <a:off x="2930437" y="2024198"/>
              <a:ext cx="3753010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6" name="文本框 75">
              <a:extLst>
                <a:ext uri="{FF2B5EF4-FFF2-40B4-BE49-F238E27FC236}">
                  <a16:creationId xmlns:a16="http://schemas.microsoft.com/office/drawing/2014/main" id="{0ACDBA28-B1B3-4AD7-8B4A-D4398F1E7E01}"/>
                </a:ext>
              </a:extLst>
            </p:cNvPr>
            <p:cNvSpPr txBox="1"/>
            <p:nvPr/>
          </p:nvSpPr>
          <p:spPr>
            <a:xfrm>
              <a:off x="3296077" y="2037503"/>
              <a:ext cx="332379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Blocky front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Leave space and brush color forward.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77" name="组合 76">
              <a:extLst>
                <a:ext uri="{FF2B5EF4-FFF2-40B4-BE49-F238E27FC236}">
                  <a16:creationId xmlns:a16="http://schemas.microsoft.com/office/drawing/2014/main" id="{C59361C1-6A68-493E-B013-3F10D4B359A7}"/>
                </a:ext>
              </a:extLst>
            </p:cNvPr>
            <p:cNvGrpSpPr/>
            <p:nvPr/>
          </p:nvGrpSpPr>
          <p:grpSpPr>
            <a:xfrm>
              <a:off x="2631353" y="2031983"/>
              <a:ext cx="613804" cy="506516"/>
              <a:chOff x="3250352" y="2533402"/>
              <a:chExt cx="691059" cy="570267"/>
            </a:xfrm>
          </p:grpSpPr>
          <p:sp>
            <p:nvSpPr>
              <p:cNvPr id="78" name="椭圆 77">
                <a:extLst>
                  <a:ext uri="{FF2B5EF4-FFF2-40B4-BE49-F238E27FC236}">
                    <a16:creationId xmlns:a16="http://schemas.microsoft.com/office/drawing/2014/main" id="{7FE8696D-3FB4-472B-8E13-67679ED9724F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79" name="文本框 78">
                <a:extLst>
                  <a:ext uri="{FF2B5EF4-FFF2-40B4-BE49-F238E27FC236}">
                    <a16:creationId xmlns:a16="http://schemas.microsoft.com/office/drawing/2014/main" id="{D6107D06-2EA6-4336-99F4-846614344BEE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01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  <p:sp>
          <p:nvSpPr>
            <p:cNvPr id="81" name="矩形: 圆角 80">
              <a:extLst>
                <a:ext uri="{FF2B5EF4-FFF2-40B4-BE49-F238E27FC236}">
                  <a16:creationId xmlns:a16="http://schemas.microsoft.com/office/drawing/2014/main" id="{C17F7BA6-70E8-4D4E-A309-1AC5533130CD}"/>
                </a:ext>
              </a:extLst>
            </p:cNvPr>
            <p:cNvSpPr/>
            <p:nvPr/>
          </p:nvSpPr>
          <p:spPr>
            <a:xfrm>
              <a:off x="2946754" y="2878903"/>
              <a:ext cx="3736694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2" name="文本框 81">
              <a:extLst>
                <a:ext uri="{FF2B5EF4-FFF2-40B4-BE49-F238E27FC236}">
                  <a16:creationId xmlns:a16="http://schemas.microsoft.com/office/drawing/2014/main" id="{0BB94499-0980-4CFA-A694-CE2BEAA266B9}"/>
                </a:ext>
              </a:extLst>
            </p:cNvPr>
            <p:cNvSpPr txBox="1"/>
            <p:nvPr/>
          </p:nvSpPr>
          <p:spPr>
            <a:xfrm>
              <a:off x="3312393" y="2892208"/>
              <a:ext cx="330748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Too dark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Go lighter and ease up on pressure.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83" name="组合 82">
              <a:extLst>
                <a:ext uri="{FF2B5EF4-FFF2-40B4-BE49-F238E27FC236}">
                  <a16:creationId xmlns:a16="http://schemas.microsoft.com/office/drawing/2014/main" id="{38028233-17C4-410D-9531-5E8E20FC922F}"/>
                </a:ext>
              </a:extLst>
            </p:cNvPr>
            <p:cNvGrpSpPr/>
            <p:nvPr/>
          </p:nvGrpSpPr>
          <p:grpSpPr>
            <a:xfrm>
              <a:off x="2647669" y="2886688"/>
              <a:ext cx="613804" cy="506516"/>
              <a:chOff x="3250352" y="2533402"/>
              <a:chExt cx="691059" cy="570267"/>
            </a:xfrm>
          </p:grpSpPr>
          <p:sp>
            <p:nvSpPr>
              <p:cNvPr id="84" name="椭圆 83">
                <a:extLst>
                  <a:ext uri="{FF2B5EF4-FFF2-40B4-BE49-F238E27FC236}">
                    <a16:creationId xmlns:a16="http://schemas.microsoft.com/office/drawing/2014/main" id="{C7578267-21CE-4259-A0AC-A94831D4A0A0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85" name="文本框 84">
                <a:extLst>
                  <a:ext uri="{FF2B5EF4-FFF2-40B4-BE49-F238E27FC236}">
                    <a16:creationId xmlns:a16="http://schemas.microsoft.com/office/drawing/2014/main" id="{19CF70CD-5776-4803-B0AB-BADBC555B3D8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02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  <p:sp>
          <p:nvSpPr>
            <p:cNvPr id="87" name="矩形: 圆角 86">
              <a:extLst>
                <a:ext uri="{FF2B5EF4-FFF2-40B4-BE49-F238E27FC236}">
                  <a16:creationId xmlns:a16="http://schemas.microsoft.com/office/drawing/2014/main" id="{799DCCBC-A2AF-415B-9369-0071046296C5}"/>
                </a:ext>
              </a:extLst>
            </p:cNvPr>
            <p:cNvSpPr/>
            <p:nvPr/>
          </p:nvSpPr>
          <p:spPr>
            <a:xfrm>
              <a:off x="2930438" y="3757748"/>
              <a:ext cx="3753010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8" name="文本框 87">
              <a:extLst>
                <a:ext uri="{FF2B5EF4-FFF2-40B4-BE49-F238E27FC236}">
                  <a16:creationId xmlns:a16="http://schemas.microsoft.com/office/drawing/2014/main" id="{CB0FCFBC-2F38-4107-A60F-2E98CDF4DA81}"/>
                </a:ext>
              </a:extLst>
            </p:cNvPr>
            <p:cNvSpPr txBox="1"/>
            <p:nvPr/>
          </p:nvSpPr>
          <p:spPr>
            <a:xfrm>
              <a:off x="3296077" y="3771053"/>
              <a:ext cx="332379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Tail too long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Stop near the outer corner and taper.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89" name="组合 88">
              <a:extLst>
                <a:ext uri="{FF2B5EF4-FFF2-40B4-BE49-F238E27FC236}">
                  <a16:creationId xmlns:a16="http://schemas.microsoft.com/office/drawing/2014/main" id="{992402C7-9FAE-45DC-A0FC-D08274ABCC34}"/>
                </a:ext>
              </a:extLst>
            </p:cNvPr>
            <p:cNvGrpSpPr/>
            <p:nvPr/>
          </p:nvGrpSpPr>
          <p:grpSpPr>
            <a:xfrm>
              <a:off x="2631353" y="3765533"/>
              <a:ext cx="613804" cy="506516"/>
              <a:chOff x="3250352" y="2533402"/>
              <a:chExt cx="691059" cy="570267"/>
            </a:xfrm>
          </p:grpSpPr>
          <p:sp>
            <p:nvSpPr>
              <p:cNvPr id="90" name="椭圆 89">
                <a:extLst>
                  <a:ext uri="{FF2B5EF4-FFF2-40B4-BE49-F238E27FC236}">
                    <a16:creationId xmlns:a16="http://schemas.microsoft.com/office/drawing/2014/main" id="{973D1A9A-C486-434C-837C-F72334605993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91" name="文本框 90">
                <a:extLst>
                  <a:ext uri="{FF2B5EF4-FFF2-40B4-BE49-F238E27FC236}">
                    <a16:creationId xmlns:a16="http://schemas.microsoft.com/office/drawing/2014/main" id="{45F612D5-5F78-4BC7-AD4A-44FA6B35C22C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03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  <p:sp>
          <p:nvSpPr>
            <p:cNvPr id="93" name="矩形: 圆角 92">
              <a:extLst>
                <a:ext uri="{FF2B5EF4-FFF2-40B4-BE49-F238E27FC236}">
                  <a16:creationId xmlns:a16="http://schemas.microsoft.com/office/drawing/2014/main" id="{84492B74-9BED-4CDA-8DA1-D708E4E91571}"/>
                </a:ext>
              </a:extLst>
            </p:cNvPr>
            <p:cNvSpPr/>
            <p:nvPr/>
          </p:nvSpPr>
          <p:spPr>
            <a:xfrm>
              <a:off x="2927895" y="4629316"/>
              <a:ext cx="3755553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4" name="文本框 93">
              <a:extLst>
                <a:ext uri="{FF2B5EF4-FFF2-40B4-BE49-F238E27FC236}">
                  <a16:creationId xmlns:a16="http://schemas.microsoft.com/office/drawing/2014/main" id="{642BD639-006C-4EA2-AA40-197F7F64B77A}"/>
                </a:ext>
              </a:extLst>
            </p:cNvPr>
            <p:cNvSpPr txBox="1"/>
            <p:nvPr/>
          </p:nvSpPr>
          <p:spPr>
            <a:xfrm>
              <a:off x="3293533" y="4642621"/>
              <a:ext cx="332634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Heavy top line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Define below; let hairs shape the top.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95" name="组合 94">
              <a:extLst>
                <a:ext uri="{FF2B5EF4-FFF2-40B4-BE49-F238E27FC236}">
                  <a16:creationId xmlns:a16="http://schemas.microsoft.com/office/drawing/2014/main" id="{506A8CCA-143C-455F-942A-56EFB3A955CE}"/>
                </a:ext>
              </a:extLst>
            </p:cNvPr>
            <p:cNvGrpSpPr/>
            <p:nvPr/>
          </p:nvGrpSpPr>
          <p:grpSpPr>
            <a:xfrm>
              <a:off x="2628810" y="4637101"/>
              <a:ext cx="613804" cy="506516"/>
              <a:chOff x="3250352" y="2533402"/>
              <a:chExt cx="691059" cy="570267"/>
            </a:xfrm>
          </p:grpSpPr>
          <p:sp>
            <p:nvSpPr>
              <p:cNvPr id="96" name="椭圆 95">
                <a:extLst>
                  <a:ext uri="{FF2B5EF4-FFF2-40B4-BE49-F238E27FC236}">
                    <a16:creationId xmlns:a16="http://schemas.microsoft.com/office/drawing/2014/main" id="{C61E86DC-EE5E-424C-84FF-EAD9EE4FCEBE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97" name="文本框 96">
                <a:extLst>
                  <a:ext uri="{FF2B5EF4-FFF2-40B4-BE49-F238E27FC236}">
                    <a16:creationId xmlns:a16="http://schemas.microsoft.com/office/drawing/2014/main" id="{3CF2C4EE-939D-42D7-92FD-4D60D7C8544B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04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  <p:sp>
          <p:nvSpPr>
            <p:cNvPr id="99" name="矩形: 圆角 98">
              <a:extLst>
                <a:ext uri="{FF2B5EF4-FFF2-40B4-BE49-F238E27FC236}">
                  <a16:creationId xmlns:a16="http://schemas.microsoft.com/office/drawing/2014/main" id="{11C26BDD-3394-45B6-B7A7-E10893320299}"/>
                </a:ext>
              </a:extLst>
            </p:cNvPr>
            <p:cNvSpPr/>
            <p:nvPr/>
          </p:nvSpPr>
          <p:spPr>
            <a:xfrm>
              <a:off x="2977957" y="5457940"/>
              <a:ext cx="3705491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0" name="文本框 99">
              <a:extLst>
                <a:ext uri="{FF2B5EF4-FFF2-40B4-BE49-F238E27FC236}">
                  <a16:creationId xmlns:a16="http://schemas.microsoft.com/office/drawing/2014/main" id="{57BBD197-271F-47DC-BCCF-4FCD656D3D6B}"/>
                </a:ext>
              </a:extLst>
            </p:cNvPr>
            <p:cNvSpPr txBox="1"/>
            <p:nvPr/>
          </p:nvSpPr>
          <p:spPr>
            <a:xfrm>
              <a:off x="3343597" y="5471245"/>
              <a:ext cx="333985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Symmetry trap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Step back; do not keep making both thicker.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101" name="组合 100">
              <a:extLst>
                <a:ext uri="{FF2B5EF4-FFF2-40B4-BE49-F238E27FC236}">
                  <a16:creationId xmlns:a16="http://schemas.microsoft.com/office/drawing/2014/main" id="{C3C4C319-844F-48FA-944D-894B045DE845}"/>
                </a:ext>
              </a:extLst>
            </p:cNvPr>
            <p:cNvGrpSpPr/>
            <p:nvPr/>
          </p:nvGrpSpPr>
          <p:grpSpPr>
            <a:xfrm>
              <a:off x="2678873" y="5465725"/>
              <a:ext cx="613804" cy="506516"/>
              <a:chOff x="3250352" y="2533402"/>
              <a:chExt cx="691059" cy="570267"/>
            </a:xfrm>
          </p:grpSpPr>
          <p:sp>
            <p:nvSpPr>
              <p:cNvPr id="102" name="椭圆 101">
                <a:extLst>
                  <a:ext uri="{FF2B5EF4-FFF2-40B4-BE49-F238E27FC236}">
                    <a16:creationId xmlns:a16="http://schemas.microsoft.com/office/drawing/2014/main" id="{D0BE2E45-21BC-4207-B205-036865BF3E68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103" name="文本框 102">
                <a:extLst>
                  <a:ext uri="{FF2B5EF4-FFF2-40B4-BE49-F238E27FC236}">
                    <a16:creationId xmlns:a16="http://schemas.microsoft.com/office/drawing/2014/main" id="{D479B7F4-6413-40CF-BF44-5A66D07D9548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05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</p:grpSp>
      <p:pic>
        <p:nvPicPr>
          <p:cNvPr id="107" name="图片 106">
            <a:extLst>
              <a:ext uri="{FF2B5EF4-FFF2-40B4-BE49-F238E27FC236}">
                <a16:creationId xmlns:a16="http://schemas.microsoft.com/office/drawing/2014/main" id="{A7AE82AB-CB2B-4F27-B871-E4AC93C7D2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8563" y="1953652"/>
            <a:ext cx="3629861" cy="241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41162"/>
      </p:ext>
    </p:extLst>
  </p:cSld>
  <p:clrMapOvr>
    <a:masterClrMapping/>
  </p:clrMapOvr>
  <p:transition spd="slow" advClick="0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28000"/>
          </a:schemeClr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2949</Words>
  <Application>Microsoft Office PowerPoint</Application>
  <PresentationFormat>宽屏</PresentationFormat>
  <Paragraphs>496</Paragraphs>
  <Slides>29</Slides>
  <Notes>29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4" baseType="lpstr">
      <vt:lpstr>Aptos</vt:lpstr>
      <vt:lpstr>苹方 常规</vt:lpstr>
      <vt:lpstr>苹方 粗体</vt:lpstr>
      <vt:lpstr>苹方 特粗</vt:lpstr>
      <vt:lpstr>苹方 细体</vt:lpstr>
      <vt:lpstr>苹方 中等</vt:lpstr>
      <vt:lpstr>思源黑体 CN Regular</vt:lpstr>
      <vt:lpstr>微软雅黑</vt:lpstr>
      <vt:lpstr>Arial</vt:lpstr>
      <vt:lpstr>Calibri</vt:lpstr>
      <vt:lpstr>Calibri Light</vt:lpstr>
      <vt:lpstr>Nunito</vt:lpstr>
      <vt:lpstr>Playfair Display</vt:lpstr>
      <vt:lpstr>Playfair Display Black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时尚大气化妆培训教程.pptx</dc:title>
  <dc:creator/>
  <cp:lastModifiedBy/>
  <cp:revision>2</cp:revision>
  <dcterms:created xsi:type="dcterms:W3CDTF">2018-03-12T07:48:00Z</dcterms:created>
  <dcterms:modified xsi:type="dcterms:W3CDTF">2026-08-11T22:47:45Z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