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47"/>
  </p:notesMasterIdLst>
  <p:sldIdLst>
    <p:sldId id="271" r:id="rId2"/>
    <p:sldId id="273" r:id="rId3"/>
    <p:sldId id="262" r:id="rId4"/>
    <p:sldId id="6839" r:id="rId5"/>
    <p:sldId id="299" r:id="rId6"/>
    <p:sldId id="6840" r:id="rId7"/>
    <p:sldId id="300" r:id="rId8"/>
    <p:sldId id="301" r:id="rId9"/>
    <p:sldId id="302" r:id="rId10"/>
    <p:sldId id="6841" r:id="rId11"/>
    <p:sldId id="6842" r:id="rId12"/>
    <p:sldId id="6843" r:id="rId13"/>
    <p:sldId id="6844" r:id="rId14"/>
    <p:sldId id="297" r:id="rId15"/>
    <p:sldId id="6851" r:id="rId16"/>
    <p:sldId id="298" r:id="rId17"/>
    <p:sldId id="6852" r:id="rId18"/>
    <p:sldId id="6845" r:id="rId19"/>
    <p:sldId id="6846" r:id="rId20"/>
    <p:sldId id="6847" r:id="rId21"/>
    <p:sldId id="6848" r:id="rId22"/>
    <p:sldId id="6849" r:id="rId23"/>
    <p:sldId id="6850" r:id="rId24"/>
    <p:sldId id="6853" r:id="rId25"/>
    <p:sldId id="6854" r:id="rId26"/>
    <p:sldId id="6871" r:id="rId27"/>
    <p:sldId id="6856" r:id="rId28"/>
    <p:sldId id="6857" r:id="rId29"/>
    <p:sldId id="6858" r:id="rId30"/>
    <p:sldId id="6859" r:id="rId31"/>
    <p:sldId id="6860" r:id="rId32"/>
    <p:sldId id="6861" r:id="rId33"/>
    <p:sldId id="6862" r:id="rId34"/>
    <p:sldId id="6864" r:id="rId35"/>
    <p:sldId id="6865" r:id="rId36"/>
    <p:sldId id="6866" r:id="rId37"/>
    <p:sldId id="6867" r:id="rId38"/>
    <p:sldId id="6868" r:id="rId39"/>
    <p:sldId id="6869" r:id="rId40"/>
    <p:sldId id="6870" r:id="rId41"/>
    <p:sldId id="6872" r:id="rId42"/>
    <p:sldId id="6873" r:id="rId43"/>
    <p:sldId id="6874" r:id="rId44"/>
    <p:sldId id="6875" r:id="rId45"/>
    <p:sldId id="6876" r:id="rId4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2722"/>
    <a:srgbClr val="E2641F"/>
    <a:srgbClr val="C49785"/>
    <a:srgbClr val="EBDABE"/>
    <a:srgbClr val="F2C9CE"/>
    <a:srgbClr val="F4C5B3"/>
    <a:srgbClr val="C0CDD9"/>
    <a:srgbClr val="D7CCE5"/>
    <a:srgbClr val="FFF6EC"/>
    <a:srgbClr val="4726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93" autoAdjust="0"/>
    <p:restoredTop sz="94678" autoAdjust="0"/>
  </p:normalViewPr>
  <p:slideViewPr>
    <p:cSldViewPr snapToGrid="0">
      <p:cViewPr varScale="1">
        <p:scale>
          <a:sx n="109" d="100"/>
          <a:sy n="109" d="100"/>
        </p:scale>
        <p:origin x="708" y="51"/>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9CC0F3-1B43-4AA5-A9A7-9EBB7C875E7E}" type="datetimeFigureOut">
              <a:rPr lang="zh-CN" altLang="en-US" smtClean="0"/>
              <a:t>2026/8/12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08BA72-6CC4-46E0-A1C5-9958BE247C4B}"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17</a:t>
            </a:fld>
            <a:endParaRPr lang="zh-CN" altLang="en-US"/>
          </a:p>
        </p:txBody>
      </p:sp>
    </p:spTree>
    <p:extLst>
      <p:ext uri="{BB962C8B-B14F-4D97-AF65-F5344CB8AC3E}">
        <p14:creationId xmlns:p14="http://schemas.microsoft.com/office/powerpoint/2010/main" val="39750659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18</a:t>
            </a:fld>
            <a:endParaRPr lang="zh-CN" altLang="en-US"/>
          </a:p>
        </p:txBody>
      </p:sp>
    </p:spTree>
    <p:extLst>
      <p:ext uri="{BB962C8B-B14F-4D97-AF65-F5344CB8AC3E}">
        <p14:creationId xmlns:p14="http://schemas.microsoft.com/office/powerpoint/2010/main" val="40044281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19</a:t>
            </a:fld>
            <a:endParaRPr lang="zh-CN" altLang="en-US"/>
          </a:p>
        </p:txBody>
      </p:sp>
    </p:spTree>
    <p:extLst>
      <p:ext uri="{BB962C8B-B14F-4D97-AF65-F5344CB8AC3E}">
        <p14:creationId xmlns:p14="http://schemas.microsoft.com/office/powerpoint/2010/main" val="13968941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20</a:t>
            </a:fld>
            <a:endParaRPr lang="zh-CN" altLang="en-US"/>
          </a:p>
        </p:txBody>
      </p:sp>
    </p:spTree>
    <p:extLst>
      <p:ext uri="{BB962C8B-B14F-4D97-AF65-F5344CB8AC3E}">
        <p14:creationId xmlns:p14="http://schemas.microsoft.com/office/powerpoint/2010/main" val="29924036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21</a:t>
            </a:fld>
            <a:endParaRPr lang="zh-CN" altLang="en-US"/>
          </a:p>
        </p:txBody>
      </p:sp>
    </p:spTree>
    <p:extLst>
      <p:ext uri="{BB962C8B-B14F-4D97-AF65-F5344CB8AC3E}">
        <p14:creationId xmlns:p14="http://schemas.microsoft.com/office/powerpoint/2010/main" val="4754779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22</a:t>
            </a:fld>
            <a:endParaRPr lang="zh-CN" altLang="en-US"/>
          </a:p>
        </p:txBody>
      </p:sp>
    </p:spTree>
    <p:extLst>
      <p:ext uri="{BB962C8B-B14F-4D97-AF65-F5344CB8AC3E}">
        <p14:creationId xmlns:p14="http://schemas.microsoft.com/office/powerpoint/2010/main" val="7751747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23</a:t>
            </a:fld>
            <a:endParaRPr lang="zh-CN" altLang="en-US"/>
          </a:p>
        </p:txBody>
      </p:sp>
    </p:spTree>
    <p:extLst>
      <p:ext uri="{BB962C8B-B14F-4D97-AF65-F5344CB8AC3E}">
        <p14:creationId xmlns:p14="http://schemas.microsoft.com/office/powerpoint/2010/main" val="25871840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24</a:t>
            </a:fld>
            <a:endParaRPr lang="zh-CN" altLang="en-US"/>
          </a:p>
        </p:txBody>
      </p:sp>
    </p:spTree>
    <p:extLst>
      <p:ext uri="{BB962C8B-B14F-4D97-AF65-F5344CB8AC3E}">
        <p14:creationId xmlns:p14="http://schemas.microsoft.com/office/powerpoint/2010/main" val="31558900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25</a:t>
            </a:fld>
            <a:endParaRPr lang="zh-CN" altLang="en-US"/>
          </a:p>
        </p:txBody>
      </p:sp>
    </p:spTree>
    <p:extLst>
      <p:ext uri="{BB962C8B-B14F-4D97-AF65-F5344CB8AC3E}">
        <p14:creationId xmlns:p14="http://schemas.microsoft.com/office/powerpoint/2010/main" val="21728697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B08BA72-6CC4-46E0-A1C5-9958BE247C4B}" type="slidenum">
              <a:rPr lang="zh-CN" altLang="en-US" smtClean="0"/>
              <a:t>26</a:t>
            </a:fld>
            <a:endParaRPr lang="zh-CN" altLang="en-US"/>
          </a:p>
        </p:txBody>
      </p:sp>
    </p:spTree>
    <p:extLst>
      <p:ext uri="{BB962C8B-B14F-4D97-AF65-F5344CB8AC3E}">
        <p14:creationId xmlns:p14="http://schemas.microsoft.com/office/powerpoint/2010/main" val="3911441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27</a:t>
            </a:fld>
            <a:endParaRPr lang="zh-CN" altLang="en-US"/>
          </a:p>
        </p:txBody>
      </p:sp>
    </p:spTree>
    <p:extLst>
      <p:ext uri="{BB962C8B-B14F-4D97-AF65-F5344CB8AC3E}">
        <p14:creationId xmlns:p14="http://schemas.microsoft.com/office/powerpoint/2010/main" val="28337454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B08BA72-6CC4-46E0-A1C5-9958BE247C4B}" type="slidenum">
              <a:rPr lang="zh-CN" altLang="en-US" smtClean="0"/>
              <a:t>28</a:t>
            </a:fld>
            <a:endParaRPr lang="zh-CN" altLang="en-US"/>
          </a:p>
        </p:txBody>
      </p:sp>
    </p:spTree>
    <p:extLst>
      <p:ext uri="{BB962C8B-B14F-4D97-AF65-F5344CB8AC3E}">
        <p14:creationId xmlns:p14="http://schemas.microsoft.com/office/powerpoint/2010/main" val="7558964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29</a:t>
            </a:fld>
            <a:endParaRPr lang="zh-CN" altLang="en-US"/>
          </a:p>
        </p:txBody>
      </p:sp>
    </p:spTree>
    <p:extLst>
      <p:ext uri="{BB962C8B-B14F-4D97-AF65-F5344CB8AC3E}">
        <p14:creationId xmlns:p14="http://schemas.microsoft.com/office/powerpoint/2010/main" val="13385849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30</a:t>
            </a:fld>
            <a:endParaRPr lang="zh-CN" altLang="en-US"/>
          </a:p>
        </p:txBody>
      </p:sp>
    </p:spTree>
    <p:extLst>
      <p:ext uri="{BB962C8B-B14F-4D97-AF65-F5344CB8AC3E}">
        <p14:creationId xmlns:p14="http://schemas.microsoft.com/office/powerpoint/2010/main" val="20011441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31</a:t>
            </a:fld>
            <a:endParaRPr lang="zh-CN" altLang="en-US"/>
          </a:p>
        </p:txBody>
      </p:sp>
    </p:spTree>
    <p:extLst>
      <p:ext uri="{BB962C8B-B14F-4D97-AF65-F5344CB8AC3E}">
        <p14:creationId xmlns:p14="http://schemas.microsoft.com/office/powerpoint/2010/main" val="30550886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32</a:t>
            </a:fld>
            <a:endParaRPr lang="zh-CN" altLang="en-US"/>
          </a:p>
        </p:txBody>
      </p:sp>
    </p:spTree>
    <p:extLst>
      <p:ext uri="{BB962C8B-B14F-4D97-AF65-F5344CB8AC3E}">
        <p14:creationId xmlns:p14="http://schemas.microsoft.com/office/powerpoint/2010/main" val="24312155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33</a:t>
            </a:fld>
            <a:endParaRPr lang="zh-CN" altLang="en-US"/>
          </a:p>
        </p:txBody>
      </p:sp>
    </p:spTree>
    <p:extLst>
      <p:ext uri="{BB962C8B-B14F-4D97-AF65-F5344CB8AC3E}">
        <p14:creationId xmlns:p14="http://schemas.microsoft.com/office/powerpoint/2010/main" val="7440797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34</a:t>
            </a:fld>
            <a:endParaRPr lang="zh-CN" altLang="en-US"/>
          </a:p>
        </p:txBody>
      </p:sp>
    </p:spTree>
    <p:extLst>
      <p:ext uri="{BB962C8B-B14F-4D97-AF65-F5344CB8AC3E}">
        <p14:creationId xmlns:p14="http://schemas.microsoft.com/office/powerpoint/2010/main" val="11892773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35</a:t>
            </a:fld>
            <a:endParaRPr lang="zh-CN" altLang="en-US"/>
          </a:p>
        </p:txBody>
      </p:sp>
    </p:spTree>
    <p:extLst>
      <p:ext uri="{BB962C8B-B14F-4D97-AF65-F5344CB8AC3E}">
        <p14:creationId xmlns:p14="http://schemas.microsoft.com/office/powerpoint/2010/main" val="10274706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36</a:t>
            </a:fld>
            <a:endParaRPr lang="zh-CN" altLang="en-US"/>
          </a:p>
        </p:txBody>
      </p:sp>
    </p:spTree>
    <p:extLst>
      <p:ext uri="{BB962C8B-B14F-4D97-AF65-F5344CB8AC3E}">
        <p14:creationId xmlns:p14="http://schemas.microsoft.com/office/powerpoint/2010/main" val="1885649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37</a:t>
            </a:fld>
            <a:endParaRPr lang="zh-CN" altLang="en-US"/>
          </a:p>
        </p:txBody>
      </p:sp>
    </p:spTree>
    <p:extLst>
      <p:ext uri="{BB962C8B-B14F-4D97-AF65-F5344CB8AC3E}">
        <p14:creationId xmlns:p14="http://schemas.microsoft.com/office/powerpoint/2010/main" val="42069309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38</a:t>
            </a:fld>
            <a:endParaRPr lang="zh-CN" altLang="en-US"/>
          </a:p>
        </p:txBody>
      </p:sp>
    </p:spTree>
    <p:extLst>
      <p:ext uri="{BB962C8B-B14F-4D97-AF65-F5344CB8AC3E}">
        <p14:creationId xmlns:p14="http://schemas.microsoft.com/office/powerpoint/2010/main" val="39903579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39</a:t>
            </a:fld>
            <a:endParaRPr lang="zh-CN" altLang="en-US"/>
          </a:p>
        </p:txBody>
      </p:sp>
    </p:spTree>
    <p:extLst>
      <p:ext uri="{BB962C8B-B14F-4D97-AF65-F5344CB8AC3E}">
        <p14:creationId xmlns:p14="http://schemas.microsoft.com/office/powerpoint/2010/main" val="18194622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40</a:t>
            </a:fld>
            <a:endParaRPr lang="zh-CN" altLang="en-US"/>
          </a:p>
        </p:txBody>
      </p:sp>
    </p:spTree>
    <p:extLst>
      <p:ext uri="{BB962C8B-B14F-4D97-AF65-F5344CB8AC3E}">
        <p14:creationId xmlns:p14="http://schemas.microsoft.com/office/powerpoint/2010/main" val="8818812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41</a:t>
            </a:fld>
            <a:endParaRPr lang="zh-CN" altLang="en-US"/>
          </a:p>
        </p:txBody>
      </p:sp>
    </p:spTree>
    <p:extLst>
      <p:ext uri="{BB962C8B-B14F-4D97-AF65-F5344CB8AC3E}">
        <p14:creationId xmlns:p14="http://schemas.microsoft.com/office/powerpoint/2010/main" val="3018109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42</a:t>
            </a:fld>
            <a:endParaRPr lang="zh-CN" altLang="en-US"/>
          </a:p>
        </p:txBody>
      </p:sp>
    </p:spTree>
    <p:extLst>
      <p:ext uri="{BB962C8B-B14F-4D97-AF65-F5344CB8AC3E}">
        <p14:creationId xmlns:p14="http://schemas.microsoft.com/office/powerpoint/2010/main" val="38736767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43</a:t>
            </a:fld>
            <a:endParaRPr lang="zh-CN" altLang="en-US"/>
          </a:p>
        </p:txBody>
      </p:sp>
    </p:spTree>
    <p:extLst>
      <p:ext uri="{BB962C8B-B14F-4D97-AF65-F5344CB8AC3E}">
        <p14:creationId xmlns:p14="http://schemas.microsoft.com/office/powerpoint/2010/main" val="22423695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44</a:t>
            </a:fld>
            <a:endParaRPr lang="zh-CN" altLang="en-US"/>
          </a:p>
        </p:txBody>
      </p:sp>
    </p:spTree>
    <p:extLst>
      <p:ext uri="{BB962C8B-B14F-4D97-AF65-F5344CB8AC3E}">
        <p14:creationId xmlns:p14="http://schemas.microsoft.com/office/powerpoint/2010/main" val="26522684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45</a:t>
            </a:fld>
            <a:endParaRPr lang="zh-CN" altLang="en-US"/>
          </a:p>
        </p:txBody>
      </p:sp>
    </p:spTree>
    <p:extLst>
      <p:ext uri="{BB962C8B-B14F-4D97-AF65-F5344CB8AC3E}">
        <p14:creationId xmlns:p14="http://schemas.microsoft.com/office/powerpoint/2010/main" val="8668436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9E7B7F8-81FA-46DC-8926-8D6B124E54D6}" type="slidenum">
              <a:rPr lang="en-US" smtClean="0"/>
              <a:t>4</a:t>
            </a:fld>
            <a:endParaRPr lang="en-US"/>
          </a:p>
        </p:txBody>
      </p:sp>
    </p:spTree>
    <p:extLst>
      <p:ext uri="{BB962C8B-B14F-4D97-AF65-F5344CB8AC3E}">
        <p14:creationId xmlns:p14="http://schemas.microsoft.com/office/powerpoint/2010/main" val="1645864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6</a:t>
            </a:fld>
            <a:endParaRPr lang="zh-CN" altLang="en-US"/>
          </a:p>
        </p:txBody>
      </p:sp>
    </p:spTree>
    <p:extLst>
      <p:ext uri="{BB962C8B-B14F-4D97-AF65-F5344CB8AC3E}">
        <p14:creationId xmlns:p14="http://schemas.microsoft.com/office/powerpoint/2010/main" val="644525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13</a:t>
            </a:fld>
            <a:endParaRPr lang="zh-CN" altLang="en-US"/>
          </a:p>
        </p:txBody>
      </p:sp>
    </p:spTree>
    <p:extLst>
      <p:ext uri="{BB962C8B-B14F-4D97-AF65-F5344CB8AC3E}">
        <p14:creationId xmlns:p14="http://schemas.microsoft.com/office/powerpoint/2010/main" val="3410895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14</a:t>
            </a:fld>
            <a:endParaRPr lang="zh-CN" altLang="en-US"/>
          </a:p>
        </p:txBody>
      </p:sp>
    </p:spTree>
    <p:extLst>
      <p:ext uri="{BB962C8B-B14F-4D97-AF65-F5344CB8AC3E}">
        <p14:creationId xmlns:p14="http://schemas.microsoft.com/office/powerpoint/2010/main" val="1011112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B08BA72-6CC4-46E0-A1C5-9958BE247C4B}" type="slidenum">
              <a:rPr lang="zh-CN" altLang="en-US" smtClean="0"/>
              <a:t>15</a:t>
            </a:fld>
            <a:endParaRPr lang="zh-CN" altLang="en-US"/>
          </a:p>
        </p:txBody>
      </p:sp>
    </p:spTree>
    <p:extLst>
      <p:ext uri="{BB962C8B-B14F-4D97-AF65-F5344CB8AC3E}">
        <p14:creationId xmlns:p14="http://schemas.microsoft.com/office/powerpoint/2010/main" val="346704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B08BA72-6CC4-46E0-A1C5-9958BE247C4B}" type="slidenum">
              <a:rPr lang="zh-CN" altLang="en-US" smtClean="0"/>
              <a:t>16</a:t>
            </a:fld>
            <a:endParaRPr lang="zh-CN" altLang="en-US"/>
          </a:p>
        </p:txBody>
      </p:sp>
    </p:spTree>
    <p:extLst>
      <p:ext uri="{BB962C8B-B14F-4D97-AF65-F5344CB8AC3E}">
        <p14:creationId xmlns:p14="http://schemas.microsoft.com/office/powerpoint/2010/main" val="940626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CEB05C1-68D0-450D-A4FE-F5ED7E43A517}" type="datetimeFigureOut">
              <a:rPr lang="zh-CN" altLang="en-US" smtClean="0"/>
              <a:t>2026/8/12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EAF5FE8-5872-40A8-90F8-36684711DE4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CEB05C1-68D0-450D-A4FE-F5ED7E43A517}" type="datetimeFigureOut">
              <a:rPr lang="zh-CN" altLang="en-US" smtClean="0"/>
              <a:t>2026/8/12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EAF5FE8-5872-40A8-90F8-36684711DE4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垂直排列标题与&#10;文本">
    <p:spTree>
      <p:nvGrpSpPr>
        <p:cNvPr id="1" name=""/>
        <p:cNvGrpSpPr/>
        <p:nvPr/>
      </p:nvGrpSpPr>
      <p:grpSpPr>
        <a:xfrm>
          <a:off x="0" y="0"/>
          <a:ext cx="0" cy="0"/>
          <a:chOff x="0" y="0"/>
          <a:chExt cx="0" cy="0"/>
        </a:xfrm>
      </p:grpSpPr>
      <p:sp>
        <p:nvSpPr>
          <p:cNvPr id="7" name="文本框 6"/>
          <p:cNvSpPr txBox="1"/>
          <p:nvPr userDrawn="1"/>
        </p:nvSpPr>
        <p:spPr>
          <a:xfrm>
            <a:off x="2402065" y="1364053"/>
            <a:ext cx="7646028" cy="2953385"/>
          </a:xfrm>
          <a:prstGeom prst="rect">
            <a:avLst/>
          </a:prstGeom>
          <a:noFill/>
        </p:spPr>
        <p:txBody>
          <a:bodyPr wrap="square" rtlCol="0">
            <a:spAutoFit/>
          </a:bodyPr>
          <a:lstStyle/>
          <a:p>
            <a:pPr algn="ctr">
              <a:lnSpc>
                <a:spcPct val="150000"/>
              </a:lnSpc>
            </a:pPr>
            <a:r>
              <a:rPr lang="zh-CN" altLang="en-US" sz="2800" b="1" dirty="0">
                <a:solidFill>
                  <a:schemeClr val="bg1"/>
                </a:solidFill>
                <a:latin typeface="微软雅黑" panose="020B0503020204020204" pitchFamily="34" charset="-122"/>
                <a:ea typeface="微软雅黑" panose="020B0503020204020204" pitchFamily="34" charset="-122"/>
              </a:rPr>
              <a:t>版权声明</a:t>
            </a:r>
          </a:p>
          <a:p>
            <a:pPr algn="just">
              <a:lnSpc>
                <a:spcPct val="150000"/>
              </a:lnSpc>
            </a:pPr>
            <a:endParaRPr lang="zh-CN" altLang="en-US" sz="1200" dirty="0">
              <a:solidFill>
                <a:schemeClr val="bg1"/>
              </a:solidFill>
              <a:latin typeface="微软雅黑" panose="020B0503020204020204" pitchFamily="34" charset="-122"/>
              <a:ea typeface="微软雅黑" panose="020B0503020204020204" pitchFamily="34" charset="-122"/>
            </a:endParaRPr>
          </a:p>
          <a:p>
            <a:pPr algn="just">
              <a:lnSpc>
                <a:spcPct val="150000"/>
              </a:lnSpc>
            </a:pPr>
            <a:r>
              <a:rPr lang="zh-CN" altLang="en-US" sz="1200" dirty="0">
                <a:solidFill>
                  <a:schemeClr val="bg1"/>
                </a:solidFill>
                <a:latin typeface="微软雅黑" panose="020B0503020204020204" pitchFamily="34" charset="-122"/>
                <a:ea typeface="微软雅黑" panose="020B0503020204020204" pitchFamily="34" charset="-122"/>
              </a:rPr>
              <a:t>感谢您下载觅知网平台上提供的</a:t>
            </a:r>
            <a:r>
              <a:rPr lang="en-US" altLang="zh-CN" sz="1200" dirty="0">
                <a:solidFill>
                  <a:schemeClr val="bg1"/>
                </a:solidFill>
                <a:latin typeface="微软雅黑" panose="020B0503020204020204" pitchFamily="34" charset="-122"/>
                <a:ea typeface="微软雅黑" panose="020B0503020204020204" pitchFamily="34" charset="-122"/>
              </a:rPr>
              <a:t>PPT</a:t>
            </a:r>
            <a:r>
              <a:rPr lang="zh-CN" altLang="en-US" sz="1200" dirty="0">
                <a:solidFill>
                  <a:schemeClr val="bg1"/>
                </a:solidFill>
                <a:latin typeface="微软雅黑" panose="020B0503020204020204" pitchFamily="34" charset="-122"/>
                <a:ea typeface="微软雅黑" panose="020B0503020204020204" pitchFamily="34" charset="-122"/>
              </a:rPr>
              <a:t>作品，为了您和觅知网以及原创作者的利益，请勿复制、传播、销售，否则将承担法律责任！觅知网将对作品进行维权，按照传播下载次数进行十倍的索取赔偿！</a:t>
            </a:r>
            <a:endParaRPr lang="en-US" altLang="zh-CN" sz="1200" dirty="0">
              <a:solidFill>
                <a:schemeClr val="bg1"/>
              </a:solidFill>
              <a:latin typeface="微软雅黑" panose="020B0503020204020204" pitchFamily="34" charset="-122"/>
              <a:ea typeface="微软雅黑" panose="020B0503020204020204" pitchFamily="34" charset="-122"/>
            </a:endParaRPr>
          </a:p>
          <a:p>
            <a:pPr algn="just">
              <a:lnSpc>
                <a:spcPct val="150000"/>
              </a:lnSpc>
            </a:pPr>
            <a:endParaRPr lang="zh-CN" altLang="en-US" sz="1200" dirty="0">
              <a:solidFill>
                <a:schemeClr val="bg1"/>
              </a:solidFill>
              <a:latin typeface="微软雅黑" panose="020B0503020204020204" pitchFamily="34" charset="-122"/>
              <a:ea typeface="微软雅黑" panose="020B0503020204020204" pitchFamily="34" charset="-122"/>
            </a:endParaRPr>
          </a:p>
          <a:p>
            <a:pPr algn="just">
              <a:lnSpc>
                <a:spcPct val="150000"/>
              </a:lnSpc>
            </a:pPr>
            <a:r>
              <a:rPr lang="en-US" altLang="zh-CN" sz="1200" dirty="0">
                <a:solidFill>
                  <a:schemeClr val="bg1"/>
                </a:solidFill>
                <a:latin typeface="微软雅黑" panose="020B0503020204020204" pitchFamily="34" charset="-122"/>
                <a:ea typeface="微软雅黑" panose="020B0503020204020204" pitchFamily="34" charset="-122"/>
              </a:rPr>
              <a:t>1.</a:t>
            </a:r>
            <a:r>
              <a:rPr lang="zh-CN" altLang="en-US" sz="1200" dirty="0">
                <a:solidFill>
                  <a:schemeClr val="bg1"/>
                </a:solidFill>
                <a:latin typeface="微软雅黑" panose="020B0503020204020204" pitchFamily="34" charset="-122"/>
                <a:ea typeface="微软雅黑" panose="020B0503020204020204" pitchFamily="34" charset="-122"/>
              </a:rPr>
              <a:t>在觅知网出售的</a:t>
            </a:r>
            <a:r>
              <a:rPr lang="en-US" altLang="zh-CN" sz="1200" dirty="0">
                <a:solidFill>
                  <a:schemeClr val="bg1"/>
                </a:solidFill>
                <a:latin typeface="微软雅黑" panose="020B0503020204020204" pitchFamily="34" charset="-122"/>
                <a:ea typeface="微软雅黑" panose="020B0503020204020204" pitchFamily="34" charset="-122"/>
              </a:rPr>
              <a:t>PPT</a:t>
            </a:r>
            <a:r>
              <a:rPr lang="zh-CN" altLang="en-US" sz="1200" dirty="0">
                <a:solidFill>
                  <a:schemeClr val="bg1"/>
                </a:solidFill>
                <a:latin typeface="微软雅黑" panose="020B0503020204020204" pitchFamily="34" charset="-122"/>
                <a:ea typeface="微软雅黑" panose="020B0503020204020204" pitchFamily="34" charset="-122"/>
              </a:rPr>
              <a:t>模板是免版税类（</a:t>
            </a:r>
            <a:r>
              <a:rPr lang="en-US" altLang="zh-CN" sz="1200" dirty="0">
                <a:solidFill>
                  <a:schemeClr val="bg1"/>
                </a:solidFill>
                <a:latin typeface="微软雅黑" panose="020B0503020204020204" pitchFamily="34" charset="-122"/>
                <a:ea typeface="微软雅黑" panose="020B0503020204020204" pitchFamily="34" charset="-122"/>
              </a:rPr>
              <a:t>RF</a:t>
            </a:r>
            <a:r>
              <a:rPr lang="zh-CN" altLang="en-US" sz="1200" dirty="0">
                <a:solidFill>
                  <a:schemeClr val="bg1"/>
                </a:solidFill>
                <a:latin typeface="微软雅黑" panose="020B0503020204020204" pitchFamily="34" charset="-122"/>
                <a:ea typeface="微软雅黑" panose="020B0503020204020204" pitchFamily="34" charset="-122"/>
              </a:rPr>
              <a:t>：</a:t>
            </a:r>
            <a:r>
              <a:rPr lang="en-US" altLang="zh-CN" sz="1200" dirty="0">
                <a:solidFill>
                  <a:schemeClr val="bg1"/>
                </a:solidFill>
                <a:latin typeface="微软雅黑" panose="020B0503020204020204" pitchFamily="34" charset="-122"/>
                <a:ea typeface="微软雅黑" panose="020B0503020204020204" pitchFamily="34" charset="-122"/>
              </a:rPr>
              <a:t>Royalty-Free</a:t>
            </a:r>
            <a:r>
              <a:rPr lang="zh-CN" altLang="en-US" sz="1200" dirty="0">
                <a:solidFill>
                  <a:schemeClr val="bg1"/>
                </a:solidFill>
                <a:latin typeface="微软雅黑" panose="020B0503020204020204" pitchFamily="34" charset="-122"/>
                <a:ea typeface="微软雅黑" panose="020B0503020204020204" pitchFamily="34" charset="-122"/>
              </a:rPr>
              <a:t>）正版受</a:t>
            </a:r>
            <a:r>
              <a:rPr lang="en-US" altLang="zh-CN" sz="1200" dirty="0">
                <a:solidFill>
                  <a:schemeClr val="bg1"/>
                </a:solidFill>
                <a:latin typeface="微软雅黑" panose="020B0503020204020204" pitchFamily="34" charset="-122"/>
                <a:ea typeface="微软雅黑" panose="020B0503020204020204" pitchFamily="34" charset="-122"/>
              </a:rPr>
              <a:t>《</a:t>
            </a:r>
            <a:r>
              <a:rPr lang="zh-CN" altLang="en-US" sz="1200" dirty="0">
                <a:solidFill>
                  <a:schemeClr val="bg1"/>
                </a:solidFill>
                <a:latin typeface="微软雅黑" panose="020B0503020204020204" pitchFamily="34" charset="-122"/>
                <a:ea typeface="微软雅黑" panose="020B0503020204020204" pitchFamily="34" charset="-122"/>
              </a:rPr>
              <a:t>中国人民共和国著作法</a:t>
            </a:r>
            <a:r>
              <a:rPr lang="en-US" altLang="zh-CN" sz="1200" dirty="0">
                <a:solidFill>
                  <a:schemeClr val="bg1"/>
                </a:solidFill>
                <a:latin typeface="微软雅黑" panose="020B0503020204020204" pitchFamily="34" charset="-122"/>
                <a:ea typeface="微软雅黑" panose="020B0503020204020204" pitchFamily="34" charset="-122"/>
              </a:rPr>
              <a:t>》</a:t>
            </a:r>
            <a:r>
              <a:rPr lang="zh-CN" altLang="en-US" sz="1200" dirty="0">
                <a:solidFill>
                  <a:schemeClr val="bg1"/>
                </a:solidFill>
                <a:latin typeface="微软雅黑" panose="020B0503020204020204" pitchFamily="34" charset="-122"/>
                <a:ea typeface="微软雅黑" panose="020B0503020204020204" pitchFamily="34" charset="-122"/>
              </a:rPr>
              <a:t>和</a:t>
            </a:r>
            <a:r>
              <a:rPr lang="en-US" altLang="zh-CN" sz="1200" dirty="0">
                <a:solidFill>
                  <a:schemeClr val="bg1"/>
                </a:solidFill>
                <a:latin typeface="微软雅黑" panose="020B0503020204020204" pitchFamily="34" charset="-122"/>
                <a:ea typeface="微软雅黑" panose="020B0503020204020204" pitchFamily="34" charset="-122"/>
              </a:rPr>
              <a:t>《</a:t>
            </a:r>
            <a:r>
              <a:rPr lang="zh-CN" altLang="en-US" sz="1200" dirty="0">
                <a:solidFill>
                  <a:schemeClr val="bg1"/>
                </a:solidFill>
                <a:latin typeface="微软雅黑" panose="020B0503020204020204" pitchFamily="34" charset="-122"/>
                <a:ea typeface="微软雅黑" panose="020B0503020204020204" pitchFamily="34" charset="-122"/>
              </a:rPr>
              <a:t>世界版权公约</a:t>
            </a:r>
            <a:r>
              <a:rPr lang="en-US" altLang="zh-CN" sz="1200" dirty="0">
                <a:solidFill>
                  <a:schemeClr val="bg1"/>
                </a:solidFill>
                <a:latin typeface="微软雅黑" panose="020B0503020204020204" pitchFamily="34" charset="-122"/>
                <a:ea typeface="微软雅黑" panose="020B0503020204020204" pitchFamily="34" charset="-122"/>
              </a:rPr>
              <a:t>》</a:t>
            </a:r>
            <a:r>
              <a:rPr lang="zh-CN" altLang="en-US" sz="1200" dirty="0">
                <a:solidFill>
                  <a:schemeClr val="bg1"/>
                </a:solidFill>
                <a:latin typeface="微软雅黑" panose="020B0503020204020204" pitchFamily="34" charset="-122"/>
                <a:ea typeface="微软雅黑" panose="020B0503020204020204" pitchFamily="34" charset="-122"/>
              </a:rPr>
              <a:t>的保护，作品的所有权、版权和著作权归觅知网所有，您下载的是</a:t>
            </a:r>
            <a:r>
              <a:rPr lang="en-US" altLang="zh-CN" sz="1200" dirty="0">
                <a:solidFill>
                  <a:schemeClr val="bg1"/>
                </a:solidFill>
                <a:latin typeface="微软雅黑" panose="020B0503020204020204" pitchFamily="34" charset="-122"/>
                <a:ea typeface="微软雅黑" panose="020B0503020204020204" pitchFamily="34" charset="-122"/>
              </a:rPr>
              <a:t>PPT</a:t>
            </a:r>
            <a:r>
              <a:rPr lang="zh-CN" altLang="en-US" sz="1200" dirty="0">
                <a:solidFill>
                  <a:schemeClr val="bg1"/>
                </a:solidFill>
                <a:latin typeface="微软雅黑" panose="020B0503020204020204" pitchFamily="34" charset="-122"/>
                <a:ea typeface="微软雅黑" panose="020B0503020204020204" pitchFamily="34" charset="-122"/>
              </a:rPr>
              <a:t>模板素材的使用权。</a:t>
            </a:r>
          </a:p>
          <a:p>
            <a:pPr algn="just">
              <a:lnSpc>
                <a:spcPct val="150000"/>
              </a:lnSpc>
            </a:pPr>
            <a:r>
              <a:rPr lang="en-US" altLang="zh-CN" sz="1200" dirty="0">
                <a:solidFill>
                  <a:schemeClr val="bg1"/>
                </a:solidFill>
                <a:latin typeface="微软雅黑" panose="020B0503020204020204" pitchFamily="34" charset="-122"/>
                <a:ea typeface="微软雅黑" panose="020B0503020204020204" pitchFamily="34" charset="-122"/>
              </a:rPr>
              <a:t>2.</a:t>
            </a:r>
            <a:r>
              <a:rPr lang="zh-CN" altLang="en-US" sz="1200" dirty="0">
                <a:solidFill>
                  <a:schemeClr val="bg1"/>
                </a:solidFill>
                <a:latin typeface="微软雅黑" panose="020B0503020204020204" pitchFamily="34" charset="-122"/>
                <a:ea typeface="微软雅黑" panose="020B0503020204020204" pitchFamily="34" charset="-122"/>
              </a:rPr>
              <a:t>不得将觅知网的</a:t>
            </a:r>
            <a:r>
              <a:rPr lang="en-US" altLang="zh-CN" sz="1200" dirty="0">
                <a:solidFill>
                  <a:schemeClr val="bg1"/>
                </a:solidFill>
                <a:latin typeface="微软雅黑" panose="020B0503020204020204" pitchFamily="34" charset="-122"/>
                <a:ea typeface="微软雅黑" panose="020B0503020204020204" pitchFamily="34" charset="-122"/>
              </a:rPr>
              <a:t>PPT</a:t>
            </a:r>
            <a:r>
              <a:rPr lang="zh-CN" altLang="en-US" sz="1200" dirty="0">
                <a:solidFill>
                  <a:schemeClr val="bg1"/>
                </a:solidFill>
                <a:latin typeface="微软雅黑" panose="020B0503020204020204" pitchFamily="34" charset="-122"/>
                <a:ea typeface="微软雅黑" panose="020B0503020204020204" pitchFamily="34" charset="-122"/>
              </a:rPr>
              <a:t>模板、</a:t>
            </a:r>
            <a:r>
              <a:rPr lang="en-US" altLang="zh-CN" sz="1200" dirty="0">
                <a:solidFill>
                  <a:schemeClr val="bg1"/>
                </a:solidFill>
                <a:latin typeface="微软雅黑" panose="020B0503020204020204" pitchFamily="34" charset="-122"/>
                <a:ea typeface="微软雅黑" panose="020B0503020204020204" pitchFamily="34" charset="-122"/>
              </a:rPr>
              <a:t>PPT</a:t>
            </a:r>
            <a:r>
              <a:rPr lang="zh-CN" altLang="en-US" sz="1200" dirty="0">
                <a:solidFill>
                  <a:schemeClr val="bg1"/>
                </a:solidFill>
                <a:latin typeface="微软雅黑" panose="020B0503020204020204" pitchFamily="34" charset="-122"/>
                <a:ea typeface="微软雅黑" panose="020B0503020204020204" pitchFamily="34" charset="-122"/>
              </a:rPr>
              <a:t>素材，本身用于再出售，或者出租、出借、转让、分销、发布或者作为礼物供他人使用，不得转授权、出卖、转让本协议或者本协议中的权利。</a:t>
            </a:r>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2493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CEB05C1-68D0-450D-A4FE-F5ED7E43A517}" type="datetimeFigureOut">
              <a:rPr lang="zh-CN" altLang="en-US" smtClean="0"/>
              <a:t>2026/8/12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EAF5FE8-5872-40A8-90F8-36684711DE4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CEB05C1-68D0-450D-A4FE-F5ED7E43A517}" type="datetimeFigureOut">
              <a:rPr lang="zh-CN" altLang="en-US" smtClean="0"/>
              <a:t>2026/8/12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EAF5FE8-5872-40A8-90F8-36684711DE4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CEB05C1-68D0-450D-A4FE-F5ED7E43A517}" type="datetimeFigureOut">
              <a:rPr lang="zh-CN" altLang="en-US" smtClean="0"/>
              <a:t>2026/8/12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EAF5FE8-5872-40A8-90F8-36684711DE4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CEB05C1-68D0-450D-A4FE-F5ED7E43A517}" type="datetimeFigureOut">
              <a:rPr lang="zh-CN" altLang="en-US" smtClean="0"/>
              <a:t>2026/8/12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EAF5FE8-5872-40A8-90F8-36684711DE4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CEB05C1-68D0-450D-A4FE-F5ED7E43A517}" type="datetimeFigureOut">
              <a:rPr lang="zh-CN" altLang="en-US" smtClean="0"/>
              <a:t>2026/8/12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EAF5FE8-5872-40A8-90F8-36684711DE4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CEB05C1-68D0-450D-A4FE-F5ED7E43A517}" type="datetimeFigureOut">
              <a:rPr lang="zh-CN" altLang="en-US" smtClean="0"/>
              <a:t>2026/8/12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EAF5FE8-5872-40A8-90F8-36684711DE4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CEB05C1-68D0-450D-A4FE-F5ED7E43A517}" type="datetimeFigureOut">
              <a:rPr lang="zh-CN" altLang="en-US" smtClean="0"/>
              <a:t>2026/8/12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EAF5FE8-5872-40A8-90F8-36684711DE4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CEB05C1-68D0-450D-A4FE-F5ED7E43A517}" type="datetimeFigureOut">
              <a:rPr lang="zh-CN" altLang="en-US" smtClean="0"/>
              <a:t>2026/8/12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EAF5FE8-5872-40A8-90F8-36684711DE4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EB05C1-68D0-450D-A4FE-F5ED7E43A517}" type="datetimeFigureOut">
              <a:rPr lang="zh-CN" altLang="en-US" smtClean="0"/>
              <a:t>2026/8/12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AF5FE8-5872-40A8-90F8-36684711DE4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jpe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4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1BCB54C0-A444-4ACD-8E61-D0A5037F2BC8}"/>
              </a:ext>
            </a:extLst>
          </p:cNvPr>
          <p:cNvPicPr>
            <a:picLocks noChangeAspect="1"/>
          </p:cNvPicPr>
          <p:nvPr/>
        </p:nvPicPr>
        <p:blipFill>
          <a:blip r:embed="rId5" cstate="email">
            <a:alphaModFix amt="75000"/>
            <a:extLst>
              <a:ext uri="{28A0092B-C50C-407E-A947-70E740481C1C}">
                <a14:useLocalDpi xmlns:a14="http://schemas.microsoft.com/office/drawing/2010/main"/>
              </a:ext>
            </a:extLst>
          </a:blip>
          <a:stretch>
            <a:fillRect/>
          </a:stretch>
        </p:blipFill>
        <p:spPr>
          <a:xfrm>
            <a:off x="8710580" y="4156397"/>
            <a:ext cx="3515738" cy="2724743"/>
          </a:xfrm>
          <a:prstGeom prst="rect">
            <a:avLst/>
          </a:prstGeom>
          <a:effectLst/>
        </p:spPr>
      </p:pic>
      <p:pic>
        <p:nvPicPr>
          <p:cNvPr id="9" name="图片 8">
            <a:extLst>
              <a:ext uri="{FF2B5EF4-FFF2-40B4-BE49-F238E27FC236}">
                <a16:creationId xmlns:a16="http://schemas.microsoft.com/office/drawing/2014/main" id="{5D16A45E-26DE-41DC-90EB-57085A9A967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9489" y="0"/>
            <a:ext cx="5634560" cy="6842078"/>
          </a:xfrm>
          <a:prstGeom prst="rect">
            <a:avLst/>
          </a:prstGeom>
        </p:spPr>
      </p:pic>
      <p:sp>
        <p:nvSpPr>
          <p:cNvPr id="10" name="矩形 9">
            <a:extLst>
              <a:ext uri="{FF2B5EF4-FFF2-40B4-BE49-F238E27FC236}">
                <a16:creationId xmlns:a16="http://schemas.microsoft.com/office/drawing/2014/main" id="{5B3FCA0A-29C3-4732-AD38-1C93AB97D4C3}"/>
              </a:ext>
            </a:extLst>
          </p:cNvPr>
          <p:cNvSpPr/>
          <p:nvPr/>
        </p:nvSpPr>
        <p:spPr>
          <a:xfrm>
            <a:off x="-19489" y="0"/>
            <a:ext cx="5528635" cy="6858000"/>
          </a:xfrm>
          <a:prstGeom prst="rect">
            <a:avLst/>
          </a:prstGeom>
          <a:gradFill flip="none" rotWithShape="1">
            <a:gsLst>
              <a:gs pos="48000">
                <a:schemeClr val="bg2">
                  <a:alpha val="55000"/>
                </a:schemeClr>
              </a:gs>
              <a:gs pos="0">
                <a:schemeClr val="bg1">
                  <a:alpha val="39000"/>
                </a:schemeClr>
              </a:gs>
              <a:gs pos="100000">
                <a:srgbClr val="2E2722">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PA_淘宝网chenying0907出品 6"/>
          <p:cNvSpPr txBox="1"/>
          <p:nvPr>
            <p:custDataLst>
              <p:tags r:id="rId1"/>
            </p:custDataLst>
          </p:nvPr>
        </p:nvSpPr>
        <p:spPr>
          <a:xfrm>
            <a:off x="5559836" y="3573344"/>
            <a:ext cx="5767806" cy="374205"/>
          </a:xfrm>
          <a:prstGeom prst="rect">
            <a:avLst/>
          </a:prstGeom>
          <a:noFill/>
        </p:spPr>
        <p:txBody>
          <a:bodyPr wrap="square" rtlCol="0">
            <a:spAutoFit/>
          </a:bodyPr>
          <a:lstStyle/>
          <a:p>
            <a:pPr>
              <a:lnSpc>
                <a:spcPct val="90000"/>
              </a:lnSpc>
            </a:pPr>
            <a:r>
              <a:rPr lang="en-US" altLang="zh-CN" spc="300" dirty="0">
                <a:solidFill>
                  <a:schemeClr val="bg1"/>
                </a:solidFill>
                <a:latin typeface="Nunito" panose="02000503030000020003" pitchFamily="2" charset="0"/>
              </a:rPr>
              <a:t>Everyday makeup that </a:t>
            </a:r>
            <a:r>
              <a:rPr lang="en-US" altLang="zh-CN" sz="2000" spc="300" dirty="0">
                <a:solidFill>
                  <a:schemeClr val="bg1"/>
                </a:solidFill>
                <a:latin typeface="Nunito" panose="02000503030000020003" pitchFamily="2" charset="0"/>
              </a:rPr>
              <a:t>looks</a:t>
            </a:r>
            <a:r>
              <a:rPr lang="en-US" altLang="zh-CN" spc="300" dirty="0">
                <a:solidFill>
                  <a:schemeClr val="bg1"/>
                </a:solidFill>
                <a:latin typeface="Nunito" panose="02000503030000020003" pitchFamily="2" charset="0"/>
              </a:rPr>
              <a:t> like you</a:t>
            </a:r>
          </a:p>
        </p:txBody>
      </p:sp>
      <p:sp>
        <p:nvSpPr>
          <p:cNvPr id="15" name="PA_淘宝网chenying0907出品 13"/>
          <p:cNvSpPr txBox="1"/>
          <p:nvPr>
            <p:custDataLst>
              <p:tags r:id="rId2"/>
            </p:custDataLst>
          </p:nvPr>
        </p:nvSpPr>
        <p:spPr>
          <a:xfrm>
            <a:off x="5559835" y="2264322"/>
            <a:ext cx="3315138" cy="400110"/>
          </a:xfrm>
          <a:prstGeom prst="rect">
            <a:avLst/>
          </a:prstGeom>
          <a:solidFill>
            <a:srgbClr val="E2641F">
              <a:alpha val="19000"/>
            </a:srgbClr>
          </a:solidFill>
          <a:ln>
            <a:noFill/>
          </a:ln>
        </p:spPr>
        <p:txBody>
          <a:bodyPr wrap="none" rtlCol="0">
            <a:spAutoFit/>
          </a:bodyPr>
          <a:lstStyle/>
          <a:p>
            <a:pPr algn="ctr"/>
            <a:r>
              <a:rPr lang="en-US" altLang="zh-CN" sz="2000" dirty="0">
                <a:solidFill>
                  <a:srgbClr val="F4B860"/>
                </a:solidFill>
                <a:latin typeface="Nunito" panose="02000503030000020003" pitchFamily="2" charset="0"/>
              </a:rPr>
              <a:t>Classic  |  Fashion  |  Trends</a:t>
            </a:r>
            <a:endParaRPr lang="zh-CN" altLang="en-US" sz="2000" dirty="0">
              <a:solidFill>
                <a:srgbClr val="F4B860"/>
              </a:solidFill>
              <a:latin typeface="Nunito" panose="02000503030000020003" pitchFamily="2" charset="0"/>
            </a:endParaRPr>
          </a:p>
        </p:txBody>
      </p:sp>
      <p:sp>
        <p:nvSpPr>
          <p:cNvPr id="16" name="TextBox 14">
            <a:extLst>
              <a:ext uri="{FF2B5EF4-FFF2-40B4-BE49-F238E27FC236}">
                <a16:creationId xmlns:a16="http://schemas.microsoft.com/office/drawing/2014/main" id="{0242EFAD-EDF2-4889-A0ED-C493CFBDF03B}"/>
              </a:ext>
            </a:extLst>
          </p:cNvPr>
          <p:cNvSpPr txBox="1"/>
          <p:nvPr/>
        </p:nvSpPr>
        <p:spPr>
          <a:xfrm>
            <a:off x="5559835" y="428773"/>
            <a:ext cx="6154494" cy="1818558"/>
          </a:xfrm>
          <a:prstGeom prst="rect">
            <a:avLst/>
          </a:prstGeom>
          <a:noFill/>
        </p:spPr>
        <p:txBody>
          <a:bodyPr wrap="square" lIns="45720" tIns="18288" rIns="45720" bIns="18288">
            <a:noAutofit/>
          </a:bodyPr>
          <a:lstStyle/>
          <a:p>
            <a:pPr algn="l">
              <a:lnSpc>
                <a:spcPts val="6900"/>
              </a:lnSpc>
              <a:spcAft>
                <a:spcPts val="0"/>
              </a:spcAft>
            </a:pPr>
            <a:r>
              <a:rPr sz="6000" b="1" i="0" spc="600" dirty="0">
                <a:solidFill>
                  <a:srgbClr val="FFFFFF"/>
                </a:solidFill>
                <a:latin typeface="Playfair Display"/>
                <a:ea typeface="Calibri"/>
              </a:rPr>
              <a:t>Everyday</a:t>
            </a:r>
            <a:endParaRPr lang="en-US" sz="6000" b="1" i="0" spc="600" dirty="0">
              <a:solidFill>
                <a:srgbClr val="FFFFFF"/>
              </a:solidFill>
              <a:latin typeface="Playfair Display"/>
              <a:ea typeface="Calibri"/>
            </a:endParaRPr>
          </a:p>
          <a:p>
            <a:pPr>
              <a:lnSpc>
                <a:spcPts val="6900"/>
              </a:lnSpc>
            </a:pPr>
            <a:r>
              <a:rPr lang="en-US" altLang="zh-CN" sz="4800" b="1" i="1" spc="600" dirty="0">
                <a:solidFill>
                  <a:srgbClr val="E2641F"/>
                </a:solidFill>
                <a:latin typeface="Playfair Display"/>
                <a:ea typeface="Calibri"/>
              </a:rPr>
              <a:t>Makeup Playbook</a:t>
            </a:r>
            <a:endParaRPr sz="6000" b="1" i="0" spc="600" dirty="0">
              <a:solidFill>
                <a:srgbClr val="FFFFFF"/>
              </a:solidFill>
              <a:latin typeface="Playfair Display"/>
              <a:ea typeface="Calibri"/>
            </a:endParaRPr>
          </a:p>
        </p:txBody>
      </p:sp>
      <p:sp>
        <p:nvSpPr>
          <p:cNvPr id="18" name="4-Point Star 4">
            <a:extLst>
              <a:ext uri="{FF2B5EF4-FFF2-40B4-BE49-F238E27FC236}">
                <a16:creationId xmlns:a16="http://schemas.microsoft.com/office/drawing/2014/main" id="{031440F7-9F47-4E55-B68D-BA3F41997647}"/>
              </a:ext>
            </a:extLst>
          </p:cNvPr>
          <p:cNvSpPr/>
          <p:nvPr/>
        </p:nvSpPr>
        <p:spPr>
          <a:xfrm>
            <a:off x="365759" y="274320"/>
            <a:ext cx="262037" cy="320040"/>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4-Point Star 5">
            <a:extLst>
              <a:ext uri="{FF2B5EF4-FFF2-40B4-BE49-F238E27FC236}">
                <a16:creationId xmlns:a16="http://schemas.microsoft.com/office/drawing/2014/main" id="{0B4FFA9F-1DC3-4287-9FAC-5939DEF01864}"/>
              </a:ext>
            </a:extLst>
          </p:cNvPr>
          <p:cNvSpPr/>
          <p:nvPr/>
        </p:nvSpPr>
        <p:spPr>
          <a:xfrm>
            <a:off x="1097280" y="731520"/>
            <a:ext cx="152876" cy="140018"/>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4-Point Star 6">
            <a:extLst>
              <a:ext uri="{FF2B5EF4-FFF2-40B4-BE49-F238E27FC236}">
                <a16:creationId xmlns:a16="http://schemas.microsoft.com/office/drawing/2014/main" id="{B0A2E9DA-8F19-44A5-972E-51CAA70D3E53}"/>
              </a:ext>
            </a:extLst>
          </p:cNvPr>
          <p:cNvSpPr/>
          <p:nvPr/>
        </p:nvSpPr>
        <p:spPr>
          <a:xfrm>
            <a:off x="9301130" y="574116"/>
            <a:ext cx="314808" cy="314808"/>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4-Point Star 9">
            <a:extLst>
              <a:ext uri="{FF2B5EF4-FFF2-40B4-BE49-F238E27FC236}">
                <a16:creationId xmlns:a16="http://schemas.microsoft.com/office/drawing/2014/main" id="{9F2F0AD0-9AF8-4FE2-AEC5-E4BEA548EA96}"/>
              </a:ext>
            </a:extLst>
          </p:cNvPr>
          <p:cNvSpPr/>
          <p:nvPr/>
        </p:nvSpPr>
        <p:spPr>
          <a:xfrm>
            <a:off x="3100387" y="87154"/>
            <a:ext cx="130969" cy="122396"/>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ectangle 7">
            <a:extLst>
              <a:ext uri="{FF2B5EF4-FFF2-40B4-BE49-F238E27FC236}">
                <a16:creationId xmlns:a16="http://schemas.microsoft.com/office/drawing/2014/main" id="{80488FDB-8035-4769-9C51-705B9E3A6471}"/>
              </a:ext>
            </a:extLst>
          </p:cNvPr>
          <p:cNvSpPr/>
          <p:nvPr/>
        </p:nvSpPr>
        <p:spPr>
          <a:xfrm>
            <a:off x="5665761" y="3921901"/>
            <a:ext cx="1179142" cy="45719"/>
          </a:xfrm>
          <a:prstGeom prst="rect">
            <a:avLst/>
          </a:prstGeom>
          <a:solidFill>
            <a:srgbClr val="E863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000" dirty="0"/>
          </a:p>
        </p:txBody>
      </p:sp>
      <p:sp>
        <p:nvSpPr>
          <p:cNvPr id="23" name="TextBox 10">
            <a:extLst>
              <a:ext uri="{FF2B5EF4-FFF2-40B4-BE49-F238E27FC236}">
                <a16:creationId xmlns:a16="http://schemas.microsoft.com/office/drawing/2014/main" id="{05B4F1AF-8BCE-4872-AA37-7EFE4A99B2E7}"/>
              </a:ext>
            </a:extLst>
          </p:cNvPr>
          <p:cNvSpPr txBox="1"/>
          <p:nvPr/>
        </p:nvSpPr>
        <p:spPr>
          <a:xfrm>
            <a:off x="5559835" y="2737471"/>
            <a:ext cx="4735830" cy="161583"/>
          </a:xfrm>
          <a:prstGeom prst="rect">
            <a:avLst/>
          </a:prstGeom>
          <a:noFill/>
        </p:spPr>
        <p:txBody>
          <a:bodyPr wrap="square" lIns="0" tIns="0" rIns="0" bIns="0" anchor="t">
            <a:spAutoFit/>
          </a:bodyPr>
          <a:lstStyle/>
          <a:p>
            <a:pPr algn="l">
              <a:lnSpc>
                <a:spcPct val="100000"/>
              </a:lnSpc>
            </a:pPr>
            <a:r>
              <a:rPr sz="1050" b="1" i="0" dirty="0">
                <a:solidFill>
                  <a:srgbClr val="E2DAD3"/>
                </a:solidFill>
                <a:latin typeface="Aptos"/>
              </a:rPr>
              <a:t>DAILY INSPIRATION HUB  /  </a:t>
            </a:r>
            <a:r>
              <a:rPr sz="1050" b="1" i="0" dirty="0" err="1">
                <a:solidFill>
                  <a:srgbClr val="E2DAD3"/>
                </a:solidFill>
                <a:latin typeface="Aptos"/>
              </a:rPr>
              <a:t>dailyinspirationhub.com</a:t>
            </a:r>
            <a:r>
              <a:rPr sz="1050" b="1" i="0" dirty="0">
                <a:solidFill>
                  <a:srgbClr val="E2DAD3"/>
                </a:solidFill>
                <a:latin typeface="Aptos"/>
              </a:rPr>
              <a:t>  /  @</a:t>
            </a:r>
            <a:r>
              <a:rPr sz="1050" b="1" i="0" dirty="0" err="1">
                <a:solidFill>
                  <a:srgbClr val="E2DAD3"/>
                </a:solidFill>
                <a:latin typeface="Aptos"/>
              </a:rPr>
              <a:t>dailyinspirationhubs</a:t>
            </a:r>
            <a:endParaRPr sz="1050" b="1" i="0" dirty="0">
              <a:solidFill>
                <a:srgbClr val="E2DAD3"/>
              </a:solidFill>
              <a:latin typeface="Aptos"/>
            </a:endParaRPr>
          </a:p>
        </p:txBody>
      </p:sp>
      <p:sp>
        <p:nvSpPr>
          <p:cNvPr id="14" name="TextBox 28">
            <a:extLst>
              <a:ext uri="{FF2B5EF4-FFF2-40B4-BE49-F238E27FC236}">
                <a16:creationId xmlns:a16="http://schemas.microsoft.com/office/drawing/2014/main" id="{679ADB93-1839-4A41-B25E-87FDA4CFBB25}"/>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sp>
        <p:nvSpPr>
          <p:cNvPr id="17" name="TextBox 14">
            <a:extLst>
              <a:ext uri="{FF2B5EF4-FFF2-40B4-BE49-F238E27FC236}">
                <a16:creationId xmlns:a16="http://schemas.microsoft.com/office/drawing/2014/main" id="{0771E20F-C163-4E7C-B52A-9D65CC26D259}"/>
              </a:ext>
            </a:extLst>
          </p:cNvPr>
          <p:cNvSpPr txBox="1"/>
          <p:nvPr/>
        </p:nvSpPr>
        <p:spPr>
          <a:xfrm>
            <a:off x="5615071" y="4142500"/>
            <a:ext cx="3010968" cy="986888"/>
          </a:xfrm>
          <a:prstGeom prst="rect">
            <a:avLst/>
          </a:prstGeom>
          <a:noFill/>
        </p:spPr>
        <p:txBody>
          <a:bodyPr wrap="square" lIns="45720" tIns="18288" rIns="45720" bIns="18288">
            <a:noAutofit/>
          </a:bodyPr>
          <a:lstStyle/>
          <a:p>
            <a:pPr>
              <a:lnSpc>
                <a:spcPts val="6900"/>
              </a:lnSpc>
              <a:spcAft>
                <a:spcPts val="0"/>
              </a:spcAft>
            </a:pPr>
            <a:r>
              <a:rPr lang="en-US" altLang="zh-CN" sz="2800" b="1" i="0" spc="600" dirty="0">
                <a:solidFill>
                  <a:srgbClr val="FFFFFF"/>
                </a:solidFill>
                <a:latin typeface="Playfair Display"/>
                <a:ea typeface="Calibri"/>
              </a:rPr>
              <a:t>(Part-01)</a:t>
            </a:r>
            <a:endParaRPr sz="2800" b="1" i="0" spc="600" dirty="0">
              <a:solidFill>
                <a:srgbClr val="FFFFFF"/>
              </a:solidFill>
              <a:latin typeface="Playfair Display"/>
              <a:ea typeface="Calibri"/>
            </a:endParaRPr>
          </a:p>
        </p:txBody>
      </p:sp>
    </p:spTree>
  </p:cSld>
  <p:clrMapOvr>
    <a:masterClrMapping/>
  </p:clrMapOvr>
  <p:transition spd="slow" advClick="0">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2" name="TextBox 28">
            <a:extLst>
              <a:ext uri="{FF2B5EF4-FFF2-40B4-BE49-F238E27FC236}">
                <a16:creationId xmlns:a16="http://schemas.microsoft.com/office/drawing/2014/main" id="{BE638E21-9212-44EE-B3D5-523D4CA60D36}"/>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sp>
        <p:nvSpPr>
          <p:cNvPr id="3" name="文本框 2">
            <a:extLst>
              <a:ext uri="{FF2B5EF4-FFF2-40B4-BE49-F238E27FC236}">
                <a16:creationId xmlns:a16="http://schemas.microsoft.com/office/drawing/2014/main" id="{D05E6568-A141-4EE9-A98C-3C58B1C8D814}"/>
              </a:ext>
            </a:extLst>
          </p:cNvPr>
          <p:cNvSpPr txBox="1"/>
          <p:nvPr/>
        </p:nvSpPr>
        <p:spPr>
          <a:xfrm>
            <a:off x="4473600" y="270328"/>
            <a:ext cx="3244799"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zh-CN" altLang="en-US" dirty="0"/>
              <a:t>Skin Types</a:t>
            </a:r>
          </a:p>
        </p:txBody>
      </p:sp>
      <p:grpSp>
        <p:nvGrpSpPr>
          <p:cNvPr id="5" name="组合 4">
            <a:extLst>
              <a:ext uri="{FF2B5EF4-FFF2-40B4-BE49-F238E27FC236}">
                <a16:creationId xmlns:a16="http://schemas.microsoft.com/office/drawing/2014/main" id="{6FE494B7-0011-4A03-A1AF-D90B993A4F69}"/>
              </a:ext>
            </a:extLst>
          </p:cNvPr>
          <p:cNvGrpSpPr/>
          <p:nvPr/>
        </p:nvGrpSpPr>
        <p:grpSpPr>
          <a:xfrm>
            <a:off x="182669" y="164290"/>
            <a:ext cx="1693855" cy="272205"/>
            <a:chOff x="182669" y="164290"/>
            <a:chExt cx="1693855" cy="272205"/>
          </a:xfrm>
        </p:grpSpPr>
        <p:sp>
          <p:nvSpPr>
            <p:cNvPr id="6" name="TextBox 2">
              <a:extLst>
                <a:ext uri="{FF2B5EF4-FFF2-40B4-BE49-F238E27FC236}">
                  <a16:creationId xmlns:a16="http://schemas.microsoft.com/office/drawing/2014/main" id="{69D8B336-CE79-4F0C-9B17-D4347961B84C}"/>
                </a:ext>
              </a:extLst>
            </p:cNvPr>
            <p:cNvSpPr txBox="1"/>
            <p:nvPr/>
          </p:nvSpPr>
          <p:spPr>
            <a:xfrm>
              <a:off x="182669" y="164290"/>
              <a:ext cx="1644885"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02 / SKIN + LOOK</a:t>
              </a:r>
              <a:endParaRPr sz="1400" i="0" dirty="0">
                <a:solidFill>
                  <a:schemeClr val="bg1"/>
                </a:solidFill>
                <a:latin typeface="Nunito" panose="02000503030000020003" pitchFamily="2" charset="0"/>
                <a:ea typeface="Calibri"/>
              </a:endParaRPr>
            </a:p>
          </p:txBody>
        </p:sp>
        <p:sp>
          <p:nvSpPr>
            <p:cNvPr id="7" name="Rectangle 4">
              <a:extLst>
                <a:ext uri="{FF2B5EF4-FFF2-40B4-BE49-F238E27FC236}">
                  <a16:creationId xmlns:a16="http://schemas.microsoft.com/office/drawing/2014/main" id="{E19F1774-93A0-49DB-B341-A6794C579EFB}"/>
                </a:ext>
              </a:extLst>
            </p:cNvPr>
            <p:cNvSpPr/>
            <p:nvPr/>
          </p:nvSpPr>
          <p:spPr>
            <a:xfrm>
              <a:off x="230604" y="411095"/>
              <a:ext cx="1645920" cy="25400"/>
            </a:xfrm>
            <a:prstGeom prst="rect">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solidFill>
                  <a:schemeClr val="bg1"/>
                </a:solidFill>
              </a:endParaRPr>
            </a:p>
          </p:txBody>
        </p:sp>
      </p:grpSp>
      <p:sp>
        <p:nvSpPr>
          <p:cNvPr id="9" name="文本框 8">
            <a:extLst>
              <a:ext uri="{FF2B5EF4-FFF2-40B4-BE49-F238E27FC236}">
                <a16:creationId xmlns:a16="http://schemas.microsoft.com/office/drawing/2014/main" id="{4F9C9643-8D7E-4C1E-B992-6BD703726E5D}"/>
              </a:ext>
            </a:extLst>
          </p:cNvPr>
          <p:cNvSpPr txBox="1"/>
          <p:nvPr/>
        </p:nvSpPr>
        <p:spPr>
          <a:xfrm>
            <a:off x="4473600" y="843204"/>
            <a:ext cx="4237057" cy="230832"/>
          </a:xfrm>
          <a:prstGeom prst="rect">
            <a:avLst/>
          </a:prstGeom>
          <a:noFill/>
        </p:spPr>
        <p:txBody>
          <a:bodyPr wrap="none" rtlCol="0">
            <a:spAutoFit/>
          </a:bodyPr>
          <a:lstStyle/>
          <a:p>
            <a:pPr>
              <a:lnSpc>
                <a:spcPct val="90000"/>
              </a:lnSpc>
            </a:pPr>
            <a:r>
              <a:rPr lang="en-US" sz="10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Common Skin Types : Dry, oily, combination, normal, and sensitive skin</a:t>
            </a:r>
          </a:p>
        </p:txBody>
      </p:sp>
      <p:sp>
        <p:nvSpPr>
          <p:cNvPr id="10" name="任意多边形: 形状 9">
            <a:extLst>
              <a:ext uri="{FF2B5EF4-FFF2-40B4-BE49-F238E27FC236}">
                <a16:creationId xmlns:a16="http://schemas.microsoft.com/office/drawing/2014/main" id="{49DA07E5-5971-4E91-A1A0-52D43FE4C529}"/>
              </a:ext>
            </a:extLst>
          </p:cNvPr>
          <p:cNvSpPr/>
          <p:nvPr/>
        </p:nvSpPr>
        <p:spPr>
          <a:xfrm>
            <a:off x="3937562" y="411095"/>
            <a:ext cx="487068" cy="480164"/>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1"/>
                </a:lnTo>
                <a:cubicBezTo>
                  <a:pt x="19655" y="2641"/>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1"/>
                  <a:pt x="21380" y="0"/>
                  <a:pt x="21109" y="0"/>
                </a:cubicBezTo>
                <a:cubicBezTo>
                  <a:pt x="21034" y="0"/>
                  <a:pt x="20964" y="20"/>
                  <a:pt x="20900" y="52"/>
                </a:cubicBezTo>
                <a:lnTo>
                  <a:pt x="20898" y="48"/>
                </a:lnTo>
                <a:lnTo>
                  <a:pt x="302" y="8875"/>
                </a:lnTo>
                <a:cubicBezTo>
                  <a:pt x="301" y="8876"/>
                  <a:pt x="299" y="8876"/>
                  <a:pt x="297" y="8877"/>
                </a:cubicBezTo>
                <a:lnTo>
                  <a:pt x="280" y="8884"/>
                </a:lnTo>
                <a:lnTo>
                  <a:pt x="281" y="8887"/>
                </a:lnTo>
                <a:cubicBezTo>
                  <a:pt x="116" y="8967"/>
                  <a:pt x="0" y="9133"/>
                  <a:pt x="0" y="9327"/>
                </a:cubicBezTo>
                <a:cubicBezTo>
                  <a:pt x="0" y="9551"/>
                  <a:pt x="151" y="9732"/>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700"/>
                </a:lnTo>
                <a:cubicBezTo>
                  <a:pt x="21578" y="637"/>
                  <a:pt x="21600" y="567"/>
                  <a:pt x="21600" y="491"/>
                </a:cubicBezTo>
                <a:moveTo>
                  <a:pt x="7855" y="16200"/>
                </a:moveTo>
                <a:cubicBezTo>
                  <a:pt x="7719" y="16200"/>
                  <a:pt x="7596" y="16256"/>
                  <a:pt x="7507" y="16344"/>
                </a:cubicBezTo>
                <a:lnTo>
                  <a:pt x="6035" y="17817"/>
                </a:lnTo>
                <a:cubicBezTo>
                  <a:pt x="5946" y="17906"/>
                  <a:pt x="5891" y="18028"/>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1"/>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0"/>
                  <a:pt x="1964" y="19145"/>
                </a:cubicBezTo>
                <a:cubicBezTo>
                  <a:pt x="1964" y="19417"/>
                  <a:pt x="2184" y="19636"/>
                  <a:pt x="2455" y="19636"/>
                </a:cubicBezTo>
                <a:cubicBezTo>
                  <a:pt x="2590" y="19636"/>
                  <a:pt x="2713" y="19582"/>
                  <a:pt x="2802" y="19493"/>
                </a:cubicBezTo>
                <a:lnTo>
                  <a:pt x="7711" y="14583"/>
                </a:lnTo>
                <a:cubicBezTo>
                  <a:pt x="7800" y="14495"/>
                  <a:pt x="7855" y="14373"/>
                  <a:pt x="7855" y="14237"/>
                </a:cubicBezTo>
                <a:moveTo>
                  <a:pt x="4765" y="14583"/>
                </a:moveTo>
                <a:lnTo>
                  <a:pt x="5256" y="14093"/>
                </a:lnTo>
                <a:cubicBezTo>
                  <a:pt x="5345" y="14004"/>
                  <a:pt x="5400" y="13882"/>
                  <a:pt x="5400" y="13745"/>
                </a:cubicBezTo>
                <a:cubicBezTo>
                  <a:pt x="5400" y="13475"/>
                  <a:pt x="5180" y="13255"/>
                  <a:pt x="4909" y="13255"/>
                </a:cubicBezTo>
                <a:cubicBezTo>
                  <a:pt x="4774" y="13255"/>
                  <a:pt x="4651" y="13310"/>
                  <a:pt x="4562" y="13398"/>
                </a:cubicBezTo>
                <a:lnTo>
                  <a:pt x="4071" y="13889"/>
                </a:lnTo>
                <a:cubicBezTo>
                  <a:pt x="3982" y="13978"/>
                  <a:pt x="3927" y="14101"/>
                  <a:pt x="3927" y="14237"/>
                </a:cubicBezTo>
                <a:cubicBezTo>
                  <a:pt x="3927" y="14508"/>
                  <a:pt x="4147" y="14727"/>
                  <a:pt x="4418" y="14727"/>
                </a:cubicBezTo>
                <a:cubicBezTo>
                  <a:pt x="4554" y="14727"/>
                  <a:pt x="4676" y="14673"/>
                  <a:pt x="4765" y="14583"/>
                </a:cubicBezTo>
              </a:path>
            </a:pathLst>
          </a:custGeom>
          <a:solidFill>
            <a:srgbClr val="FFC000"/>
          </a:solidFill>
          <a:ln w="12700">
            <a:miter lim="400000"/>
          </a:ln>
        </p:spPr>
        <p:txBody>
          <a:bodyPr lIns="28575" tIns="28575" rIns="28575" bIns="28575" anchor="ctr"/>
          <a:lstStyle/>
          <a:p>
            <a:endParaRPr sz="1013" dirty="0">
              <a:solidFill>
                <a:schemeClr val="tx2"/>
              </a:solidFill>
              <a:latin typeface="思源黑体 CN Regular" panose="020B0500000000000000" pitchFamily="34" charset="-122"/>
              <a:ea typeface="思源黑体 CN Regular" panose="020B0500000000000000" pitchFamily="34" charset="-122"/>
            </a:endParaRPr>
          </a:p>
        </p:txBody>
      </p:sp>
      <p:sp>
        <p:nvSpPr>
          <p:cNvPr id="13" name="文本框 12">
            <a:extLst>
              <a:ext uri="{FF2B5EF4-FFF2-40B4-BE49-F238E27FC236}">
                <a16:creationId xmlns:a16="http://schemas.microsoft.com/office/drawing/2014/main" id="{E511C19A-9B11-413C-B885-3D5FD26B65EC}"/>
              </a:ext>
            </a:extLst>
          </p:cNvPr>
          <p:cNvSpPr txBox="1"/>
          <p:nvPr/>
        </p:nvSpPr>
        <p:spPr>
          <a:xfrm>
            <a:off x="1366161" y="1697781"/>
            <a:ext cx="3285239" cy="338554"/>
          </a:xfrm>
          <a:prstGeom prst="rect">
            <a:avLst/>
          </a:prstGeom>
          <a:noFill/>
        </p:spPr>
        <p:txBody>
          <a:bodyPr wrap="square">
            <a:spAutoFit/>
          </a:bodyPr>
          <a:lstStyle/>
          <a:p>
            <a:r>
              <a:rPr lang="en-US" altLang="zh-CN" sz="1600" dirty="0">
                <a:solidFill>
                  <a:srgbClr val="FFC000"/>
                </a:solidFill>
                <a:latin typeface="Nunito" panose="02000503030000020003" pitchFamily="2" charset="0"/>
              </a:rPr>
              <a:t>The balanced baseline</a:t>
            </a:r>
            <a:endParaRPr lang="zh-CN" altLang="en-US" sz="1600" dirty="0">
              <a:solidFill>
                <a:srgbClr val="FFC000"/>
              </a:solidFill>
              <a:latin typeface="Nunito" panose="02000503030000020003" pitchFamily="2" charset="0"/>
            </a:endParaRPr>
          </a:p>
        </p:txBody>
      </p:sp>
      <p:sp>
        <p:nvSpPr>
          <p:cNvPr id="20" name="文本框 19">
            <a:extLst>
              <a:ext uri="{FF2B5EF4-FFF2-40B4-BE49-F238E27FC236}">
                <a16:creationId xmlns:a16="http://schemas.microsoft.com/office/drawing/2014/main" id="{3435BCC9-D2D7-48EC-ACA7-1BEA2671B39D}"/>
              </a:ext>
            </a:extLst>
          </p:cNvPr>
          <p:cNvSpPr txBox="1"/>
          <p:nvPr/>
        </p:nvSpPr>
        <p:spPr>
          <a:xfrm>
            <a:off x="1366161" y="5222894"/>
            <a:ext cx="3580489" cy="461665"/>
          </a:xfrm>
          <a:prstGeom prst="rect">
            <a:avLst/>
          </a:prstGeom>
          <a:noFill/>
        </p:spPr>
        <p:txBody>
          <a:bodyPr wrap="square">
            <a:spAutoFit/>
          </a:bodyPr>
          <a:lstStyle/>
          <a:p>
            <a:pPr algn="just"/>
            <a:r>
              <a:rPr lang="en-US" altLang="zh-CN" sz="1200" dirty="0">
                <a:solidFill>
                  <a:srgbClr val="FFF6EC"/>
                </a:solidFill>
              </a:rPr>
              <a:t>Texture is fairly even, pores are less noticeable, and your skin usually does not swing too oily or too dry.</a:t>
            </a:r>
            <a:endParaRPr lang="zh-CN" altLang="en-US" sz="1200" dirty="0">
              <a:solidFill>
                <a:srgbClr val="FFF6EC"/>
              </a:solidFill>
            </a:endParaRPr>
          </a:p>
        </p:txBody>
      </p:sp>
      <p:sp>
        <p:nvSpPr>
          <p:cNvPr id="22" name="文本框 21">
            <a:extLst>
              <a:ext uri="{FF2B5EF4-FFF2-40B4-BE49-F238E27FC236}">
                <a16:creationId xmlns:a16="http://schemas.microsoft.com/office/drawing/2014/main" id="{93ACB873-2ECE-4BA7-92F1-5F38E76C722F}"/>
              </a:ext>
            </a:extLst>
          </p:cNvPr>
          <p:cNvSpPr txBox="1"/>
          <p:nvPr/>
        </p:nvSpPr>
        <p:spPr>
          <a:xfrm>
            <a:off x="5068669" y="2051989"/>
            <a:ext cx="3516987" cy="400110"/>
          </a:xfrm>
          <a:prstGeom prst="rect">
            <a:avLst/>
          </a:prstGeom>
          <a:noFill/>
        </p:spPr>
        <p:txBody>
          <a:bodyPr wrap="square">
            <a:spAutoFit/>
          </a:bodyPr>
          <a:lstStyle/>
          <a:p>
            <a:pPr algn="l"/>
            <a:r>
              <a:rPr lang="en-US" altLang="zh-CN" sz="2000" b="1" i="0" dirty="0">
                <a:solidFill>
                  <a:srgbClr val="FFFFFF"/>
                </a:solidFill>
                <a:effectLst/>
                <a:latin typeface="Nunito" panose="02000503030000020003" pitchFamily="2" charset="0"/>
              </a:rPr>
              <a:t>DO NOT OVER-CORRECT</a:t>
            </a:r>
          </a:p>
        </p:txBody>
      </p:sp>
      <p:grpSp>
        <p:nvGrpSpPr>
          <p:cNvPr id="23" name="组合 22">
            <a:extLst>
              <a:ext uri="{FF2B5EF4-FFF2-40B4-BE49-F238E27FC236}">
                <a16:creationId xmlns:a16="http://schemas.microsoft.com/office/drawing/2014/main" id="{3719D8CA-19CE-41E1-85D0-ADDDFD168A51}"/>
              </a:ext>
            </a:extLst>
          </p:cNvPr>
          <p:cNvGrpSpPr/>
          <p:nvPr/>
        </p:nvGrpSpPr>
        <p:grpSpPr>
          <a:xfrm>
            <a:off x="5068670" y="1719605"/>
            <a:ext cx="377546" cy="332384"/>
            <a:chOff x="4230635" y="6068714"/>
            <a:chExt cx="377546" cy="332384"/>
          </a:xfrm>
        </p:grpSpPr>
        <p:sp>
          <p:nvSpPr>
            <p:cNvPr id="24" name="Oval 143">
              <a:extLst>
                <a:ext uri="{FF2B5EF4-FFF2-40B4-BE49-F238E27FC236}">
                  <a16:creationId xmlns:a16="http://schemas.microsoft.com/office/drawing/2014/main" id="{E2BBD629-CFDD-463D-8F23-A3B2BE242561}"/>
                </a:ext>
              </a:extLst>
            </p:cNvPr>
            <p:cNvSpPr>
              <a:spLocks noChangeArrowheads="1"/>
            </p:cNvSpPr>
            <p:nvPr/>
          </p:nvSpPr>
          <p:spPr bwMode="auto">
            <a:xfrm>
              <a:off x="4385989" y="6169875"/>
              <a:ext cx="66839"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Oval 144">
              <a:extLst>
                <a:ext uri="{FF2B5EF4-FFF2-40B4-BE49-F238E27FC236}">
                  <a16:creationId xmlns:a16="http://schemas.microsoft.com/office/drawing/2014/main" id="{15FAD65D-D7A7-490D-8802-B058DED8C1F8}"/>
                </a:ext>
              </a:extLst>
            </p:cNvPr>
            <p:cNvSpPr>
              <a:spLocks noChangeArrowheads="1"/>
            </p:cNvSpPr>
            <p:nvPr/>
          </p:nvSpPr>
          <p:spPr bwMode="auto">
            <a:xfrm>
              <a:off x="4487149" y="6169875"/>
              <a:ext cx="68645"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Oval 145">
              <a:extLst>
                <a:ext uri="{FF2B5EF4-FFF2-40B4-BE49-F238E27FC236}">
                  <a16:creationId xmlns:a16="http://schemas.microsoft.com/office/drawing/2014/main" id="{080E18BA-9444-4C01-B426-34D10EABAA96}"/>
                </a:ext>
              </a:extLst>
            </p:cNvPr>
            <p:cNvSpPr>
              <a:spLocks noChangeArrowheads="1"/>
            </p:cNvSpPr>
            <p:nvPr/>
          </p:nvSpPr>
          <p:spPr bwMode="auto">
            <a:xfrm>
              <a:off x="4283021" y="6169875"/>
              <a:ext cx="68645"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146">
              <a:extLst>
                <a:ext uri="{FF2B5EF4-FFF2-40B4-BE49-F238E27FC236}">
                  <a16:creationId xmlns:a16="http://schemas.microsoft.com/office/drawing/2014/main" id="{8C9B450B-76A4-4B71-B67F-AC879809098C}"/>
                </a:ext>
              </a:extLst>
            </p:cNvPr>
            <p:cNvSpPr>
              <a:spLocks noEditPoints="1"/>
            </p:cNvSpPr>
            <p:nvPr/>
          </p:nvSpPr>
          <p:spPr bwMode="auto">
            <a:xfrm>
              <a:off x="4230635" y="6068714"/>
              <a:ext cx="377546" cy="332384"/>
            </a:xfrm>
            <a:custGeom>
              <a:avLst/>
              <a:gdLst>
                <a:gd name="T0" fmla="*/ 83 w 88"/>
                <a:gd name="T1" fmla="*/ 5 h 78"/>
                <a:gd name="T2" fmla="*/ 70 w 88"/>
                <a:gd name="T3" fmla="*/ 0 h 78"/>
                <a:gd name="T4" fmla="*/ 18 w 88"/>
                <a:gd name="T5" fmla="*/ 0 h 78"/>
                <a:gd name="T6" fmla="*/ 5 w 88"/>
                <a:gd name="T7" fmla="*/ 5 h 78"/>
                <a:gd name="T8" fmla="*/ 0 w 88"/>
                <a:gd name="T9" fmla="*/ 18 h 78"/>
                <a:gd name="T10" fmla="*/ 0 w 88"/>
                <a:gd name="T11" fmla="*/ 46 h 78"/>
                <a:gd name="T12" fmla="*/ 5 w 88"/>
                <a:gd name="T13" fmla="*/ 59 h 78"/>
                <a:gd name="T14" fmla="*/ 18 w 88"/>
                <a:gd name="T15" fmla="*/ 64 h 78"/>
                <a:gd name="T16" fmla="*/ 69 w 88"/>
                <a:gd name="T17" fmla="*/ 64 h 78"/>
                <a:gd name="T18" fmla="*/ 88 w 88"/>
                <a:gd name="T19" fmla="*/ 78 h 78"/>
                <a:gd name="T20" fmla="*/ 88 w 88"/>
                <a:gd name="T21" fmla="*/ 18 h 78"/>
                <a:gd name="T22" fmla="*/ 83 w 88"/>
                <a:gd name="T23" fmla="*/ 5 h 78"/>
                <a:gd name="T24" fmla="*/ 84 w 88"/>
                <a:gd name="T25" fmla="*/ 70 h 78"/>
                <a:gd name="T26" fmla="*/ 71 w 88"/>
                <a:gd name="T27" fmla="*/ 60 h 78"/>
                <a:gd name="T28" fmla="*/ 18 w 88"/>
                <a:gd name="T29" fmla="*/ 60 h 78"/>
                <a:gd name="T30" fmla="*/ 8 w 88"/>
                <a:gd name="T31" fmla="*/ 56 h 78"/>
                <a:gd name="T32" fmla="*/ 4 w 88"/>
                <a:gd name="T33" fmla="*/ 46 h 78"/>
                <a:gd name="T34" fmla="*/ 4 w 88"/>
                <a:gd name="T35" fmla="*/ 18 h 78"/>
                <a:gd name="T36" fmla="*/ 8 w 88"/>
                <a:gd name="T37" fmla="*/ 8 h 78"/>
                <a:gd name="T38" fmla="*/ 18 w 88"/>
                <a:gd name="T39" fmla="*/ 4 h 78"/>
                <a:gd name="T40" fmla="*/ 70 w 88"/>
                <a:gd name="T41" fmla="*/ 4 h 78"/>
                <a:gd name="T42" fmla="*/ 80 w 88"/>
                <a:gd name="T43" fmla="*/ 8 h 78"/>
                <a:gd name="T44" fmla="*/ 84 w 88"/>
                <a:gd name="T45" fmla="*/ 18 h 78"/>
                <a:gd name="T46" fmla="*/ 84 w 88"/>
                <a:gd name="T47" fmla="*/ 7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8" h="78">
                  <a:moveTo>
                    <a:pt x="83" y="5"/>
                  </a:moveTo>
                  <a:cubicBezTo>
                    <a:pt x="79" y="2"/>
                    <a:pt x="75" y="0"/>
                    <a:pt x="70" y="0"/>
                  </a:cubicBezTo>
                  <a:cubicBezTo>
                    <a:pt x="18" y="0"/>
                    <a:pt x="18" y="0"/>
                    <a:pt x="18" y="0"/>
                  </a:cubicBezTo>
                  <a:cubicBezTo>
                    <a:pt x="13" y="0"/>
                    <a:pt x="9" y="2"/>
                    <a:pt x="5" y="5"/>
                  </a:cubicBezTo>
                  <a:cubicBezTo>
                    <a:pt x="2" y="9"/>
                    <a:pt x="0" y="13"/>
                    <a:pt x="0" y="18"/>
                  </a:cubicBezTo>
                  <a:cubicBezTo>
                    <a:pt x="0" y="46"/>
                    <a:pt x="0" y="46"/>
                    <a:pt x="0" y="46"/>
                  </a:cubicBezTo>
                  <a:cubicBezTo>
                    <a:pt x="0" y="51"/>
                    <a:pt x="2" y="55"/>
                    <a:pt x="5" y="59"/>
                  </a:cubicBezTo>
                  <a:cubicBezTo>
                    <a:pt x="9" y="62"/>
                    <a:pt x="13" y="64"/>
                    <a:pt x="18" y="64"/>
                  </a:cubicBezTo>
                  <a:cubicBezTo>
                    <a:pt x="69" y="64"/>
                    <a:pt x="69" y="64"/>
                    <a:pt x="69" y="64"/>
                  </a:cubicBezTo>
                  <a:cubicBezTo>
                    <a:pt x="88" y="78"/>
                    <a:pt x="88" y="78"/>
                    <a:pt x="88" y="78"/>
                  </a:cubicBezTo>
                  <a:cubicBezTo>
                    <a:pt x="88" y="18"/>
                    <a:pt x="88" y="18"/>
                    <a:pt x="88" y="18"/>
                  </a:cubicBezTo>
                  <a:cubicBezTo>
                    <a:pt x="88" y="13"/>
                    <a:pt x="86" y="9"/>
                    <a:pt x="83" y="5"/>
                  </a:cubicBezTo>
                  <a:close/>
                  <a:moveTo>
                    <a:pt x="84" y="70"/>
                  </a:moveTo>
                  <a:cubicBezTo>
                    <a:pt x="71" y="60"/>
                    <a:pt x="71" y="60"/>
                    <a:pt x="71" y="60"/>
                  </a:cubicBezTo>
                  <a:cubicBezTo>
                    <a:pt x="18" y="60"/>
                    <a:pt x="18" y="60"/>
                    <a:pt x="18" y="60"/>
                  </a:cubicBezTo>
                  <a:cubicBezTo>
                    <a:pt x="14" y="60"/>
                    <a:pt x="11" y="59"/>
                    <a:pt x="8" y="56"/>
                  </a:cubicBezTo>
                  <a:cubicBezTo>
                    <a:pt x="5" y="53"/>
                    <a:pt x="4" y="50"/>
                    <a:pt x="4" y="46"/>
                  </a:cubicBezTo>
                  <a:cubicBezTo>
                    <a:pt x="4" y="18"/>
                    <a:pt x="4" y="18"/>
                    <a:pt x="4" y="18"/>
                  </a:cubicBezTo>
                  <a:cubicBezTo>
                    <a:pt x="4" y="14"/>
                    <a:pt x="5" y="11"/>
                    <a:pt x="8" y="8"/>
                  </a:cubicBezTo>
                  <a:cubicBezTo>
                    <a:pt x="11" y="5"/>
                    <a:pt x="14" y="4"/>
                    <a:pt x="18" y="4"/>
                  </a:cubicBezTo>
                  <a:cubicBezTo>
                    <a:pt x="70" y="4"/>
                    <a:pt x="70" y="4"/>
                    <a:pt x="70" y="4"/>
                  </a:cubicBezTo>
                  <a:cubicBezTo>
                    <a:pt x="74" y="4"/>
                    <a:pt x="77" y="5"/>
                    <a:pt x="80" y="8"/>
                  </a:cubicBezTo>
                  <a:cubicBezTo>
                    <a:pt x="83" y="11"/>
                    <a:pt x="84" y="14"/>
                    <a:pt x="84" y="18"/>
                  </a:cubicBezTo>
                  <a:lnTo>
                    <a:pt x="84"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30" name="文本框 29">
            <a:extLst>
              <a:ext uri="{FF2B5EF4-FFF2-40B4-BE49-F238E27FC236}">
                <a16:creationId xmlns:a16="http://schemas.microsoft.com/office/drawing/2014/main" id="{F3A82AA9-FE8D-401A-9A9B-EAC32820FCFB}"/>
              </a:ext>
            </a:extLst>
          </p:cNvPr>
          <p:cNvSpPr txBox="1"/>
          <p:nvPr/>
        </p:nvSpPr>
        <p:spPr>
          <a:xfrm>
            <a:off x="5068669" y="2562233"/>
            <a:ext cx="5688687" cy="1167307"/>
          </a:xfrm>
          <a:prstGeom prst="rect">
            <a:avLst/>
          </a:prstGeom>
          <a:noFill/>
        </p:spPr>
        <p:txBody>
          <a:bodyPr wrap="square">
            <a:spAutoFit/>
          </a:bodyPr>
          <a:lstStyle/>
          <a:p>
            <a:pPr marL="285750" indent="-285750">
              <a:lnSpc>
                <a:spcPct val="150000"/>
              </a:lnSpc>
              <a:buFont typeface="Wingdings" panose="05000000000000000000" pitchFamily="2" charset="2"/>
              <a:buChar char="ü"/>
            </a:pPr>
            <a:r>
              <a:rPr lang="en-US" altLang="zh-CN" sz="1600" dirty="0">
                <a:solidFill>
                  <a:srgbClr val="FFF6EC"/>
                </a:solidFill>
                <a:latin typeface="Nunito" panose="02000503030000020003" pitchFamily="2" charset="0"/>
              </a:rPr>
              <a:t>Stick to a simple daily routine and SPF.</a:t>
            </a:r>
          </a:p>
          <a:p>
            <a:pPr marL="285750" indent="-285750">
              <a:lnSpc>
                <a:spcPct val="150000"/>
              </a:lnSpc>
              <a:buFont typeface="Wingdings" panose="05000000000000000000" pitchFamily="2" charset="2"/>
              <a:buChar char="ü"/>
            </a:pPr>
            <a:r>
              <a:rPr lang="en-US" altLang="zh-CN" sz="1600" dirty="0">
                <a:solidFill>
                  <a:srgbClr val="FFF6EC"/>
                </a:solidFill>
                <a:latin typeface="Nunito" panose="02000503030000020003" pitchFamily="2" charset="0"/>
              </a:rPr>
              <a:t>Use lightweight layers so your natural texture still shows.</a:t>
            </a:r>
          </a:p>
          <a:p>
            <a:pPr marL="285750" indent="-285750">
              <a:lnSpc>
                <a:spcPct val="150000"/>
              </a:lnSpc>
              <a:buFont typeface="Wingdings" panose="05000000000000000000" pitchFamily="2" charset="2"/>
              <a:buChar char="ü"/>
            </a:pPr>
            <a:r>
              <a:rPr lang="en-US" altLang="zh-CN" sz="1600" dirty="0">
                <a:solidFill>
                  <a:srgbClr val="FFF6EC"/>
                </a:solidFill>
                <a:latin typeface="Nunito" panose="02000503030000020003" pitchFamily="2" charset="0"/>
              </a:rPr>
              <a:t>Watch the seasons—normal skin can still get dehydrated.</a:t>
            </a:r>
            <a:endParaRPr lang="zh-CN" altLang="en-US" sz="1600" dirty="0">
              <a:solidFill>
                <a:srgbClr val="FFF6EC"/>
              </a:solidFill>
              <a:latin typeface="Nunito" panose="02000503030000020003" pitchFamily="2" charset="0"/>
            </a:endParaRPr>
          </a:p>
        </p:txBody>
      </p:sp>
      <p:grpSp>
        <p:nvGrpSpPr>
          <p:cNvPr id="36" name="组合 35">
            <a:extLst>
              <a:ext uri="{FF2B5EF4-FFF2-40B4-BE49-F238E27FC236}">
                <a16:creationId xmlns:a16="http://schemas.microsoft.com/office/drawing/2014/main" id="{B367A4E0-53C8-4E0B-94A4-F7493EF3A83B}"/>
              </a:ext>
            </a:extLst>
          </p:cNvPr>
          <p:cNvGrpSpPr/>
          <p:nvPr/>
        </p:nvGrpSpPr>
        <p:grpSpPr>
          <a:xfrm>
            <a:off x="5446216" y="3940296"/>
            <a:ext cx="5507534" cy="923330"/>
            <a:chOff x="6017522" y="4964099"/>
            <a:chExt cx="5507534" cy="923330"/>
          </a:xfrm>
        </p:grpSpPr>
        <p:sp>
          <p:nvSpPr>
            <p:cNvPr id="34" name="Freeform 239">
              <a:extLst>
                <a:ext uri="{FF2B5EF4-FFF2-40B4-BE49-F238E27FC236}">
                  <a16:creationId xmlns:a16="http://schemas.microsoft.com/office/drawing/2014/main" id="{6D0BAF67-F828-4438-A53C-396CF474558C}"/>
                </a:ext>
              </a:extLst>
            </p:cNvPr>
            <p:cNvSpPr>
              <a:spLocks noEditPoints="1"/>
            </p:cNvSpPr>
            <p:nvPr/>
          </p:nvSpPr>
          <p:spPr bwMode="auto">
            <a:xfrm>
              <a:off x="6017522" y="5220733"/>
              <a:ext cx="375739" cy="410062"/>
            </a:xfrm>
            <a:custGeom>
              <a:avLst/>
              <a:gdLst>
                <a:gd name="T0" fmla="*/ 80 w 88"/>
                <a:gd name="T1" fmla="*/ 64 h 96"/>
                <a:gd name="T2" fmla="*/ 80 w 88"/>
                <a:gd name="T3" fmla="*/ 44 h 96"/>
                <a:gd name="T4" fmla="*/ 69 w 88"/>
                <a:gd name="T5" fmla="*/ 19 h 96"/>
                <a:gd name="T6" fmla="*/ 52 w 88"/>
                <a:gd name="T7" fmla="*/ 9 h 96"/>
                <a:gd name="T8" fmla="*/ 52 w 88"/>
                <a:gd name="T9" fmla="*/ 0 h 96"/>
                <a:gd name="T10" fmla="*/ 36 w 88"/>
                <a:gd name="T11" fmla="*/ 0 h 96"/>
                <a:gd name="T12" fmla="*/ 36 w 88"/>
                <a:gd name="T13" fmla="*/ 9 h 96"/>
                <a:gd name="T14" fmla="*/ 19 w 88"/>
                <a:gd name="T15" fmla="*/ 19 h 96"/>
                <a:gd name="T16" fmla="*/ 8 w 88"/>
                <a:gd name="T17" fmla="*/ 44 h 96"/>
                <a:gd name="T18" fmla="*/ 8 w 88"/>
                <a:gd name="T19" fmla="*/ 64 h 96"/>
                <a:gd name="T20" fmla="*/ 0 w 88"/>
                <a:gd name="T21" fmla="*/ 80 h 96"/>
                <a:gd name="T22" fmla="*/ 28 w 88"/>
                <a:gd name="T23" fmla="*/ 80 h 96"/>
                <a:gd name="T24" fmla="*/ 33 w 88"/>
                <a:gd name="T25" fmla="*/ 91 h 96"/>
                <a:gd name="T26" fmla="*/ 44 w 88"/>
                <a:gd name="T27" fmla="*/ 96 h 96"/>
                <a:gd name="T28" fmla="*/ 55 w 88"/>
                <a:gd name="T29" fmla="*/ 91 h 96"/>
                <a:gd name="T30" fmla="*/ 60 w 88"/>
                <a:gd name="T31" fmla="*/ 80 h 96"/>
                <a:gd name="T32" fmla="*/ 88 w 88"/>
                <a:gd name="T33" fmla="*/ 80 h 96"/>
                <a:gd name="T34" fmla="*/ 80 w 88"/>
                <a:gd name="T35" fmla="*/ 64 h 96"/>
                <a:gd name="T36" fmla="*/ 52 w 88"/>
                <a:gd name="T37" fmla="*/ 88 h 96"/>
                <a:gd name="T38" fmla="*/ 36 w 88"/>
                <a:gd name="T39" fmla="*/ 88 h 96"/>
                <a:gd name="T40" fmla="*/ 32 w 88"/>
                <a:gd name="T41" fmla="*/ 80 h 96"/>
                <a:gd name="T42" fmla="*/ 56 w 88"/>
                <a:gd name="T43" fmla="*/ 80 h 96"/>
                <a:gd name="T44" fmla="*/ 52 w 88"/>
                <a:gd name="T45" fmla="*/ 88 h 96"/>
                <a:gd name="T46" fmla="*/ 28 w 88"/>
                <a:gd name="T47" fmla="*/ 76 h 96"/>
                <a:gd name="T48" fmla="*/ 6 w 88"/>
                <a:gd name="T49" fmla="*/ 76 h 96"/>
                <a:gd name="T50" fmla="*/ 12 w 88"/>
                <a:gd name="T51" fmla="*/ 66 h 96"/>
                <a:gd name="T52" fmla="*/ 12 w 88"/>
                <a:gd name="T53" fmla="*/ 65 h 96"/>
                <a:gd name="T54" fmla="*/ 12 w 88"/>
                <a:gd name="T55" fmla="*/ 64 h 96"/>
                <a:gd name="T56" fmla="*/ 12 w 88"/>
                <a:gd name="T57" fmla="*/ 44 h 96"/>
                <a:gd name="T58" fmla="*/ 21 w 88"/>
                <a:gd name="T59" fmla="*/ 21 h 96"/>
                <a:gd name="T60" fmla="*/ 44 w 88"/>
                <a:gd name="T61" fmla="*/ 12 h 96"/>
                <a:gd name="T62" fmla="*/ 67 w 88"/>
                <a:gd name="T63" fmla="*/ 21 h 96"/>
                <a:gd name="T64" fmla="*/ 76 w 88"/>
                <a:gd name="T65" fmla="*/ 44 h 96"/>
                <a:gd name="T66" fmla="*/ 76 w 88"/>
                <a:gd name="T67" fmla="*/ 64 h 96"/>
                <a:gd name="T68" fmla="*/ 76 w 88"/>
                <a:gd name="T69" fmla="*/ 65 h 96"/>
                <a:gd name="T70" fmla="*/ 76 w 88"/>
                <a:gd name="T71" fmla="*/ 66 h 96"/>
                <a:gd name="T72" fmla="*/ 82 w 88"/>
                <a:gd name="T73" fmla="*/ 76 h 96"/>
                <a:gd name="T74" fmla="*/ 60 w 88"/>
                <a:gd name="T75" fmla="*/ 76 h 96"/>
                <a:gd name="T76" fmla="*/ 28 w 88"/>
                <a:gd name="T77" fmla="*/ 7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8" h="96">
                  <a:moveTo>
                    <a:pt x="80" y="64"/>
                  </a:moveTo>
                  <a:cubicBezTo>
                    <a:pt x="80" y="44"/>
                    <a:pt x="80" y="44"/>
                    <a:pt x="80" y="44"/>
                  </a:cubicBezTo>
                  <a:cubicBezTo>
                    <a:pt x="80" y="35"/>
                    <a:pt x="76" y="26"/>
                    <a:pt x="69" y="19"/>
                  </a:cubicBezTo>
                  <a:cubicBezTo>
                    <a:pt x="64" y="14"/>
                    <a:pt x="58" y="10"/>
                    <a:pt x="52" y="9"/>
                  </a:cubicBezTo>
                  <a:cubicBezTo>
                    <a:pt x="52" y="0"/>
                    <a:pt x="52" y="0"/>
                    <a:pt x="52" y="0"/>
                  </a:cubicBezTo>
                  <a:cubicBezTo>
                    <a:pt x="36" y="0"/>
                    <a:pt x="36" y="0"/>
                    <a:pt x="36" y="0"/>
                  </a:cubicBezTo>
                  <a:cubicBezTo>
                    <a:pt x="36" y="9"/>
                    <a:pt x="36" y="9"/>
                    <a:pt x="36" y="9"/>
                  </a:cubicBezTo>
                  <a:cubicBezTo>
                    <a:pt x="30" y="10"/>
                    <a:pt x="24" y="14"/>
                    <a:pt x="19" y="19"/>
                  </a:cubicBezTo>
                  <a:cubicBezTo>
                    <a:pt x="12" y="26"/>
                    <a:pt x="8" y="35"/>
                    <a:pt x="8" y="44"/>
                  </a:cubicBezTo>
                  <a:cubicBezTo>
                    <a:pt x="8" y="64"/>
                    <a:pt x="8" y="64"/>
                    <a:pt x="8" y="64"/>
                  </a:cubicBezTo>
                  <a:cubicBezTo>
                    <a:pt x="0" y="80"/>
                    <a:pt x="0" y="80"/>
                    <a:pt x="0" y="80"/>
                  </a:cubicBezTo>
                  <a:cubicBezTo>
                    <a:pt x="28" y="80"/>
                    <a:pt x="28" y="80"/>
                    <a:pt x="28" y="80"/>
                  </a:cubicBezTo>
                  <a:cubicBezTo>
                    <a:pt x="28" y="84"/>
                    <a:pt x="30" y="88"/>
                    <a:pt x="33" y="91"/>
                  </a:cubicBezTo>
                  <a:cubicBezTo>
                    <a:pt x="36" y="94"/>
                    <a:pt x="40" y="96"/>
                    <a:pt x="44" y="96"/>
                  </a:cubicBezTo>
                  <a:cubicBezTo>
                    <a:pt x="48" y="96"/>
                    <a:pt x="52" y="94"/>
                    <a:pt x="55" y="91"/>
                  </a:cubicBezTo>
                  <a:cubicBezTo>
                    <a:pt x="58" y="88"/>
                    <a:pt x="60" y="84"/>
                    <a:pt x="60" y="80"/>
                  </a:cubicBezTo>
                  <a:cubicBezTo>
                    <a:pt x="88" y="80"/>
                    <a:pt x="88" y="80"/>
                    <a:pt x="88" y="80"/>
                  </a:cubicBezTo>
                  <a:lnTo>
                    <a:pt x="80" y="64"/>
                  </a:lnTo>
                  <a:close/>
                  <a:moveTo>
                    <a:pt x="52" y="88"/>
                  </a:moveTo>
                  <a:cubicBezTo>
                    <a:pt x="48" y="93"/>
                    <a:pt x="40" y="93"/>
                    <a:pt x="36" y="88"/>
                  </a:cubicBezTo>
                  <a:cubicBezTo>
                    <a:pt x="33" y="86"/>
                    <a:pt x="32" y="83"/>
                    <a:pt x="32" y="80"/>
                  </a:cubicBezTo>
                  <a:cubicBezTo>
                    <a:pt x="56" y="80"/>
                    <a:pt x="56" y="80"/>
                    <a:pt x="56" y="80"/>
                  </a:cubicBezTo>
                  <a:cubicBezTo>
                    <a:pt x="56" y="83"/>
                    <a:pt x="55" y="86"/>
                    <a:pt x="52" y="88"/>
                  </a:cubicBezTo>
                  <a:close/>
                  <a:moveTo>
                    <a:pt x="28" y="76"/>
                  </a:moveTo>
                  <a:cubicBezTo>
                    <a:pt x="6" y="76"/>
                    <a:pt x="6" y="76"/>
                    <a:pt x="6" y="76"/>
                  </a:cubicBezTo>
                  <a:cubicBezTo>
                    <a:pt x="12" y="66"/>
                    <a:pt x="12" y="66"/>
                    <a:pt x="12" y="66"/>
                  </a:cubicBezTo>
                  <a:cubicBezTo>
                    <a:pt x="12" y="65"/>
                    <a:pt x="12" y="65"/>
                    <a:pt x="12" y="65"/>
                  </a:cubicBezTo>
                  <a:cubicBezTo>
                    <a:pt x="12" y="64"/>
                    <a:pt x="12" y="64"/>
                    <a:pt x="12" y="64"/>
                  </a:cubicBezTo>
                  <a:cubicBezTo>
                    <a:pt x="12" y="44"/>
                    <a:pt x="12" y="44"/>
                    <a:pt x="12" y="44"/>
                  </a:cubicBezTo>
                  <a:cubicBezTo>
                    <a:pt x="12" y="35"/>
                    <a:pt x="15" y="27"/>
                    <a:pt x="21" y="21"/>
                  </a:cubicBezTo>
                  <a:cubicBezTo>
                    <a:pt x="27" y="15"/>
                    <a:pt x="35" y="12"/>
                    <a:pt x="44" y="12"/>
                  </a:cubicBezTo>
                  <a:cubicBezTo>
                    <a:pt x="53" y="12"/>
                    <a:pt x="61" y="15"/>
                    <a:pt x="67" y="21"/>
                  </a:cubicBezTo>
                  <a:cubicBezTo>
                    <a:pt x="73" y="27"/>
                    <a:pt x="76" y="35"/>
                    <a:pt x="76" y="44"/>
                  </a:cubicBezTo>
                  <a:cubicBezTo>
                    <a:pt x="76" y="64"/>
                    <a:pt x="76" y="64"/>
                    <a:pt x="76" y="64"/>
                  </a:cubicBezTo>
                  <a:cubicBezTo>
                    <a:pt x="76" y="65"/>
                    <a:pt x="76" y="65"/>
                    <a:pt x="76" y="65"/>
                  </a:cubicBezTo>
                  <a:cubicBezTo>
                    <a:pt x="76" y="66"/>
                    <a:pt x="76" y="66"/>
                    <a:pt x="76" y="66"/>
                  </a:cubicBezTo>
                  <a:cubicBezTo>
                    <a:pt x="82" y="76"/>
                    <a:pt x="82" y="76"/>
                    <a:pt x="82" y="76"/>
                  </a:cubicBezTo>
                  <a:cubicBezTo>
                    <a:pt x="60" y="76"/>
                    <a:pt x="60" y="76"/>
                    <a:pt x="60" y="76"/>
                  </a:cubicBezTo>
                  <a:lnTo>
                    <a:pt x="28" y="7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文本框 34">
              <a:extLst>
                <a:ext uri="{FF2B5EF4-FFF2-40B4-BE49-F238E27FC236}">
                  <a16:creationId xmlns:a16="http://schemas.microsoft.com/office/drawing/2014/main" id="{75F811D6-9157-4B10-AE8E-A66336EEAD18}"/>
                </a:ext>
              </a:extLst>
            </p:cNvPr>
            <p:cNvSpPr txBox="1"/>
            <p:nvPr/>
          </p:nvSpPr>
          <p:spPr>
            <a:xfrm>
              <a:off x="6533799" y="4964099"/>
              <a:ext cx="4991257" cy="923330"/>
            </a:xfrm>
            <a:prstGeom prst="rect">
              <a:avLst/>
            </a:prstGeom>
            <a:noFill/>
          </p:spPr>
          <p:txBody>
            <a:bodyPr wrap="square">
              <a:spAutoFit/>
            </a:bodyPr>
            <a:lstStyle/>
            <a:p>
              <a:r>
                <a:rPr lang="en-US" altLang="zh-CN" b="1" i="0" dirty="0">
                  <a:solidFill>
                    <a:srgbClr val="FFC000"/>
                  </a:solidFill>
                  <a:effectLst/>
                  <a:latin typeface="Nunito" panose="02000503030000020003" pitchFamily="2" charset="0"/>
                </a:rPr>
                <a:t>skin type can shift with climate, hormones, and stress. Re-check the basics every few months.</a:t>
              </a:r>
            </a:p>
          </p:txBody>
        </p:sp>
      </p:grpSp>
      <p:sp>
        <p:nvSpPr>
          <p:cNvPr id="28" name="文本框 27">
            <a:extLst>
              <a:ext uri="{FF2B5EF4-FFF2-40B4-BE49-F238E27FC236}">
                <a16:creationId xmlns:a16="http://schemas.microsoft.com/office/drawing/2014/main" id="{EAF4AF97-933F-4B26-BB62-F0156CB07952}"/>
              </a:ext>
            </a:extLst>
          </p:cNvPr>
          <p:cNvSpPr txBox="1"/>
          <p:nvPr/>
        </p:nvSpPr>
        <p:spPr>
          <a:xfrm>
            <a:off x="569629" y="1404273"/>
            <a:ext cx="4092857" cy="388568"/>
          </a:xfrm>
          <a:prstGeom prst="rect">
            <a:avLst/>
          </a:prstGeom>
          <a:noFill/>
        </p:spPr>
        <p:txBody>
          <a:bodyPr wrap="square">
            <a:spAutoFit/>
          </a:bodyPr>
          <a:lstStyle/>
          <a:p>
            <a:pPr algn="l">
              <a:lnSpc>
                <a:spcPts val="1800"/>
              </a:lnSpc>
              <a:spcAft>
                <a:spcPts val="0"/>
              </a:spcAft>
            </a:pPr>
            <a:r>
              <a:rPr lang="en-US" altLang="zh-CN" sz="3200" b="1" dirty="0">
                <a:solidFill>
                  <a:schemeClr val="bg1"/>
                </a:solidFill>
                <a:latin typeface="Nunito" panose="02000503030000020003" pitchFamily="2" charset="0"/>
                <a:ea typeface="Calibri"/>
                <a:cs typeface="Arial" panose="020B0604020202020204" pitchFamily="34" charset="0"/>
              </a:rPr>
              <a:t>02 </a:t>
            </a:r>
            <a:r>
              <a:rPr lang="en-US" altLang="zh-CN" sz="2800" b="1" i="0" spc="300" dirty="0">
                <a:solidFill>
                  <a:srgbClr val="E2641F"/>
                </a:solidFill>
                <a:latin typeface="Nunito" panose="02000503030000020003" pitchFamily="2" charset="0"/>
                <a:ea typeface="Calibri"/>
              </a:rPr>
              <a:t> </a:t>
            </a:r>
            <a:r>
              <a:rPr lang="en-US" altLang="zh-CN" sz="2400" b="1" i="0" spc="300" dirty="0">
                <a:solidFill>
                  <a:srgbClr val="E2641F"/>
                </a:solidFill>
                <a:latin typeface="Nunito" panose="02000503030000020003" pitchFamily="2" charset="0"/>
                <a:ea typeface="Calibri"/>
              </a:rPr>
              <a:t>NORMAL SKIN</a:t>
            </a:r>
          </a:p>
        </p:txBody>
      </p:sp>
      <p:pic>
        <p:nvPicPr>
          <p:cNvPr id="11" name="图片 10">
            <a:extLst>
              <a:ext uri="{FF2B5EF4-FFF2-40B4-BE49-F238E27FC236}">
                <a16:creationId xmlns:a16="http://schemas.microsoft.com/office/drawing/2014/main" id="{EDD1C989-895A-4B19-8925-D251D16C545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85142" y="2129072"/>
            <a:ext cx="1920046" cy="2987964"/>
          </a:xfrm>
          <a:prstGeom prst="rect">
            <a:avLst/>
          </a:prstGeom>
        </p:spPr>
      </p:pic>
      <p:sp>
        <p:nvSpPr>
          <p:cNvPr id="31" name="文本框 30">
            <a:extLst>
              <a:ext uri="{FF2B5EF4-FFF2-40B4-BE49-F238E27FC236}">
                <a16:creationId xmlns:a16="http://schemas.microsoft.com/office/drawing/2014/main" id="{BA76AC22-6196-42F2-BB13-B22A1FB1FE9B}"/>
              </a:ext>
            </a:extLst>
          </p:cNvPr>
          <p:cNvSpPr txBox="1"/>
          <p:nvPr/>
        </p:nvSpPr>
        <p:spPr>
          <a:xfrm>
            <a:off x="5068668" y="2356800"/>
            <a:ext cx="4500782" cy="276999"/>
          </a:xfrm>
          <a:prstGeom prst="rect">
            <a:avLst/>
          </a:prstGeom>
          <a:noFill/>
        </p:spPr>
        <p:txBody>
          <a:bodyPr wrap="square">
            <a:spAutoFit/>
          </a:bodyPr>
          <a:lstStyle/>
          <a:p>
            <a:r>
              <a:rPr lang="en-US" altLang="zh-CN" sz="1200" b="0" i="1" dirty="0">
                <a:solidFill>
                  <a:srgbClr val="F4B860"/>
                </a:solidFill>
                <a:effectLst/>
                <a:latin typeface="-apple-system"/>
              </a:rPr>
              <a:t>Boring is good when your skin feels good.</a:t>
            </a:r>
            <a:endParaRPr lang="zh-CN" altLang="en-US" sz="1200" dirty="0">
              <a:solidFill>
                <a:srgbClr val="F4B860"/>
              </a:solidFill>
            </a:endParaRPr>
          </a:p>
        </p:txBody>
      </p:sp>
    </p:spTree>
    <p:extLst>
      <p:ext uri="{BB962C8B-B14F-4D97-AF65-F5344CB8AC3E}">
        <p14:creationId xmlns:p14="http://schemas.microsoft.com/office/powerpoint/2010/main" val="2703739839"/>
      </p:ext>
    </p:extLst>
  </p:cSld>
  <p:clrMapOvr>
    <a:masterClrMapping/>
  </p:clrMapOvr>
  <p:transition spd="slow" advClick="0">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2" name="TextBox 28">
            <a:extLst>
              <a:ext uri="{FF2B5EF4-FFF2-40B4-BE49-F238E27FC236}">
                <a16:creationId xmlns:a16="http://schemas.microsoft.com/office/drawing/2014/main" id="{BE638E21-9212-44EE-B3D5-523D4CA60D36}"/>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sp>
        <p:nvSpPr>
          <p:cNvPr id="3" name="文本框 2">
            <a:extLst>
              <a:ext uri="{FF2B5EF4-FFF2-40B4-BE49-F238E27FC236}">
                <a16:creationId xmlns:a16="http://schemas.microsoft.com/office/drawing/2014/main" id="{D05E6568-A141-4EE9-A98C-3C58B1C8D814}"/>
              </a:ext>
            </a:extLst>
          </p:cNvPr>
          <p:cNvSpPr txBox="1"/>
          <p:nvPr/>
        </p:nvSpPr>
        <p:spPr>
          <a:xfrm>
            <a:off x="4473600" y="270328"/>
            <a:ext cx="3244799"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zh-CN" altLang="en-US" dirty="0"/>
              <a:t>Skin Types</a:t>
            </a:r>
          </a:p>
        </p:txBody>
      </p:sp>
      <p:grpSp>
        <p:nvGrpSpPr>
          <p:cNvPr id="5" name="组合 4">
            <a:extLst>
              <a:ext uri="{FF2B5EF4-FFF2-40B4-BE49-F238E27FC236}">
                <a16:creationId xmlns:a16="http://schemas.microsoft.com/office/drawing/2014/main" id="{6FE494B7-0011-4A03-A1AF-D90B993A4F69}"/>
              </a:ext>
            </a:extLst>
          </p:cNvPr>
          <p:cNvGrpSpPr/>
          <p:nvPr/>
        </p:nvGrpSpPr>
        <p:grpSpPr>
          <a:xfrm>
            <a:off x="182669" y="164290"/>
            <a:ext cx="1693855" cy="272205"/>
            <a:chOff x="182669" y="164290"/>
            <a:chExt cx="1693855" cy="272205"/>
          </a:xfrm>
        </p:grpSpPr>
        <p:sp>
          <p:nvSpPr>
            <p:cNvPr id="6" name="TextBox 2">
              <a:extLst>
                <a:ext uri="{FF2B5EF4-FFF2-40B4-BE49-F238E27FC236}">
                  <a16:creationId xmlns:a16="http://schemas.microsoft.com/office/drawing/2014/main" id="{69D8B336-CE79-4F0C-9B17-D4347961B84C}"/>
                </a:ext>
              </a:extLst>
            </p:cNvPr>
            <p:cNvSpPr txBox="1"/>
            <p:nvPr/>
          </p:nvSpPr>
          <p:spPr>
            <a:xfrm>
              <a:off x="182669" y="164290"/>
              <a:ext cx="1644885"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02 / SKIN + LOOK</a:t>
              </a:r>
              <a:endParaRPr sz="1400" i="0" dirty="0">
                <a:solidFill>
                  <a:schemeClr val="bg1"/>
                </a:solidFill>
                <a:latin typeface="Nunito" panose="02000503030000020003" pitchFamily="2" charset="0"/>
                <a:ea typeface="Calibri"/>
              </a:endParaRPr>
            </a:p>
          </p:txBody>
        </p:sp>
        <p:sp>
          <p:nvSpPr>
            <p:cNvPr id="7" name="Rectangle 4">
              <a:extLst>
                <a:ext uri="{FF2B5EF4-FFF2-40B4-BE49-F238E27FC236}">
                  <a16:creationId xmlns:a16="http://schemas.microsoft.com/office/drawing/2014/main" id="{E19F1774-93A0-49DB-B341-A6794C579EFB}"/>
                </a:ext>
              </a:extLst>
            </p:cNvPr>
            <p:cNvSpPr/>
            <p:nvPr/>
          </p:nvSpPr>
          <p:spPr>
            <a:xfrm>
              <a:off x="230604" y="411095"/>
              <a:ext cx="1645920" cy="25400"/>
            </a:xfrm>
            <a:prstGeom prst="rect">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solidFill>
                  <a:schemeClr val="bg1"/>
                </a:solidFill>
              </a:endParaRPr>
            </a:p>
          </p:txBody>
        </p:sp>
      </p:grpSp>
      <p:sp>
        <p:nvSpPr>
          <p:cNvPr id="9" name="文本框 8">
            <a:extLst>
              <a:ext uri="{FF2B5EF4-FFF2-40B4-BE49-F238E27FC236}">
                <a16:creationId xmlns:a16="http://schemas.microsoft.com/office/drawing/2014/main" id="{4F9C9643-8D7E-4C1E-B992-6BD703726E5D}"/>
              </a:ext>
            </a:extLst>
          </p:cNvPr>
          <p:cNvSpPr txBox="1"/>
          <p:nvPr/>
        </p:nvSpPr>
        <p:spPr>
          <a:xfrm>
            <a:off x="4473600" y="843204"/>
            <a:ext cx="4237057" cy="230832"/>
          </a:xfrm>
          <a:prstGeom prst="rect">
            <a:avLst/>
          </a:prstGeom>
          <a:noFill/>
        </p:spPr>
        <p:txBody>
          <a:bodyPr wrap="none" rtlCol="0">
            <a:spAutoFit/>
          </a:bodyPr>
          <a:lstStyle/>
          <a:p>
            <a:pPr>
              <a:lnSpc>
                <a:spcPct val="90000"/>
              </a:lnSpc>
            </a:pPr>
            <a:r>
              <a:rPr lang="en-US" sz="10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Common Skin Types : Dry, oily, combination, normal, and sensitive skin</a:t>
            </a:r>
          </a:p>
        </p:txBody>
      </p:sp>
      <p:sp>
        <p:nvSpPr>
          <p:cNvPr id="10" name="任意多边形: 形状 9">
            <a:extLst>
              <a:ext uri="{FF2B5EF4-FFF2-40B4-BE49-F238E27FC236}">
                <a16:creationId xmlns:a16="http://schemas.microsoft.com/office/drawing/2014/main" id="{49DA07E5-5971-4E91-A1A0-52D43FE4C529}"/>
              </a:ext>
            </a:extLst>
          </p:cNvPr>
          <p:cNvSpPr/>
          <p:nvPr/>
        </p:nvSpPr>
        <p:spPr>
          <a:xfrm>
            <a:off x="3937562" y="411095"/>
            <a:ext cx="487068" cy="480164"/>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1"/>
                </a:lnTo>
                <a:cubicBezTo>
                  <a:pt x="19655" y="2641"/>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1"/>
                  <a:pt x="21380" y="0"/>
                  <a:pt x="21109" y="0"/>
                </a:cubicBezTo>
                <a:cubicBezTo>
                  <a:pt x="21034" y="0"/>
                  <a:pt x="20964" y="20"/>
                  <a:pt x="20900" y="52"/>
                </a:cubicBezTo>
                <a:lnTo>
                  <a:pt x="20898" y="48"/>
                </a:lnTo>
                <a:lnTo>
                  <a:pt x="302" y="8875"/>
                </a:lnTo>
                <a:cubicBezTo>
                  <a:pt x="301" y="8876"/>
                  <a:pt x="299" y="8876"/>
                  <a:pt x="297" y="8877"/>
                </a:cubicBezTo>
                <a:lnTo>
                  <a:pt x="280" y="8884"/>
                </a:lnTo>
                <a:lnTo>
                  <a:pt x="281" y="8887"/>
                </a:lnTo>
                <a:cubicBezTo>
                  <a:pt x="116" y="8967"/>
                  <a:pt x="0" y="9133"/>
                  <a:pt x="0" y="9327"/>
                </a:cubicBezTo>
                <a:cubicBezTo>
                  <a:pt x="0" y="9551"/>
                  <a:pt x="151" y="9732"/>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700"/>
                </a:lnTo>
                <a:cubicBezTo>
                  <a:pt x="21578" y="637"/>
                  <a:pt x="21600" y="567"/>
                  <a:pt x="21600" y="491"/>
                </a:cubicBezTo>
                <a:moveTo>
                  <a:pt x="7855" y="16200"/>
                </a:moveTo>
                <a:cubicBezTo>
                  <a:pt x="7719" y="16200"/>
                  <a:pt x="7596" y="16256"/>
                  <a:pt x="7507" y="16344"/>
                </a:cubicBezTo>
                <a:lnTo>
                  <a:pt x="6035" y="17817"/>
                </a:lnTo>
                <a:cubicBezTo>
                  <a:pt x="5946" y="17906"/>
                  <a:pt x="5891" y="18028"/>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1"/>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0"/>
                  <a:pt x="1964" y="19145"/>
                </a:cubicBezTo>
                <a:cubicBezTo>
                  <a:pt x="1964" y="19417"/>
                  <a:pt x="2184" y="19636"/>
                  <a:pt x="2455" y="19636"/>
                </a:cubicBezTo>
                <a:cubicBezTo>
                  <a:pt x="2590" y="19636"/>
                  <a:pt x="2713" y="19582"/>
                  <a:pt x="2802" y="19493"/>
                </a:cubicBezTo>
                <a:lnTo>
                  <a:pt x="7711" y="14583"/>
                </a:lnTo>
                <a:cubicBezTo>
                  <a:pt x="7800" y="14495"/>
                  <a:pt x="7855" y="14373"/>
                  <a:pt x="7855" y="14237"/>
                </a:cubicBezTo>
                <a:moveTo>
                  <a:pt x="4765" y="14583"/>
                </a:moveTo>
                <a:lnTo>
                  <a:pt x="5256" y="14093"/>
                </a:lnTo>
                <a:cubicBezTo>
                  <a:pt x="5345" y="14004"/>
                  <a:pt x="5400" y="13882"/>
                  <a:pt x="5400" y="13745"/>
                </a:cubicBezTo>
                <a:cubicBezTo>
                  <a:pt x="5400" y="13475"/>
                  <a:pt x="5180" y="13255"/>
                  <a:pt x="4909" y="13255"/>
                </a:cubicBezTo>
                <a:cubicBezTo>
                  <a:pt x="4774" y="13255"/>
                  <a:pt x="4651" y="13310"/>
                  <a:pt x="4562" y="13398"/>
                </a:cubicBezTo>
                <a:lnTo>
                  <a:pt x="4071" y="13889"/>
                </a:lnTo>
                <a:cubicBezTo>
                  <a:pt x="3982" y="13978"/>
                  <a:pt x="3927" y="14101"/>
                  <a:pt x="3927" y="14237"/>
                </a:cubicBezTo>
                <a:cubicBezTo>
                  <a:pt x="3927" y="14508"/>
                  <a:pt x="4147" y="14727"/>
                  <a:pt x="4418" y="14727"/>
                </a:cubicBezTo>
                <a:cubicBezTo>
                  <a:pt x="4554" y="14727"/>
                  <a:pt x="4676" y="14673"/>
                  <a:pt x="4765" y="14583"/>
                </a:cubicBezTo>
              </a:path>
            </a:pathLst>
          </a:custGeom>
          <a:solidFill>
            <a:srgbClr val="FFC000"/>
          </a:solidFill>
          <a:ln w="12700">
            <a:miter lim="400000"/>
          </a:ln>
        </p:spPr>
        <p:txBody>
          <a:bodyPr lIns="28575" tIns="28575" rIns="28575" bIns="28575" anchor="ctr"/>
          <a:lstStyle/>
          <a:p>
            <a:endParaRPr sz="1013" dirty="0">
              <a:solidFill>
                <a:schemeClr val="tx2"/>
              </a:solidFill>
              <a:latin typeface="思源黑体 CN Regular" panose="020B0500000000000000" pitchFamily="34" charset="-122"/>
              <a:ea typeface="思源黑体 CN Regular" panose="020B0500000000000000" pitchFamily="34" charset="-122"/>
            </a:endParaRPr>
          </a:p>
        </p:txBody>
      </p:sp>
      <p:sp>
        <p:nvSpPr>
          <p:cNvPr id="13" name="文本框 12">
            <a:extLst>
              <a:ext uri="{FF2B5EF4-FFF2-40B4-BE49-F238E27FC236}">
                <a16:creationId xmlns:a16="http://schemas.microsoft.com/office/drawing/2014/main" id="{E511C19A-9B11-413C-B885-3D5FD26B65EC}"/>
              </a:ext>
            </a:extLst>
          </p:cNvPr>
          <p:cNvSpPr txBox="1"/>
          <p:nvPr/>
        </p:nvSpPr>
        <p:spPr>
          <a:xfrm>
            <a:off x="1188361" y="1688628"/>
            <a:ext cx="4317089" cy="338554"/>
          </a:xfrm>
          <a:prstGeom prst="rect">
            <a:avLst/>
          </a:prstGeom>
          <a:noFill/>
        </p:spPr>
        <p:txBody>
          <a:bodyPr wrap="square">
            <a:spAutoFit/>
          </a:bodyPr>
          <a:lstStyle/>
          <a:p>
            <a:r>
              <a:rPr lang="en-US" altLang="zh-CN" sz="1600" dirty="0">
                <a:solidFill>
                  <a:srgbClr val="FFC000"/>
                </a:solidFill>
                <a:latin typeface="Nunito" panose="02000503030000020003" pitchFamily="2" charset="0"/>
              </a:rPr>
              <a:t>Shine is not the enemy</a:t>
            </a:r>
            <a:endParaRPr lang="zh-CN" altLang="en-US" sz="1600" dirty="0">
              <a:solidFill>
                <a:srgbClr val="FFC000"/>
              </a:solidFill>
              <a:latin typeface="Nunito" panose="02000503030000020003" pitchFamily="2" charset="0"/>
            </a:endParaRPr>
          </a:p>
        </p:txBody>
      </p:sp>
      <p:sp>
        <p:nvSpPr>
          <p:cNvPr id="20" name="文本框 19">
            <a:extLst>
              <a:ext uri="{FF2B5EF4-FFF2-40B4-BE49-F238E27FC236}">
                <a16:creationId xmlns:a16="http://schemas.microsoft.com/office/drawing/2014/main" id="{3435BCC9-D2D7-48EC-ACA7-1BEA2671B39D}"/>
              </a:ext>
            </a:extLst>
          </p:cNvPr>
          <p:cNvSpPr txBox="1"/>
          <p:nvPr/>
        </p:nvSpPr>
        <p:spPr>
          <a:xfrm>
            <a:off x="1257300" y="4830819"/>
            <a:ext cx="4105275" cy="461665"/>
          </a:xfrm>
          <a:prstGeom prst="rect">
            <a:avLst/>
          </a:prstGeom>
          <a:noFill/>
        </p:spPr>
        <p:txBody>
          <a:bodyPr wrap="square">
            <a:spAutoFit/>
          </a:bodyPr>
          <a:lstStyle/>
          <a:p>
            <a:pPr algn="just"/>
            <a:r>
              <a:rPr lang="en-US" altLang="zh-CN" sz="1200" dirty="0">
                <a:solidFill>
                  <a:srgbClr val="FFF6EC"/>
                </a:solidFill>
              </a:rPr>
              <a:t>More sebum, visible pores, and makeup that can slide around the T-zone. Breakouts may pop up when pores clog.</a:t>
            </a:r>
            <a:endParaRPr lang="zh-CN" altLang="en-US" sz="1200" dirty="0">
              <a:solidFill>
                <a:srgbClr val="FFF6EC"/>
              </a:solidFill>
            </a:endParaRPr>
          </a:p>
        </p:txBody>
      </p:sp>
      <p:grpSp>
        <p:nvGrpSpPr>
          <p:cNvPr id="37" name="组合 36">
            <a:extLst>
              <a:ext uri="{FF2B5EF4-FFF2-40B4-BE49-F238E27FC236}">
                <a16:creationId xmlns:a16="http://schemas.microsoft.com/office/drawing/2014/main" id="{011743BD-6D9D-4C6A-B4C7-4DAE5EE5F5F9}"/>
              </a:ext>
            </a:extLst>
          </p:cNvPr>
          <p:cNvGrpSpPr/>
          <p:nvPr/>
        </p:nvGrpSpPr>
        <p:grpSpPr>
          <a:xfrm>
            <a:off x="5817512" y="1792841"/>
            <a:ext cx="3669388" cy="895072"/>
            <a:chOff x="6242962" y="1777452"/>
            <a:chExt cx="3669388" cy="895072"/>
          </a:xfrm>
        </p:grpSpPr>
        <p:sp>
          <p:nvSpPr>
            <p:cNvPr id="22" name="文本框 21">
              <a:extLst>
                <a:ext uri="{FF2B5EF4-FFF2-40B4-BE49-F238E27FC236}">
                  <a16:creationId xmlns:a16="http://schemas.microsoft.com/office/drawing/2014/main" id="{93ACB873-2ECE-4BA7-92F1-5F38E76C722F}"/>
                </a:ext>
              </a:extLst>
            </p:cNvPr>
            <p:cNvSpPr txBox="1"/>
            <p:nvPr/>
          </p:nvSpPr>
          <p:spPr>
            <a:xfrm>
              <a:off x="6242962" y="2109836"/>
              <a:ext cx="3454691" cy="400110"/>
            </a:xfrm>
            <a:prstGeom prst="rect">
              <a:avLst/>
            </a:prstGeom>
            <a:noFill/>
          </p:spPr>
          <p:txBody>
            <a:bodyPr wrap="square">
              <a:spAutoFit/>
            </a:bodyPr>
            <a:lstStyle/>
            <a:p>
              <a:pPr algn="l"/>
              <a:r>
                <a:rPr lang="en-US" altLang="zh-CN" sz="2000" b="1" i="0" dirty="0">
                  <a:solidFill>
                    <a:srgbClr val="FFFFFF"/>
                  </a:solidFill>
                  <a:effectLst/>
                  <a:latin typeface="Nunito" panose="02000503030000020003" pitchFamily="2" charset="0"/>
                </a:rPr>
                <a:t>CONTROL, DON'T STRIP</a:t>
              </a:r>
            </a:p>
          </p:txBody>
        </p:sp>
        <p:grpSp>
          <p:nvGrpSpPr>
            <p:cNvPr id="23" name="组合 22">
              <a:extLst>
                <a:ext uri="{FF2B5EF4-FFF2-40B4-BE49-F238E27FC236}">
                  <a16:creationId xmlns:a16="http://schemas.microsoft.com/office/drawing/2014/main" id="{3719D8CA-19CE-41E1-85D0-ADDDFD168A51}"/>
                </a:ext>
              </a:extLst>
            </p:cNvPr>
            <p:cNvGrpSpPr/>
            <p:nvPr/>
          </p:nvGrpSpPr>
          <p:grpSpPr>
            <a:xfrm>
              <a:off x="6242963" y="1777452"/>
              <a:ext cx="377546" cy="332384"/>
              <a:chOff x="4230635" y="6068714"/>
              <a:chExt cx="377546" cy="332384"/>
            </a:xfrm>
          </p:grpSpPr>
          <p:sp>
            <p:nvSpPr>
              <p:cNvPr id="24" name="Oval 143">
                <a:extLst>
                  <a:ext uri="{FF2B5EF4-FFF2-40B4-BE49-F238E27FC236}">
                    <a16:creationId xmlns:a16="http://schemas.microsoft.com/office/drawing/2014/main" id="{E2BBD629-CFDD-463D-8F23-A3B2BE242561}"/>
                  </a:ext>
                </a:extLst>
              </p:cNvPr>
              <p:cNvSpPr>
                <a:spLocks noChangeArrowheads="1"/>
              </p:cNvSpPr>
              <p:nvPr/>
            </p:nvSpPr>
            <p:spPr bwMode="auto">
              <a:xfrm>
                <a:off x="4385989" y="6169875"/>
                <a:ext cx="66839"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Oval 144">
                <a:extLst>
                  <a:ext uri="{FF2B5EF4-FFF2-40B4-BE49-F238E27FC236}">
                    <a16:creationId xmlns:a16="http://schemas.microsoft.com/office/drawing/2014/main" id="{15FAD65D-D7A7-490D-8802-B058DED8C1F8}"/>
                  </a:ext>
                </a:extLst>
              </p:cNvPr>
              <p:cNvSpPr>
                <a:spLocks noChangeArrowheads="1"/>
              </p:cNvSpPr>
              <p:nvPr/>
            </p:nvSpPr>
            <p:spPr bwMode="auto">
              <a:xfrm>
                <a:off x="4487149" y="6169875"/>
                <a:ext cx="68645"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Oval 145">
                <a:extLst>
                  <a:ext uri="{FF2B5EF4-FFF2-40B4-BE49-F238E27FC236}">
                    <a16:creationId xmlns:a16="http://schemas.microsoft.com/office/drawing/2014/main" id="{080E18BA-9444-4C01-B426-34D10EABAA96}"/>
                  </a:ext>
                </a:extLst>
              </p:cNvPr>
              <p:cNvSpPr>
                <a:spLocks noChangeArrowheads="1"/>
              </p:cNvSpPr>
              <p:nvPr/>
            </p:nvSpPr>
            <p:spPr bwMode="auto">
              <a:xfrm>
                <a:off x="4283021" y="6169875"/>
                <a:ext cx="68645"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146">
                <a:extLst>
                  <a:ext uri="{FF2B5EF4-FFF2-40B4-BE49-F238E27FC236}">
                    <a16:creationId xmlns:a16="http://schemas.microsoft.com/office/drawing/2014/main" id="{8C9B450B-76A4-4B71-B67F-AC879809098C}"/>
                  </a:ext>
                </a:extLst>
              </p:cNvPr>
              <p:cNvSpPr>
                <a:spLocks noEditPoints="1"/>
              </p:cNvSpPr>
              <p:nvPr/>
            </p:nvSpPr>
            <p:spPr bwMode="auto">
              <a:xfrm>
                <a:off x="4230635" y="6068714"/>
                <a:ext cx="377546" cy="332384"/>
              </a:xfrm>
              <a:custGeom>
                <a:avLst/>
                <a:gdLst>
                  <a:gd name="T0" fmla="*/ 83 w 88"/>
                  <a:gd name="T1" fmla="*/ 5 h 78"/>
                  <a:gd name="T2" fmla="*/ 70 w 88"/>
                  <a:gd name="T3" fmla="*/ 0 h 78"/>
                  <a:gd name="T4" fmla="*/ 18 w 88"/>
                  <a:gd name="T5" fmla="*/ 0 h 78"/>
                  <a:gd name="T6" fmla="*/ 5 w 88"/>
                  <a:gd name="T7" fmla="*/ 5 h 78"/>
                  <a:gd name="T8" fmla="*/ 0 w 88"/>
                  <a:gd name="T9" fmla="*/ 18 h 78"/>
                  <a:gd name="T10" fmla="*/ 0 w 88"/>
                  <a:gd name="T11" fmla="*/ 46 h 78"/>
                  <a:gd name="T12" fmla="*/ 5 w 88"/>
                  <a:gd name="T13" fmla="*/ 59 h 78"/>
                  <a:gd name="T14" fmla="*/ 18 w 88"/>
                  <a:gd name="T15" fmla="*/ 64 h 78"/>
                  <a:gd name="T16" fmla="*/ 69 w 88"/>
                  <a:gd name="T17" fmla="*/ 64 h 78"/>
                  <a:gd name="T18" fmla="*/ 88 w 88"/>
                  <a:gd name="T19" fmla="*/ 78 h 78"/>
                  <a:gd name="T20" fmla="*/ 88 w 88"/>
                  <a:gd name="T21" fmla="*/ 18 h 78"/>
                  <a:gd name="T22" fmla="*/ 83 w 88"/>
                  <a:gd name="T23" fmla="*/ 5 h 78"/>
                  <a:gd name="T24" fmla="*/ 84 w 88"/>
                  <a:gd name="T25" fmla="*/ 70 h 78"/>
                  <a:gd name="T26" fmla="*/ 71 w 88"/>
                  <a:gd name="T27" fmla="*/ 60 h 78"/>
                  <a:gd name="T28" fmla="*/ 18 w 88"/>
                  <a:gd name="T29" fmla="*/ 60 h 78"/>
                  <a:gd name="T30" fmla="*/ 8 w 88"/>
                  <a:gd name="T31" fmla="*/ 56 h 78"/>
                  <a:gd name="T32" fmla="*/ 4 w 88"/>
                  <a:gd name="T33" fmla="*/ 46 h 78"/>
                  <a:gd name="T34" fmla="*/ 4 w 88"/>
                  <a:gd name="T35" fmla="*/ 18 h 78"/>
                  <a:gd name="T36" fmla="*/ 8 w 88"/>
                  <a:gd name="T37" fmla="*/ 8 h 78"/>
                  <a:gd name="T38" fmla="*/ 18 w 88"/>
                  <a:gd name="T39" fmla="*/ 4 h 78"/>
                  <a:gd name="T40" fmla="*/ 70 w 88"/>
                  <a:gd name="T41" fmla="*/ 4 h 78"/>
                  <a:gd name="T42" fmla="*/ 80 w 88"/>
                  <a:gd name="T43" fmla="*/ 8 h 78"/>
                  <a:gd name="T44" fmla="*/ 84 w 88"/>
                  <a:gd name="T45" fmla="*/ 18 h 78"/>
                  <a:gd name="T46" fmla="*/ 84 w 88"/>
                  <a:gd name="T47" fmla="*/ 7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8" h="78">
                    <a:moveTo>
                      <a:pt x="83" y="5"/>
                    </a:moveTo>
                    <a:cubicBezTo>
                      <a:pt x="79" y="2"/>
                      <a:pt x="75" y="0"/>
                      <a:pt x="70" y="0"/>
                    </a:cubicBezTo>
                    <a:cubicBezTo>
                      <a:pt x="18" y="0"/>
                      <a:pt x="18" y="0"/>
                      <a:pt x="18" y="0"/>
                    </a:cubicBezTo>
                    <a:cubicBezTo>
                      <a:pt x="13" y="0"/>
                      <a:pt x="9" y="2"/>
                      <a:pt x="5" y="5"/>
                    </a:cubicBezTo>
                    <a:cubicBezTo>
                      <a:pt x="2" y="9"/>
                      <a:pt x="0" y="13"/>
                      <a:pt x="0" y="18"/>
                    </a:cubicBezTo>
                    <a:cubicBezTo>
                      <a:pt x="0" y="46"/>
                      <a:pt x="0" y="46"/>
                      <a:pt x="0" y="46"/>
                    </a:cubicBezTo>
                    <a:cubicBezTo>
                      <a:pt x="0" y="51"/>
                      <a:pt x="2" y="55"/>
                      <a:pt x="5" y="59"/>
                    </a:cubicBezTo>
                    <a:cubicBezTo>
                      <a:pt x="9" y="62"/>
                      <a:pt x="13" y="64"/>
                      <a:pt x="18" y="64"/>
                    </a:cubicBezTo>
                    <a:cubicBezTo>
                      <a:pt x="69" y="64"/>
                      <a:pt x="69" y="64"/>
                      <a:pt x="69" y="64"/>
                    </a:cubicBezTo>
                    <a:cubicBezTo>
                      <a:pt x="88" y="78"/>
                      <a:pt x="88" y="78"/>
                      <a:pt x="88" y="78"/>
                    </a:cubicBezTo>
                    <a:cubicBezTo>
                      <a:pt x="88" y="18"/>
                      <a:pt x="88" y="18"/>
                      <a:pt x="88" y="18"/>
                    </a:cubicBezTo>
                    <a:cubicBezTo>
                      <a:pt x="88" y="13"/>
                      <a:pt x="86" y="9"/>
                      <a:pt x="83" y="5"/>
                    </a:cubicBezTo>
                    <a:close/>
                    <a:moveTo>
                      <a:pt x="84" y="70"/>
                    </a:moveTo>
                    <a:cubicBezTo>
                      <a:pt x="71" y="60"/>
                      <a:pt x="71" y="60"/>
                      <a:pt x="71" y="60"/>
                    </a:cubicBezTo>
                    <a:cubicBezTo>
                      <a:pt x="18" y="60"/>
                      <a:pt x="18" y="60"/>
                      <a:pt x="18" y="60"/>
                    </a:cubicBezTo>
                    <a:cubicBezTo>
                      <a:pt x="14" y="60"/>
                      <a:pt x="11" y="59"/>
                      <a:pt x="8" y="56"/>
                    </a:cubicBezTo>
                    <a:cubicBezTo>
                      <a:pt x="5" y="53"/>
                      <a:pt x="4" y="50"/>
                      <a:pt x="4" y="46"/>
                    </a:cubicBezTo>
                    <a:cubicBezTo>
                      <a:pt x="4" y="18"/>
                      <a:pt x="4" y="18"/>
                      <a:pt x="4" y="18"/>
                    </a:cubicBezTo>
                    <a:cubicBezTo>
                      <a:pt x="4" y="14"/>
                      <a:pt x="5" y="11"/>
                      <a:pt x="8" y="8"/>
                    </a:cubicBezTo>
                    <a:cubicBezTo>
                      <a:pt x="11" y="5"/>
                      <a:pt x="14" y="4"/>
                      <a:pt x="18" y="4"/>
                    </a:cubicBezTo>
                    <a:cubicBezTo>
                      <a:pt x="70" y="4"/>
                      <a:pt x="70" y="4"/>
                      <a:pt x="70" y="4"/>
                    </a:cubicBezTo>
                    <a:cubicBezTo>
                      <a:pt x="74" y="4"/>
                      <a:pt x="77" y="5"/>
                      <a:pt x="80" y="8"/>
                    </a:cubicBezTo>
                    <a:cubicBezTo>
                      <a:pt x="83" y="11"/>
                      <a:pt x="84" y="14"/>
                      <a:pt x="84" y="18"/>
                    </a:cubicBezTo>
                    <a:lnTo>
                      <a:pt x="84"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9" name="文本框 28">
              <a:extLst>
                <a:ext uri="{FF2B5EF4-FFF2-40B4-BE49-F238E27FC236}">
                  <a16:creationId xmlns:a16="http://schemas.microsoft.com/office/drawing/2014/main" id="{7C555867-C1F8-4C7C-AC66-03C5818D5E07}"/>
                </a:ext>
              </a:extLst>
            </p:cNvPr>
            <p:cNvSpPr txBox="1"/>
            <p:nvPr/>
          </p:nvSpPr>
          <p:spPr>
            <a:xfrm>
              <a:off x="6242963" y="2395525"/>
              <a:ext cx="3669387" cy="276999"/>
            </a:xfrm>
            <a:prstGeom prst="rect">
              <a:avLst/>
            </a:prstGeom>
            <a:noFill/>
          </p:spPr>
          <p:txBody>
            <a:bodyPr wrap="square">
              <a:spAutoFit/>
            </a:bodyPr>
            <a:lstStyle/>
            <a:p>
              <a:r>
                <a:rPr lang="en-US" altLang="zh-CN" sz="1200" b="0" i="1" dirty="0">
                  <a:solidFill>
                    <a:srgbClr val="F4B860"/>
                  </a:solidFill>
                  <a:effectLst/>
                  <a:latin typeface="-apple-system"/>
                </a:rPr>
                <a:t>Let the glow stay—just put it where you want it.</a:t>
              </a:r>
              <a:endParaRPr lang="zh-CN" altLang="en-US" sz="1200" dirty="0">
                <a:solidFill>
                  <a:srgbClr val="F4B860"/>
                </a:solidFill>
              </a:endParaRPr>
            </a:p>
          </p:txBody>
        </p:sp>
      </p:grpSp>
      <p:sp>
        <p:nvSpPr>
          <p:cNvPr id="30" name="文本框 29">
            <a:extLst>
              <a:ext uri="{FF2B5EF4-FFF2-40B4-BE49-F238E27FC236}">
                <a16:creationId xmlns:a16="http://schemas.microsoft.com/office/drawing/2014/main" id="{F3A82AA9-FE8D-401A-9A9B-EAC32820FCFB}"/>
              </a:ext>
            </a:extLst>
          </p:cNvPr>
          <p:cNvSpPr txBox="1"/>
          <p:nvPr/>
        </p:nvSpPr>
        <p:spPr>
          <a:xfrm>
            <a:off x="5817512" y="2724111"/>
            <a:ext cx="5688687" cy="1167307"/>
          </a:xfrm>
          <a:prstGeom prst="rect">
            <a:avLst/>
          </a:prstGeom>
          <a:noFill/>
        </p:spPr>
        <p:txBody>
          <a:bodyPr wrap="square">
            <a:spAutoFit/>
          </a:bodyPr>
          <a:lstStyle/>
          <a:p>
            <a:pPr marL="285750" indent="-285750">
              <a:lnSpc>
                <a:spcPct val="150000"/>
              </a:lnSpc>
              <a:buFont typeface="Wingdings" panose="05000000000000000000" pitchFamily="2" charset="2"/>
              <a:buChar char="ü"/>
            </a:pPr>
            <a:r>
              <a:rPr lang="en-US" altLang="zh-CN" sz="1600" dirty="0">
                <a:solidFill>
                  <a:srgbClr val="FFF6EC"/>
                </a:solidFill>
                <a:latin typeface="Nunito" panose="02000503030000020003" pitchFamily="2" charset="0"/>
              </a:rPr>
              <a:t>Cleanse thoroughly but avoid the squeaky-clean feeling.</a:t>
            </a:r>
          </a:p>
          <a:p>
            <a:pPr marL="285750" indent="-285750">
              <a:lnSpc>
                <a:spcPct val="150000"/>
              </a:lnSpc>
              <a:buFont typeface="Wingdings" panose="05000000000000000000" pitchFamily="2" charset="2"/>
              <a:buChar char="ü"/>
            </a:pPr>
            <a:r>
              <a:rPr lang="en-US" altLang="zh-CN" sz="1600" dirty="0">
                <a:solidFill>
                  <a:srgbClr val="FFF6EC"/>
                </a:solidFill>
                <a:latin typeface="Nunito" panose="02000503030000020003" pitchFamily="2" charset="0"/>
              </a:rPr>
              <a:t>Use a thin, oil-friendly moisturizer and targeted powder.</a:t>
            </a:r>
          </a:p>
          <a:p>
            <a:pPr marL="285750" indent="-285750">
              <a:lnSpc>
                <a:spcPct val="150000"/>
              </a:lnSpc>
              <a:buFont typeface="Wingdings" panose="05000000000000000000" pitchFamily="2" charset="2"/>
              <a:buChar char="ü"/>
            </a:pPr>
            <a:r>
              <a:rPr lang="en-US" altLang="zh-CN" sz="1600" dirty="0">
                <a:solidFill>
                  <a:srgbClr val="FFF6EC"/>
                </a:solidFill>
                <a:latin typeface="Nunito" panose="02000503030000020003" pitchFamily="2" charset="0"/>
              </a:rPr>
              <a:t>Press powder where you need it; leave the rest fresh.</a:t>
            </a:r>
            <a:endParaRPr lang="zh-CN" altLang="en-US" sz="1600" dirty="0">
              <a:solidFill>
                <a:srgbClr val="FFF6EC"/>
              </a:solidFill>
              <a:latin typeface="Nunito" panose="02000503030000020003" pitchFamily="2" charset="0"/>
            </a:endParaRPr>
          </a:p>
        </p:txBody>
      </p:sp>
      <p:grpSp>
        <p:nvGrpSpPr>
          <p:cNvPr id="36" name="组合 35">
            <a:extLst>
              <a:ext uri="{FF2B5EF4-FFF2-40B4-BE49-F238E27FC236}">
                <a16:creationId xmlns:a16="http://schemas.microsoft.com/office/drawing/2014/main" id="{B367A4E0-53C8-4E0B-94A4-F7493EF3A83B}"/>
              </a:ext>
            </a:extLst>
          </p:cNvPr>
          <p:cNvGrpSpPr/>
          <p:nvPr/>
        </p:nvGrpSpPr>
        <p:grpSpPr>
          <a:xfrm>
            <a:off x="6168072" y="4369154"/>
            <a:ext cx="4335800" cy="923330"/>
            <a:chOff x="6019786" y="4964099"/>
            <a:chExt cx="4335800" cy="923330"/>
          </a:xfrm>
        </p:grpSpPr>
        <p:sp>
          <p:nvSpPr>
            <p:cNvPr id="34" name="Freeform 239">
              <a:extLst>
                <a:ext uri="{FF2B5EF4-FFF2-40B4-BE49-F238E27FC236}">
                  <a16:creationId xmlns:a16="http://schemas.microsoft.com/office/drawing/2014/main" id="{6D0BAF67-F828-4438-A53C-396CF474558C}"/>
                </a:ext>
              </a:extLst>
            </p:cNvPr>
            <p:cNvSpPr>
              <a:spLocks noEditPoints="1"/>
            </p:cNvSpPr>
            <p:nvPr/>
          </p:nvSpPr>
          <p:spPr bwMode="auto">
            <a:xfrm>
              <a:off x="6019786" y="5220733"/>
              <a:ext cx="375739" cy="410062"/>
            </a:xfrm>
            <a:custGeom>
              <a:avLst/>
              <a:gdLst>
                <a:gd name="T0" fmla="*/ 80 w 88"/>
                <a:gd name="T1" fmla="*/ 64 h 96"/>
                <a:gd name="T2" fmla="*/ 80 w 88"/>
                <a:gd name="T3" fmla="*/ 44 h 96"/>
                <a:gd name="T4" fmla="*/ 69 w 88"/>
                <a:gd name="T5" fmla="*/ 19 h 96"/>
                <a:gd name="T6" fmla="*/ 52 w 88"/>
                <a:gd name="T7" fmla="*/ 9 h 96"/>
                <a:gd name="T8" fmla="*/ 52 w 88"/>
                <a:gd name="T9" fmla="*/ 0 h 96"/>
                <a:gd name="T10" fmla="*/ 36 w 88"/>
                <a:gd name="T11" fmla="*/ 0 h 96"/>
                <a:gd name="T12" fmla="*/ 36 w 88"/>
                <a:gd name="T13" fmla="*/ 9 h 96"/>
                <a:gd name="T14" fmla="*/ 19 w 88"/>
                <a:gd name="T15" fmla="*/ 19 h 96"/>
                <a:gd name="T16" fmla="*/ 8 w 88"/>
                <a:gd name="T17" fmla="*/ 44 h 96"/>
                <a:gd name="T18" fmla="*/ 8 w 88"/>
                <a:gd name="T19" fmla="*/ 64 h 96"/>
                <a:gd name="T20" fmla="*/ 0 w 88"/>
                <a:gd name="T21" fmla="*/ 80 h 96"/>
                <a:gd name="T22" fmla="*/ 28 w 88"/>
                <a:gd name="T23" fmla="*/ 80 h 96"/>
                <a:gd name="T24" fmla="*/ 33 w 88"/>
                <a:gd name="T25" fmla="*/ 91 h 96"/>
                <a:gd name="T26" fmla="*/ 44 w 88"/>
                <a:gd name="T27" fmla="*/ 96 h 96"/>
                <a:gd name="T28" fmla="*/ 55 w 88"/>
                <a:gd name="T29" fmla="*/ 91 h 96"/>
                <a:gd name="T30" fmla="*/ 60 w 88"/>
                <a:gd name="T31" fmla="*/ 80 h 96"/>
                <a:gd name="T32" fmla="*/ 88 w 88"/>
                <a:gd name="T33" fmla="*/ 80 h 96"/>
                <a:gd name="T34" fmla="*/ 80 w 88"/>
                <a:gd name="T35" fmla="*/ 64 h 96"/>
                <a:gd name="T36" fmla="*/ 52 w 88"/>
                <a:gd name="T37" fmla="*/ 88 h 96"/>
                <a:gd name="T38" fmla="*/ 36 w 88"/>
                <a:gd name="T39" fmla="*/ 88 h 96"/>
                <a:gd name="T40" fmla="*/ 32 w 88"/>
                <a:gd name="T41" fmla="*/ 80 h 96"/>
                <a:gd name="T42" fmla="*/ 56 w 88"/>
                <a:gd name="T43" fmla="*/ 80 h 96"/>
                <a:gd name="T44" fmla="*/ 52 w 88"/>
                <a:gd name="T45" fmla="*/ 88 h 96"/>
                <a:gd name="T46" fmla="*/ 28 w 88"/>
                <a:gd name="T47" fmla="*/ 76 h 96"/>
                <a:gd name="T48" fmla="*/ 6 w 88"/>
                <a:gd name="T49" fmla="*/ 76 h 96"/>
                <a:gd name="T50" fmla="*/ 12 w 88"/>
                <a:gd name="T51" fmla="*/ 66 h 96"/>
                <a:gd name="T52" fmla="*/ 12 w 88"/>
                <a:gd name="T53" fmla="*/ 65 h 96"/>
                <a:gd name="T54" fmla="*/ 12 w 88"/>
                <a:gd name="T55" fmla="*/ 64 h 96"/>
                <a:gd name="T56" fmla="*/ 12 w 88"/>
                <a:gd name="T57" fmla="*/ 44 h 96"/>
                <a:gd name="T58" fmla="*/ 21 w 88"/>
                <a:gd name="T59" fmla="*/ 21 h 96"/>
                <a:gd name="T60" fmla="*/ 44 w 88"/>
                <a:gd name="T61" fmla="*/ 12 h 96"/>
                <a:gd name="T62" fmla="*/ 67 w 88"/>
                <a:gd name="T63" fmla="*/ 21 h 96"/>
                <a:gd name="T64" fmla="*/ 76 w 88"/>
                <a:gd name="T65" fmla="*/ 44 h 96"/>
                <a:gd name="T66" fmla="*/ 76 w 88"/>
                <a:gd name="T67" fmla="*/ 64 h 96"/>
                <a:gd name="T68" fmla="*/ 76 w 88"/>
                <a:gd name="T69" fmla="*/ 65 h 96"/>
                <a:gd name="T70" fmla="*/ 76 w 88"/>
                <a:gd name="T71" fmla="*/ 66 h 96"/>
                <a:gd name="T72" fmla="*/ 82 w 88"/>
                <a:gd name="T73" fmla="*/ 76 h 96"/>
                <a:gd name="T74" fmla="*/ 60 w 88"/>
                <a:gd name="T75" fmla="*/ 76 h 96"/>
                <a:gd name="T76" fmla="*/ 28 w 88"/>
                <a:gd name="T77" fmla="*/ 7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8" h="96">
                  <a:moveTo>
                    <a:pt x="80" y="64"/>
                  </a:moveTo>
                  <a:cubicBezTo>
                    <a:pt x="80" y="44"/>
                    <a:pt x="80" y="44"/>
                    <a:pt x="80" y="44"/>
                  </a:cubicBezTo>
                  <a:cubicBezTo>
                    <a:pt x="80" y="35"/>
                    <a:pt x="76" y="26"/>
                    <a:pt x="69" y="19"/>
                  </a:cubicBezTo>
                  <a:cubicBezTo>
                    <a:pt x="64" y="14"/>
                    <a:pt x="58" y="10"/>
                    <a:pt x="52" y="9"/>
                  </a:cubicBezTo>
                  <a:cubicBezTo>
                    <a:pt x="52" y="0"/>
                    <a:pt x="52" y="0"/>
                    <a:pt x="52" y="0"/>
                  </a:cubicBezTo>
                  <a:cubicBezTo>
                    <a:pt x="36" y="0"/>
                    <a:pt x="36" y="0"/>
                    <a:pt x="36" y="0"/>
                  </a:cubicBezTo>
                  <a:cubicBezTo>
                    <a:pt x="36" y="9"/>
                    <a:pt x="36" y="9"/>
                    <a:pt x="36" y="9"/>
                  </a:cubicBezTo>
                  <a:cubicBezTo>
                    <a:pt x="30" y="10"/>
                    <a:pt x="24" y="14"/>
                    <a:pt x="19" y="19"/>
                  </a:cubicBezTo>
                  <a:cubicBezTo>
                    <a:pt x="12" y="26"/>
                    <a:pt x="8" y="35"/>
                    <a:pt x="8" y="44"/>
                  </a:cubicBezTo>
                  <a:cubicBezTo>
                    <a:pt x="8" y="64"/>
                    <a:pt x="8" y="64"/>
                    <a:pt x="8" y="64"/>
                  </a:cubicBezTo>
                  <a:cubicBezTo>
                    <a:pt x="0" y="80"/>
                    <a:pt x="0" y="80"/>
                    <a:pt x="0" y="80"/>
                  </a:cubicBezTo>
                  <a:cubicBezTo>
                    <a:pt x="28" y="80"/>
                    <a:pt x="28" y="80"/>
                    <a:pt x="28" y="80"/>
                  </a:cubicBezTo>
                  <a:cubicBezTo>
                    <a:pt x="28" y="84"/>
                    <a:pt x="30" y="88"/>
                    <a:pt x="33" y="91"/>
                  </a:cubicBezTo>
                  <a:cubicBezTo>
                    <a:pt x="36" y="94"/>
                    <a:pt x="40" y="96"/>
                    <a:pt x="44" y="96"/>
                  </a:cubicBezTo>
                  <a:cubicBezTo>
                    <a:pt x="48" y="96"/>
                    <a:pt x="52" y="94"/>
                    <a:pt x="55" y="91"/>
                  </a:cubicBezTo>
                  <a:cubicBezTo>
                    <a:pt x="58" y="88"/>
                    <a:pt x="60" y="84"/>
                    <a:pt x="60" y="80"/>
                  </a:cubicBezTo>
                  <a:cubicBezTo>
                    <a:pt x="88" y="80"/>
                    <a:pt x="88" y="80"/>
                    <a:pt x="88" y="80"/>
                  </a:cubicBezTo>
                  <a:lnTo>
                    <a:pt x="80" y="64"/>
                  </a:lnTo>
                  <a:close/>
                  <a:moveTo>
                    <a:pt x="52" y="88"/>
                  </a:moveTo>
                  <a:cubicBezTo>
                    <a:pt x="48" y="93"/>
                    <a:pt x="40" y="93"/>
                    <a:pt x="36" y="88"/>
                  </a:cubicBezTo>
                  <a:cubicBezTo>
                    <a:pt x="33" y="86"/>
                    <a:pt x="32" y="83"/>
                    <a:pt x="32" y="80"/>
                  </a:cubicBezTo>
                  <a:cubicBezTo>
                    <a:pt x="56" y="80"/>
                    <a:pt x="56" y="80"/>
                    <a:pt x="56" y="80"/>
                  </a:cubicBezTo>
                  <a:cubicBezTo>
                    <a:pt x="56" y="83"/>
                    <a:pt x="55" y="86"/>
                    <a:pt x="52" y="88"/>
                  </a:cubicBezTo>
                  <a:close/>
                  <a:moveTo>
                    <a:pt x="28" y="76"/>
                  </a:moveTo>
                  <a:cubicBezTo>
                    <a:pt x="6" y="76"/>
                    <a:pt x="6" y="76"/>
                    <a:pt x="6" y="76"/>
                  </a:cubicBezTo>
                  <a:cubicBezTo>
                    <a:pt x="12" y="66"/>
                    <a:pt x="12" y="66"/>
                    <a:pt x="12" y="66"/>
                  </a:cubicBezTo>
                  <a:cubicBezTo>
                    <a:pt x="12" y="65"/>
                    <a:pt x="12" y="65"/>
                    <a:pt x="12" y="65"/>
                  </a:cubicBezTo>
                  <a:cubicBezTo>
                    <a:pt x="12" y="64"/>
                    <a:pt x="12" y="64"/>
                    <a:pt x="12" y="64"/>
                  </a:cubicBezTo>
                  <a:cubicBezTo>
                    <a:pt x="12" y="44"/>
                    <a:pt x="12" y="44"/>
                    <a:pt x="12" y="44"/>
                  </a:cubicBezTo>
                  <a:cubicBezTo>
                    <a:pt x="12" y="35"/>
                    <a:pt x="15" y="27"/>
                    <a:pt x="21" y="21"/>
                  </a:cubicBezTo>
                  <a:cubicBezTo>
                    <a:pt x="27" y="15"/>
                    <a:pt x="35" y="12"/>
                    <a:pt x="44" y="12"/>
                  </a:cubicBezTo>
                  <a:cubicBezTo>
                    <a:pt x="53" y="12"/>
                    <a:pt x="61" y="15"/>
                    <a:pt x="67" y="21"/>
                  </a:cubicBezTo>
                  <a:cubicBezTo>
                    <a:pt x="73" y="27"/>
                    <a:pt x="76" y="35"/>
                    <a:pt x="76" y="44"/>
                  </a:cubicBezTo>
                  <a:cubicBezTo>
                    <a:pt x="76" y="64"/>
                    <a:pt x="76" y="64"/>
                    <a:pt x="76" y="64"/>
                  </a:cubicBezTo>
                  <a:cubicBezTo>
                    <a:pt x="76" y="65"/>
                    <a:pt x="76" y="65"/>
                    <a:pt x="76" y="65"/>
                  </a:cubicBezTo>
                  <a:cubicBezTo>
                    <a:pt x="76" y="66"/>
                    <a:pt x="76" y="66"/>
                    <a:pt x="76" y="66"/>
                  </a:cubicBezTo>
                  <a:cubicBezTo>
                    <a:pt x="82" y="76"/>
                    <a:pt x="82" y="76"/>
                    <a:pt x="82" y="76"/>
                  </a:cubicBezTo>
                  <a:cubicBezTo>
                    <a:pt x="60" y="76"/>
                    <a:pt x="60" y="76"/>
                    <a:pt x="60" y="76"/>
                  </a:cubicBezTo>
                  <a:lnTo>
                    <a:pt x="28" y="7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文本框 34">
              <a:extLst>
                <a:ext uri="{FF2B5EF4-FFF2-40B4-BE49-F238E27FC236}">
                  <a16:creationId xmlns:a16="http://schemas.microsoft.com/office/drawing/2014/main" id="{75F811D6-9157-4B10-AE8E-A66336EEAD18}"/>
                </a:ext>
              </a:extLst>
            </p:cNvPr>
            <p:cNvSpPr txBox="1"/>
            <p:nvPr/>
          </p:nvSpPr>
          <p:spPr>
            <a:xfrm>
              <a:off x="6533799" y="4964099"/>
              <a:ext cx="3821787" cy="923330"/>
            </a:xfrm>
            <a:prstGeom prst="rect">
              <a:avLst/>
            </a:prstGeom>
            <a:noFill/>
          </p:spPr>
          <p:txBody>
            <a:bodyPr wrap="square">
              <a:spAutoFit/>
            </a:bodyPr>
            <a:lstStyle/>
            <a:p>
              <a:pPr algn="just"/>
              <a:r>
                <a:rPr lang="en-US" altLang="zh-CN" b="1" i="0" dirty="0">
                  <a:solidFill>
                    <a:srgbClr val="FFC000"/>
                  </a:solidFill>
                  <a:effectLst/>
                  <a:latin typeface="Nunito" panose="02000503030000020003" pitchFamily="2" charset="0"/>
                </a:rPr>
                <a:t>skin type can shift with climate, hormones, and stress. Re-check the basics every few months.</a:t>
              </a:r>
            </a:p>
          </p:txBody>
        </p:sp>
      </p:grpSp>
      <p:sp>
        <p:nvSpPr>
          <p:cNvPr id="28" name="文本框 27">
            <a:extLst>
              <a:ext uri="{FF2B5EF4-FFF2-40B4-BE49-F238E27FC236}">
                <a16:creationId xmlns:a16="http://schemas.microsoft.com/office/drawing/2014/main" id="{5FD15A75-93F1-4292-A97D-6E2A11950A83}"/>
              </a:ext>
            </a:extLst>
          </p:cNvPr>
          <p:cNvSpPr txBox="1"/>
          <p:nvPr/>
        </p:nvSpPr>
        <p:spPr>
          <a:xfrm>
            <a:off x="569629" y="1404273"/>
            <a:ext cx="4092857" cy="388568"/>
          </a:xfrm>
          <a:prstGeom prst="rect">
            <a:avLst/>
          </a:prstGeom>
          <a:noFill/>
        </p:spPr>
        <p:txBody>
          <a:bodyPr wrap="square">
            <a:spAutoFit/>
          </a:bodyPr>
          <a:lstStyle/>
          <a:p>
            <a:pPr algn="l">
              <a:lnSpc>
                <a:spcPts val="1800"/>
              </a:lnSpc>
              <a:spcAft>
                <a:spcPts val="0"/>
              </a:spcAft>
            </a:pPr>
            <a:r>
              <a:rPr lang="en-US" altLang="zh-CN" sz="3200" b="1" dirty="0">
                <a:solidFill>
                  <a:schemeClr val="bg1"/>
                </a:solidFill>
                <a:latin typeface="Nunito" panose="02000503030000020003" pitchFamily="2" charset="0"/>
                <a:ea typeface="Calibri"/>
                <a:cs typeface="Arial" panose="020B0604020202020204" pitchFamily="34" charset="0"/>
              </a:rPr>
              <a:t>03 </a:t>
            </a:r>
            <a:r>
              <a:rPr lang="en-US" altLang="zh-CN" sz="2800" b="1" i="0" spc="300" dirty="0">
                <a:solidFill>
                  <a:srgbClr val="E2641F"/>
                </a:solidFill>
                <a:latin typeface="Nunito" panose="02000503030000020003" pitchFamily="2" charset="0"/>
                <a:ea typeface="Calibri"/>
              </a:rPr>
              <a:t> </a:t>
            </a:r>
            <a:r>
              <a:rPr lang="en-US" altLang="zh-CN" sz="2400" b="1" i="0" spc="300" dirty="0">
                <a:solidFill>
                  <a:srgbClr val="E2641F"/>
                </a:solidFill>
                <a:latin typeface="Nunito" panose="02000503030000020003" pitchFamily="2" charset="0"/>
                <a:ea typeface="Calibri"/>
              </a:rPr>
              <a:t>OILY SKIN</a:t>
            </a:r>
          </a:p>
        </p:txBody>
      </p:sp>
      <p:pic>
        <p:nvPicPr>
          <p:cNvPr id="11" name="图片 10">
            <a:extLst>
              <a:ext uri="{FF2B5EF4-FFF2-40B4-BE49-F238E27FC236}">
                <a16:creationId xmlns:a16="http://schemas.microsoft.com/office/drawing/2014/main" id="{01ECC612-D1D6-4589-8E4D-63BC06B56C1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20800" y="2093931"/>
            <a:ext cx="3972822" cy="2632383"/>
          </a:xfrm>
          <a:prstGeom prst="rect">
            <a:avLst/>
          </a:prstGeom>
        </p:spPr>
      </p:pic>
    </p:spTree>
    <p:extLst>
      <p:ext uri="{BB962C8B-B14F-4D97-AF65-F5344CB8AC3E}">
        <p14:creationId xmlns:p14="http://schemas.microsoft.com/office/powerpoint/2010/main" val="2323869392"/>
      </p:ext>
    </p:extLst>
  </p:cSld>
  <p:clrMapOvr>
    <a:masterClrMapping/>
  </p:clrMapOvr>
  <p:transition spd="slow" advClick="0">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2" name="TextBox 28">
            <a:extLst>
              <a:ext uri="{FF2B5EF4-FFF2-40B4-BE49-F238E27FC236}">
                <a16:creationId xmlns:a16="http://schemas.microsoft.com/office/drawing/2014/main" id="{BE638E21-9212-44EE-B3D5-523D4CA60D36}"/>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sp>
        <p:nvSpPr>
          <p:cNvPr id="3" name="文本框 2">
            <a:extLst>
              <a:ext uri="{FF2B5EF4-FFF2-40B4-BE49-F238E27FC236}">
                <a16:creationId xmlns:a16="http://schemas.microsoft.com/office/drawing/2014/main" id="{D05E6568-A141-4EE9-A98C-3C58B1C8D814}"/>
              </a:ext>
            </a:extLst>
          </p:cNvPr>
          <p:cNvSpPr txBox="1"/>
          <p:nvPr/>
        </p:nvSpPr>
        <p:spPr>
          <a:xfrm>
            <a:off x="4473600" y="270328"/>
            <a:ext cx="3244799"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zh-CN" altLang="en-US" dirty="0"/>
              <a:t>Skin Types</a:t>
            </a:r>
          </a:p>
        </p:txBody>
      </p:sp>
      <p:grpSp>
        <p:nvGrpSpPr>
          <p:cNvPr id="5" name="组合 4">
            <a:extLst>
              <a:ext uri="{FF2B5EF4-FFF2-40B4-BE49-F238E27FC236}">
                <a16:creationId xmlns:a16="http://schemas.microsoft.com/office/drawing/2014/main" id="{6FE494B7-0011-4A03-A1AF-D90B993A4F69}"/>
              </a:ext>
            </a:extLst>
          </p:cNvPr>
          <p:cNvGrpSpPr/>
          <p:nvPr/>
        </p:nvGrpSpPr>
        <p:grpSpPr>
          <a:xfrm>
            <a:off x="182669" y="164290"/>
            <a:ext cx="1693855" cy="272205"/>
            <a:chOff x="182669" y="164290"/>
            <a:chExt cx="1693855" cy="272205"/>
          </a:xfrm>
        </p:grpSpPr>
        <p:sp>
          <p:nvSpPr>
            <p:cNvPr id="6" name="TextBox 2">
              <a:extLst>
                <a:ext uri="{FF2B5EF4-FFF2-40B4-BE49-F238E27FC236}">
                  <a16:creationId xmlns:a16="http://schemas.microsoft.com/office/drawing/2014/main" id="{69D8B336-CE79-4F0C-9B17-D4347961B84C}"/>
                </a:ext>
              </a:extLst>
            </p:cNvPr>
            <p:cNvSpPr txBox="1"/>
            <p:nvPr/>
          </p:nvSpPr>
          <p:spPr>
            <a:xfrm>
              <a:off x="182669" y="164290"/>
              <a:ext cx="1644885"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02 / SKIN + LOOK</a:t>
              </a:r>
              <a:endParaRPr sz="1400" i="0" dirty="0">
                <a:solidFill>
                  <a:schemeClr val="bg1"/>
                </a:solidFill>
                <a:latin typeface="Nunito" panose="02000503030000020003" pitchFamily="2" charset="0"/>
                <a:ea typeface="Calibri"/>
              </a:endParaRPr>
            </a:p>
          </p:txBody>
        </p:sp>
        <p:sp>
          <p:nvSpPr>
            <p:cNvPr id="7" name="Rectangle 4">
              <a:extLst>
                <a:ext uri="{FF2B5EF4-FFF2-40B4-BE49-F238E27FC236}">
                  <a16:creationId xmlns:a16="http://schemas.microsoft.com/office/drawing/2014/main" id="{E19F1774-93A0-49DB-B341-A6794C579EFB}"/>
                </a:ext>
              </a:extLst>
            </p:cNvPr>
            <p:cNvSpPr/>
            <p:nvPr/>
          </p:nvSpPr>
          <p:spPr>
            <a:xfrm>
              <a:off x="230604" y="411095"/>
              <a:ext cx="1645920" cy="25400"/>
            </a:xfrm>
            <a:prstGeom prst="rect">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solidFill>
                  <a:schemeClr val="bg1"/>
                </a:solidFill>
              </a:endParaRPr>
            </a:p>
          </p:txBody>
        </p:sp>
      </p:grpSp>
      <p:sp>
        <p:nvSpPr>
          <p:cNvPr id="9" name="文本框 8">
            <a:extLst>
              <a:ext uri="{FF2B5EF4-FFF2-40B4-BE49-F238E27FC236}">
                <a16:creationId xmlns:a16="http://schemas.microsoft.com/office/drawing/2014/main" id="{4F9C9643-8D7E-4C1E-B992-6BD703726E5D}"/>
              </a:ext>
            </a:extLst>
          </p:cNvPr>
          <p:cNvSpPr txBox="1"/>
          <p:nvPr/>
        </p:nvSpPr>
        <p:spPr>
          <a:xfrm>
            <a:off x="4473600" y="843204"/>
            <a:ext cx="4237057" cy="230832"/>
          </a:xfrm>
          <a:prstGeom prst="rect">
            <a:avLst/>
          </a:prstGeom>
          <a:noFill/>
        </p:spPr>
        <p:txBody>
          <a:bodyPr wrap="none" rtlCol="0">
            <a:spAutoFit/>
          </a:bodyPr>
          <a:lstStyle/>
          <a:p>
            <a:pPr>
              <a:lnSpc>
                <a:spcPct val="90000"/>
              </a:lnSpc>
            </a:pPr>
            <a:r>
              <a:rPr lang="en-US" sz="10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Common Skin Types : Dry, oily, combination, normal, and sensitive skin</a:t>
            </a:r>
          </a:p>
        </p:txBody>
      </p:sp>
      <p:sp>
        <p:nvSpPr>
          <p:cNvPr id="10" name="任意多边形: 形状 9">
            <a:extLst>
              <a:ext uri="{FF2B5EF4-FFF2-40B4-BE49-F238E27FC236}">
                <a16:creationId xmlns:a16="http://schemas.microsoft.com/office/drawing/2014/main" id="{49DA07E5-5971-4E91-A1A0-52D43FE4C529}"/>
              </a:ext>
            </a:extLst>
          </p:cNvPr>
          <p:cNvSpPr/>
          <p:nvPr/>
        </p:nvSpPr>
        <p:spPr>
          <a:xfrm>
            <a:off x="3937562" y="411095"/>
            <a:ext cx="487068" cy="480164"/>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1"/>
                </a:lnTo>
                <a:cubicBezTo>
                  <a:pt x="19655" y="2641"/>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1"/>
                  <a:pt x="21380" y="0"/>
                  <a:pt x="21109" y="0"/>
                </a:cubicBezTo>
                <a:cubicBezTo>
                  <a:pt x="21034" y="0"/>
                  <a:pt x="20964" y="20"/>
                  <a:pt x="20900" y="52"/>
                </a:cubicBezTo>
                <a:lnTo>
                  <a:pt x="20898" y="48"/>
                </a:lnTo>
                <a:lnTo>
                  <a:pt x="302" y="8875"/>
                </a:lnTo>
                <a:cubicBezTo>
                  <a:pt x="301" y="8876"/>
                  <a:pt x="299" y="8876"/>
                  <a:pt x="297" y="8877"/>
                </a:cubicBezTo>
                <a:lnTo>
                  <a:pt x="280" y="8884"/>
                </a:lnTo>
                <a:lnTo>
                  <a:pt x="281" y="8887"/>
                </a:lnTo>
                <a:cubicBezTo>
                  <a:pt x="116" y="8967"/>
                  <a:pt x="0" y="9133"/>
                  <a:pt x="0" y="9327"/>
                </a:cubicBezTo>
                <a:cubicBezTo>
                  <a:pt x="0" y="9551"/>
                  <a:pt x="151" y="9732"/>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700"/>
                </a:lnTo>
                <a:cubicBezTo>
                  <a:pt x="21578" y="637"/>
                  <a:pt x="21600" y="567"/>
                  <a:pt x="21600" y="491"/>
                </a:cubicBezTo>
                <a:moveTo>
                  <a:pt x="7855" y="16200"/>
                </a:moveTo>
                <a:cubicBezTo>
                  <a:pt x="7719" y="16200"/>
                  <a:pt x="7596" y="16256"/>
                  <a:pt x="7507" y="16344"/>
                </a:cubicBezTo>
                <a:lnTo>
                  <a:pt x="6035" y="17817"/>
                </a:lnTo>
                <a:cubicBezTo>
                  <a:pt x="5946" y="17906"/>
                  <a:pt x="5891" y="18028"/>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1"/>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0"/>
                  <a:pt x="1964" y="19145"/>
                </a:cubicBezTo>
                <a:cubicBezTo>
                  <a:pt x="1964" y="19417"/>
                  <a:pt x="2184" y="19636"/>
                  <a:pt x="2455" y="19636"/>
                </a:cubicBezTo>
                <a:cubicBezTo>
                  <a:pt x="2590" y="19636"/>
                  <a:pt x="2713" y="19582"/>
                  <a:pt x="2802" y="19493"/>
                </a:cubicBezTo>
                <a:lnTo>
                  <a:pt x="7711" y="14583"/>
                </a:lnTo>
                <a:cubicBezTo>
                  <a:pt x="7800" y="14495"/>
                  <a:pt x="7855" y="14373"/>
                  <a:pt x="7855" y="14237"/>
                </a:cubicBezTo>
                <a:moveTo>
                  <a:pt x="4765" y="14583"/>
                </a:moveTo>
                <a:lnTo>
                  <a:pt x="5256" y="14093"/>
                </a:lnTo>
                <a:cubicBezTo>
                  <a:pt x="5345" y="14004"/>
                  <a:pt x="5400" y="13882"/>
                  <a:pt x="5400" y="13745"/>
                </a:cubicBezTo>
                <a:cubicBezTo>
                  <a:pt x="5400" y="13475"/>
                  <a:pt x="5180" y="13255"/>
                  <a:pt x="4909" y="13255"/>
                </a:cubicBezTo>
                <a:cubicBezTo>
                  <a:pt x="4774" y="13255"/>
                  <a:pt x="4651" y="13310"/>
                  <a:pt x="4562" y="13398"/>
                </a:cubicBezTo>
                <a:lnTo>
                  <a:pt x="4071" y="13889"/>
                </a:lnTo>
                <a:cubicBezTo>
                  <a:pt x="3982" y="13978"/>
                  <a:pt x="3927" y="14101"/>
                  <a:pt x="3927" y="14237"/>
                </a:cubicBezTo>
                <a:cubicBezTo>
                  <a:pt x="3927" y="14508"/>
                  <a:pt x="4147" y="14727"/>
                  <a:pt x="4418" y="14727"/>
                </a:cubicBezTo>
                <a:cubicBezTo>
                  <a:pt x="4554" y="14727"/>
                  <a:pt x="4676" y="14673"/>
                  <a:pt x="4765" y="14583"/>
                </a:cubicBezTo>
              </a:path>
            </a:pathLst>
          </a:custGeom>
          <a:solidFill>
            <a:srgbClr val="FFC000"/>
          </a:solidFill>
          <a:ln w="12700">
            <a:miter lim="400000"/>
          </a:ln>
        </p:spPr>
        <p:txBody>
          <a:bodyPr lIns="28575" tIns="28575" rIns="28575" bIns="28575" anchor="ctr"/>
          <a:lstStyle/>
          <a:p>
            <a:endParaRPr sz="1013" dirty="0">
              <a:solidFill>
                <a:schemeClr val="tx2"/>
              </a:solidFill>
              <a:latin typeface="思源黑体 CN Regular" panose="020B0500000000000000" pitchFamily="34" charset="-122"/>
              <a:ea typeface="思源黑体 CN Regular" panose="020B0500000000000000" pitchFamily="34" charset="-122"/>
            </a:endParaRPr>
          </a:p>
        </p:txBody>
      </p:sp>
      <p:sp>
        <p:nvSpPr>
          <p:cNvPr id="13" name="文本框 12">
            <a:extLst>
              <a:ext uri="{FF2B5EF4-FFF2-40B4-BE49-F238E27FC236}">
                <a16:creationId xmlns:a16="http://schemas.microsoft.com/office/drawing/2014/main" id="{E511C19A-9B11-413C-B885-3D5FD26B65EC}"/>
              </a:ext>
            </a:extLst>
          </p:cNvPr>
          <p:cNvSpPr txBox="1"/>
          <p:nvPr/>
        </p:nvSpPr>
        <p:spPr>
          <a:xfrm>
            <a:off x="1359811" y="1605090"/>
            <a:ext cx="3802739" cy="338554"/>
          </a:xfrm>
          <a:prstGeom prst="rect">
            <a:avLst/>
          </a:prstGeom>
          <a:noFill/>
        </p:spPr>
        <p:txBody>
          <a:bodyPr wrap="square">
            <a:spAutoFit/>
          </a:bodyPr>
          <a:lstStyle/>
          <a:p>
            <a:r>
              <a:rPr lang="en-US" altLang="zh-CN" sz="1600" dirty="0">
                <a:solidFill>
                  <a:srgbClr val="FFC000"/>
                </a:solidFill>
                <a:latin typeface="Nunito" panose="02000503030000020003" pitchFamily="2" charset="0"/>
              </a:rPr>
              <a:t>Keep the barrier happy</a:t>
            </a:r>
            <a:endParaRPr lang="zh-CN" altLang="en-US" sz="1600" dirty="0">
              <a:solidFill>
                <a:srgbClr val="FFC000"/>
              </a:solidFill>
              <a:latin typeface="Nunito" panose="02000503030000020003" pitchFamily="2" charset="0"/>
            </a:endParaRPr>
          </a:p>
        </p:txBody>
      </p:sp>
      <p:sp>
        <p:nvSpPr>
          <p:cNvPr id="20" name="文本框 19">
            <a:extLst>
              <a:ext uri="{FF2B5EF4-FFF2-40B4-BE49-F238E27FC236}">
                <a16:creationId xmlns:a16="http://schemas.microsoft.com/office/drawing/2014/main" id="{3435BCC9-D2D7-48EC-ACA7-1BEA2671B39D}"/>
              </a:ext>
            </a:extLst>
          </p:cNvPr>
          <p:cNvSpPr txBox="1"/>
          <p:nvPr/>
        </p:nvSpPr>
        <p:spPr>
          <a:xfrm>
            <a:off x="1408781" y="5442771"/>
            <a:ext cx="3064819" cy="646331"/>
          </a:xfrm>
          <a:prstGeom prst="rect">
            <a:avLst/>
          </a:prstGeom>
          <a:noFill/>
        </p:spPr>
        <p:txBody>
          <a:bodyPr wrap="square">
            <a:spAutoFit/>
          </a:bodyPr>
          <a:lstStyle/>
          <a:p>
            <a:pPr algn="just"/>
            <a:r>
              <a:rPr lang="en-US" altLang="zh-CN" sz="1200" dirty="0">
                <a:solidFill>
                  <a:srgbClr val="FFF6EC"/>
                </a:solidFill>
              </a:rPr>
              <a:t>Skin may flush, sting, or react quickly to weather, fragrance, or new products. Redness is common and totally manageable.</a:t>
            </a:r>
            <a:endParaRPr lang="zh-CN" altLang="en-US" sz="1200" dirty="0">
              <a:solidFill>
                <a:srgbClr val="FFF6EC"/>
              </a:solidFill>
            </a:endParaRPr>
          </a:p>
        </p:txBody>
      </p:sp>
      <p:grpSp>
        <p:nvGrpSpPr>
          <p:cNvPr id="15" name="组合 14">
            <a:extLst>
              <a:ext uri="{FF2B5EF4-FFF2-40B4-BE49-F238E27FC236}">
                <a16:creationId xmlns:a16="http://schemas.microsoft.com/office/drawing/2014/main" id="{F9782BF4-2DB2-430F-AE57-1A32D5CE5068}"/>
              </a:ext>
            </a:extLst>
          </p:cNvPr>
          <p:cNvGrpSpPr/>
          <p:nvPr/>
        </p:nvGrpSpPr>
        <p:grpSpPr>
          <a:xfrm>
            <a:off x="5072974" y="1774367"/>
            <a:ext cx="5688687" cy="2009935"/>
            <a:chOff x="6242962" y="1777452"/>
            <a:chExt cx="5688687" cy="2009935"/>
          </a:xfrm>
        </p:grpSpPr>
        <p:grpSp>
          <p:nvGrpSpPr>
            <p:cNvPr id="37" name="组合 36">
              <a:extLst>
                <a:ext uri="{FF2B5EF4-FFF2-40B4-BE49-F238E27FC236}">
                  <a16:creationId xmlns:a16="http://schemas.microsoft.com/office/drawing/2014/main" id="{011743BD-6D9D-4C6A-B4C7-4DAE5EE5F5F9}"/>
                </a:ext>
              </a:extLst>
            </p:cNvPr>
            <p:cNvGrpSpPr/>
            <p:nvPr/>
          </p:nvGrpSpPr>
          <p:grpSpPr>
            <a:xfrm>
              <a:off x="6242962" y="1777452"/>
              <a:ext cx="2780387" cy="895072"/>
              <a:chOff x="6242962" y="1777452"/>
              <a:chExt cx="2780387" cy="895072"/>
            </a:xfrm>
          </p:grpSpPr>
          <p:sp>
            <p:nvSpPr>
              <p:cNvPr id="22" name="文本框 21">
                <a:extLst>
                  <a:ext uri="{FF2B5EF4-FFF2-40B4-BE49-F238E27FC236}">
                    <a16:creationId xmlns:a16="http://schemas.microsoft.com/office/drawing/2014/main" id="{93ACB873-2ECE-4BA7-92F1-5F38E76C722F}"/>
                  </a:ext>
                </a:extLst>
              </p:cNvPr>
              <p:cNvSpPr txBox="1"/>
              <p:nvPr/>
            </p:nvSpPr>
            <p:spPr>
              <a:xfrm>
                <a:off x="6242962" y="2109836"/>
                <a:ext cx="2780387" cy="400110"/>
              </a:xfrm>
              <a:prstGeom prst="rect">
                <a:avLst/>
              </a:prstGeom>
              <a:noFill/>
            </p:spPr>
            <p:txBody>
              <a:bodyPr wrap="square">
                <a:spAutoFit/>
              </a:bodyPr>
              <a:lstStyle/>
              <a:p>
                <a:pPr algn="l"/>
                <a:r>
                  <a:rPr lang="en-US" altLang="zh-CN" sz="2000" b="1" i="0" dirty="0">
                    <a:solidFill>
                      <a:srgbClr val="FFFFFF"/>
                    </a:solidFill>
                    <a:effectLst/>
                    <a:latin typeface="Nunito" panose="02000503030000020003" pitchFamily="2" charset="0"/>
                  </a:rPr>
                  <a:t>FEWER SURPRISES</a:t>
                </a:r>
              </a:p>
            </p:txBody>
          </p:sp>
          <p:grpSp>
            <p:nvGrpSpPr>
              <p:cNvPr id="23" name="组合 22">
                <a:extLst>
                  <a:ext uri="{FF2B5EF4-FFF2-40B4-BE49-F238E27FC236}">
                    <a16:creationId xmlns:a16="http://schemas.microsoft.com/office/drawing/2014/main" id="{3719D8CA-19CE-41E1-85D0-ADDDFD168A51}"/>
                  </a:ext>
                </a:extLst>
              </p:cNvPr>
              <p:cNvGrpSpPr/>
              <p:nvPr/>
            </p:nvGrpSpPr>
            <p:grpSpPr>
              <a:xfrm>
                <a:off x="6242963" y="1777452"/>
                <a:ext cx="377546" cy="332384"/>
                <a:chOff x="4230635" y="6068714"/>
                <a:chExt cx="377546" cy="332384"/>
              </a:xfrm>
            </p:grpSpPr>
            <p:sp>
              <p:nvSpPr>
                <p:cNvPr id="24" name="Oval 143">
                  <a:extLst>
                    <a:ext uri="{FF2B5EF4-FFF2-40B4-BE49-F238E27FC236}">
                      <a16:creationId xmlns:a16="http://schemas.microsoft.com/office/drawing/2014/main" id="{E2BBD629-CFDD-463D-8F23-A3B2BE242561}"/>
                    </a:ext>
                  </a:extLst>
                </p:cNvPr>
                <p:cNvSpPr>
                  <a:spLocks noChangeArrowheads="1"/>
                </p:cNvSpPr>
                <p:nvPr/>
              </p:nvSpPr>
              <p:spPr bwMode="auto">
                <a:xfrm>
                  <a:off x="4385989" y="6169875"/>
                  <a:ext cx="66839"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Oval 144">
                  <a:extLst>
                    <a:ext uri="{FF2B5EF4-FFF2-40B4-BE49-F238E27FC236}">
                      <a16:creationId xmlns:a16="http://schemas.microsoft.com/office/drawing/2014/main" id="{15FAD65D-D7A7-490D-8802-B058DED8C1F8}"/>
                    </a:ext>
                  </a:extLst>
                </p:cNvPr>
                <p:cNvSpPr>
                  <a:spLocks noChangeArrowheads="1"/>
                </p:cNvSpPr>
                <p:nvPr/>
              </p:nvSpPr>
              <p:spPr bwMode="auto">
                <a:xfrm>
                  <a:off x="4487149" y="6169875"/>
                  <a:ext cx="68645"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Oval 145">
                  <a:extLst>
                    <a:ext uri="{FF2B5EF4-FFF2-40B4-BE49-F238E27FC236}">
                      <a16:creationId xmlns:a16="http://schemas.microsoft.com/office/drawing/2014/main" id="{080E18BA-9444-4C01-B426-34D10EABAA96}"/>
                    </a:ext>
                  </a:extLst>
                </p:cNvPr>
                <p:cNvSpPr>
                  <a:spLocks noChangeArrowheads="1"/>
                </p:cNvSpPr>
                <p:nvPr/>
              </p:nvSpPr>
              <p:spPr bwMode="auto">
                <a:xfrm>
                  <a:off x="4283021" y="6169875"/>
                  <a:ext cx="68645"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146">
                  <a:extLst>
                    <a:ext uri="{FF2B5EF4-FFF2-40B4-BE49-F238E27FC236}">
                      <a16:creationId xmlns:a16="http://schemas.microsoft.com/office/drawing/2014/main" id="{8C9B450B-76A4-4B71-B67F-AC879809098C}"/>
                    </a:ext>
                  </a:extLst>
                </p:cNvPr>
                <p:cNvSpPr>
                  <a:spLocks noEditPoints="1"/>
                </p:cNvSpPr>
                <p:nvPr/>
              </p:nvSpPr>
              <p:spPr bwMode="auto">
                <a:xfrm>
                  <a:off x="4230635" y="6068714"/>
                  <a:ext cx="377546" cy="332384"/>
                </a:xfrm>
                <a:custGeom>
                  <a:avLst/>
                  <a:gdLst>
                    <a:gd name="T0" fmla="*/ 83 w 88"/>
                    <a:gd name="T1" fmla="*/ 5 h 78"/>
                    <a:gd name="T2" fmla="*/ 70 w 88"/>
                    <a:gd name="T3" fmla="*/ 0 h 78"/>
                    <a:gd name="T4" fmla="*/ 18 w 88"/>
                    <a:gd name="T5" fmla="*/ 0 h 78"/>
                    <a:gd name="T6" fmla="*/ 5 w 88"/>
                    <a:gd name="T7" fmla="*/ 5 h 78"/>
                    <a:gd name="T8" fmla="*/ 0 w 88"/>
                    <a:gd name="T9" fmla="*/ 18 h 78"/>
                    <a:gd name="T10" fmla="*/ 0 w 88"/>
                    <a:gd name="T11" fmla="*/ 46 h 78"/>
                    <a:gd name="T12" fmla="*/ 5 w 88"/>
                    <a:gd name="T13" fmla="*/ 59 h 78"/>
                    <a:gd name="T14" fmla="*/ 18 w 88"/>
                    <a:gd name="T15" fmla="*/ 64 h 78"/>
                    <a:gd name="T16" fmla="*/ 69 w 88"/>
                    <a:gd name="T17" fmla="*/ 64 h 78"/>
                    <a:gd name="T18" fmla="*/ 88 w 88"/>
                    <a:gd name="T19" fmla="*/ 78 h 78"/>
                    <a:gd name="T20" fmla="*/ 88 w 88"/>
                    <a:gd name="T21" fmla="*/ 18 h 78"/>
                    <a:gd name="T22" fmla="*/ 83 w 88"/>
                    <a:gd name="T23" fmla="*/ 5 h 78"/>
                    <a:gd name="T24" fmla="*/ 84 w 88"/>
                    <a:gd name="T25" fmla="*/ 70 h 78"/>
                    <a:gd name="T26" fmla="*/ 71 w 88"/>
                    <a:gd name="T27" fmla="*/ 60 h 78"/>
                    <a:gd name="T28" fmla="*/ 18 w 88"/>
                    <a:gd name="T29" fmla="*/ 60 h 78"/>
                    <a:gd name="T30" fmla="*/ 8 w 88"/>
                    <a:gd name="T31" fmla="*/ 56 h 78"/>
                    <a:gd name="T32" fmla="*/ 4 w 88"/>
                    <a:gd name="T33" fmla="*/ 46 h 78"/>
                    <a:gd name="T34" fmla="*/ 4 w 88"/>
                    <a:gd name="T35" fmla="*/ 18 h 78"/>
                    <a:gd name="T36" fmla="*/ 8 w 88"/>
                    <a:gd name="T37" fmla="*/ 8 h 78"/>
                    <a:gd name="T38" fmla="*/ 18 w 88"/>
                    <a:gd name="T39" fmla="*/ 4 h 78"/>
                    <a:gd name="T40" fmla="*/ 70 w 88"/>
                    <a:gd name="T41" fmla="*/ 4 h 78"/>
                    <a:gd name="T42" fmla="*/ 80 w 88"/>
                    <a:gd name="T43" fmla="*/ 8 h 78"/>
                    <a:gd name="T44" fmla="*/ 84 w 88"/>
                    <a:gd name="T45" fmla="*/ 18 h 78"/>
                    <a:gd name="T46" fmla="*/ 84 w 88"/>
                    <a:gd name="T47" fmla="*/ 7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8" h="78">
                      <a:moveTo>
                        <a:pt x="83" y="5"/>
                      </a:moveTo>
                      <a:cubicBezTo>
                        <a:pt x="79" y="2"/>
                        <a:pt x="75" y="0"/>
                        <a:pt x="70" y="0"/>
                      </a:cubicBezTo>
                      <a:cubicBezTo>
                        <a:pt x="18" y="0"/>
                        <a:pt x="18" y="0"/>
                        <a:pt x="18" y="0"/>
                      </a:cubicBezTo>
                      <a:cubicBezTo>
                        <a:pt x="13" y="0"/>
                        <a:pt x="9" y="2"/>
                        <a:pt x="5" y="5"/>
                      </a:cubicBezTo>
                      <a:cubicBezTo>
                        <a:pt x="2" y="9"/>
                        <a:pt x="0" y="13"/>
                        <a:pt x="0" y="18"/>
                      </a:cubicBezTo>
                      <a:cubicBezTo>
                        <a:pt x="0" y="46"/>
                        <a:pt x="0" y="46"/>
                        <a:pt x="0" y="46"/>
                      </a:cubicBezTo>
                      <a:cubicBezTo>
                        <a:pt x="0" y="51"/>
                        <a:pt x="2" y="55"/>
                        <a:pt x="5" y="59"/>
                      </a:cubicBezTo>
                      <a:cubicBezTo>
                        <a:pt x="9" y="62"/>
                        <a:pt x="13" y="64"/>
                        <a:pt x="18" y="64"/>
                      </a:cubicBezTo>
                      <a:cubicBezTo>
                        <a:pt x="69" y="64"/>
                        <a:pt x="69" y="64"/>
                        <a:pt x="69" y="64"/>
                      </a:cubicBezTo>
                      <a:cubicBezTo>
                        <a:pt x="88" y="78"/>
                        <a:pt x="88" y="78"/>
                        <a:pt x="88" y="78"/>
                      </a:cubicBezTo>
                      <a:cubicBezTo>
                        <a:pt x="88" y="18"/>
                        <a:pt x="88" y="18"/>
                        <a:pt x="88" y="18"/>
                      </a:cubicBezTo>
                      <a:cubicBezTo>
                        <a:pt x="88" y="13"/>
                        <a:pt x="86" y="9"/>
                        <a:pt x="83" y="5"/>
                      </a:cubicBezTo>
                      <a:close/>
                      <a:moveTo>
                        <a:pt x="84" y="70"/>
                      </a:moveTo>
                      <a:cubicBezTo>
                        <a:pt x="71" y="60"/>
                        <a:pt x="71" y="60"/>
                        <a:pt x="71" y="60"/>
                      </a:cubicBezTo>
                      <a:cubicBezTo>
                        <a:pt x="18" y="60"/>
                        <a:pt x="18" y="60"/>
                        <a:pt x="18" y="60"/>
                      </a:cubicBezTo>
                      <a:cubicBezTo>
                        <a:pt x="14" y="60"/>
                        <a:pt x="11" y="59"/>
                        <a:pt x="8" y="56"/>
                      </a:cubicBezTo>
                      <a:cubicBezTo>
                        <a:pt x="5" y="53"/>
                        <a:pt x="4" y="50"/>
                        <a:pt x="4" y="46"/>
                      </a:cubicBezTo>
                      <a:cubicBezTo>
                        <a:pt x="4" y="18"/>
                        <a:pt x="4" y="18"/>
                        <a:pt x="4" y="18"/>
                      </a:cubicBezTo>
                      <a:cubicBezTo>
                        <a:pt x="4" y="14"/>
                        <a:pt x="5" y="11"/>
                        <a:pt x="8" y="8"/>
                      </a:cubicBezTo>
                      <a:cubicBezTo>
                        <a:pt x="11" y="5"/>
                        <a:pt x="14" y="4"/>
                        <a:pt x="18" y="4"/>
                      </a:cubicBezTo>
                      <a:cubicBezTo>
                        <a:pt x="70" y="4"/>
                        <a:pt x="70" y="4"/>
                        <a:pt x="70" y="4"/>
                      </a:cubicBezTo>
                      <a:cubicBezTo>
                        <a:pt x="74" y="4"/>
                        <a:pt x="77" y="5"/>
                        <a:pt x="80" y="8"/>
                      </a:cubicBezTo>
                      <a:cubicBezTo>
                        <a:pt x="83" y="11"/>
                        <a:pt x="84" y="14"/>
                        <a:pt x="84" y="18"/>
                      </a:cubicBezTo>
                      <a:lnTo>
                        <a:pt x="84"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9" name="文本框 28">
                <a:extLst>
                  <a:ext uri="{FF2B5EF4-FFF2-40B4-BE49-F238E27FC236}">
                    <a16:creationId xmlns:a16="http://schemas.microsoft.com/office/drawing/2014/main" id="{7C555867-C1F8-4C7C-AC66-03C5818D5E07}"/>
                  </a:ext>
                </a:extLst>
              </p:cNvPr>
              <p:cNvSpPr txBox="1"/>
              <p:nvPr/>
            </p:nvSpPr>
            <p:spPr>
              <a:xfrm>
                <a:off x="6242963" y="2395525"/>
                <a:ext cx="2615287" cy="276999"/>
              </a:xfrm>
              <a:prstGeom prst="rect">
                <a:avLst/>
              </a:prstGeom>
              <a:noFill/>
            </p:spPr>
            <p:txBody>
              <a:bodyPr wrap="square">
                <a:spAutoFit/>
              </a:bodyPr>
              <a:lstStyle/>
              <a:p>
                <a:r>
                  <a:rPr lang="en-US" altLang="zh-CN" sz="1200" b="0" i="1" dirty="0">
                    <a:solidFill>
                      <a:srgbClr val="F4B860"/>
                    </a:solidFill>
                    <a:effectLst/>
                    <a:latin typeface="-apple-system"/>
                  </a:rPr>
                  <a:t>Calm skin always wears makeup better.</a:t>
                </a:r>
                <a:endParaRPr lang="zh-CN" altLang="en-US" sz="1200" dirty="0">
                  <a:solidFill>
                    <a:srgbClr val="F4B860"/>
                  </a:solidFill>
                </a:endParaRPr>
              </a:p>
            </p:txBody>
          </p:sp>
        </p:grpSp>
        <p:sp>
          <p:nvSpPr>
            <p:cNvPr id="30" name="文本框 29">
              <a:extLst>
                <a:ext uri="{FF2B5EF4-FFF2-40B4-BE49-F238E27FC236}">
                  <a16:creationId xmlns:a16="http://schemas.microsoft.com/office/drawing/2014/main" id="{F3A82AA9-FE8D-401A-9A9B-EAC32820FCFB}"/>
                </a:ext>
              </a:extLst>
            </p:cNvPr>
            <p:cNvSpPr txBox="1"/>
            <p:nvPr/>
          </p:nvSpPr>
          <p:spPr>
            <a:xfrm>
              <a:off x="6242962" y="2620080"/>
              <a:ext cx="5688687" cy="1167307"/>
            </a:xfrm>
            <a:prstGeom prst="rect">
              <a:avLst/>
            </a:prstGeom>
            <a:noFill/>
          </p:spPr>
          <p:txBody>
            <a:bodyPr wrap="square">
              <a:spAutoFit/>
            </a:bodyPr>
            <a:lstStyle/>
            <a:p>
              <a:pPr marL="285750" indent="-285750">
                <a:lnSpc>
                  <a:spcPct val="150000"/>
                </a:lnSpc>
                <a:buFont typeface="Wingdings" panose="05000000000000000000" pitchFamily="2" charset="2"/>
                <a:buChar char="ü"/>
              </a:pPr>
              <a:r>
                <a:rPr lang="en-US" altLang="zh-CN" sz="1600" dirty="0">
                  <a:solidFill>
                    <a:srgbClr val="FFF6EC"/>
                  </a:solidFill>
                  <a:latin typeface="Nunito" panose="02000503030000020003" pitchFamily="2" charset="0"/>
                </a:rPr>
                <a:t>Patch-test new products and keep ingredients familiar.</a:t>
              </a:r>
            </a:p>
            <a:p>
              <a:pPr marL="285750" indent="-285750">
                <a:lnSpc>
                  <a:spcPct val="150000"/>
                </a:lnSpc>
                <a:buFont typeface="Wingdings" panose="05000000000000000000" pitchFamily="2" charset="2"/>
                <a:buChar char="ü"/>
              </a:pPr>
              <a:r>
                <a:rPr lang="en-US" altLang="zh-CN" sz="1600" dirty="0">
                  <a:solidFill>
                    <a:srgbClr val="FFF6EC"/>
                  </a:solidFill>
                  <a:latin typeface="Nunito" panose="02000503030000020003" pitchFamily="2" charset="0"/>
                </a:rPr>
                <a:t>Choose gentle, fragrance-free prep when possible.</a:t>
              </a:r>
            </a:p>
            <a:p>
              <a:pPr marL="285750" indent="-285750">
                <a:lnSpc>
                  <a:spcPct val="150000"/>
                </a:lnSpc>
                <a:buFont typeface="Wingdings" panose="05000000000000000000" pitchFamily="2" charset="2"/>
                <a:buChar char="ü"/>
              </a:pPr>
              <a:r>
                <a:rPr lang="en-US" altLang="zh-CN" sz="1600" dirty="0">
                  <a:solidFill>
                    <a:srgbClr val="FFF6EC"/>
                  </a:solidFill>
                  <a:latin typeface="Nunito" panose="02000503030000020003" pitchFamily="2" charset="0"/>
                </a:rPr>
                <a:t>If skin burns or swells, stop and give it a break.</a:t>
              </a:r>
              <a:endParaRPr lang="zh-CN" altLang="en-US" sz="1600" dirty="0">
                <a:solidFill>
                  <a:srgbClr val="FFF6EC"/>
                </a:solidFill>
                <a:latin typeface="Nunito" panose="02000503030000020003" pitchFamily="2" charset="0"/>
              </a:endParaRPr>
            </a:p>
          </p:txBody>
        </p:sp>
      </p:grpSp>
      <p:grpSp>
        <p:nvGrpSpPr>
          <p:cNvPr id="36" name="组合 35">
            <a:extLst>
              <a:ext uri="{FF2B5EF4-FFF2-40B4-BE49-F238E27FC236}">
                <a16:creationId xmlns:a16="http://schemas.microsoft.com/office/drawing/2014/main" id="{B367A4E0-53C8-4E0B-94A4-F7493EF3A83B}"/>
              </a:ext>
            </a:extLst>
          </p:cNvPr>
          <p:cNvGrpSpPr/>
          <p:nvPr/>
        </p:nvGrpSpPr>
        <p:grpSpPr>
          <a:xfrm>
            <a:off x="5513738" y="4005249"/>
            <a:ext cx="4995511" cy="923330"/>
            <a:chOff x="6006540" y="4964099"/>
            <a:chExt cx="4349046" cy="923330"/>
          </a:xfrm>
        </p:grpSpPr>
        <p:sp>
          <p:nvSpPr>
            <p:cNvPr id="34" name="Freeform 239">
              <a:extLst>
                <a:ext uri="{FF2B5EF4-FFF2-40B4-BE49-F238E27FC236}">
                  <a16:creationId xmlns:a16="http://schemas.microsoft.com/office/drawing/2014/main" id="{6D0BAF67-F828-4438-A53C-396CF474558C}"/>
                </a:ext>
              </a:extLst>
            </p:cNvPr>
            <p:cNvSpPr>
              <a:spLocks noEditPoints="1"/>
            </p:cNvSpPr>
            <p:nvPr/>
          </p:nvSpPr>
          <p:spPr bwMode="auto">
            <a:xfrm>
              <a:off x="6006540" y="5220733"/>
              <a:ext cx="375739" cy="410062"/>
            </a:xfrm>
            <a:custGeom>
              <a:avLst/>
              <a:gdLst>
                <a:gd name="T0" fmla="*/ 80 w 88"/>
                <a:gd name="T1" fmla="*/ 64 h 96"/>
                <a:gd name="T2" fmla="*/ 80 w 88"/>
                <a:gd name="T3" fmla="*/ 44 h 96"/>
                <a:gd name="T4" fmla="*/ 69 w 88"/>
                <a:gd name="T5" fmla="*/ 19 h 96"/>
                <a:gd name="T6" fmla="*/ 52 w 88"/>
                <a:gd name="T7" fmla="*/ 9 h 96"/>
                <a:gd name="T8" fmla="*/ 52 w 88"/>
                <a:gd name="T9" fmla="*/ 0 h 96"/>
                <a:gd name="T10" fmla="*/ 36 w 88"/>
                <a:gd name="T11" fmla="*/ 0 h 96"/>
                <a:gd name="T12" fmla="*/ 36 w 88"/>
                <a:gd name="T13" fmla="*/ 9 h 96"/>
                <a:gd name="T14" fmla="*/ 19 w 88"/>
                <a:gd name="T15" fmla="*/ 19 h 96"/>
                <a:gd name="T16" fmla="*/ 8 w 88"/>
                <a:gd name="T17" fmla="*/ 44 h 96"/>
                <a:gd name="T18" fmla="*/ 8 w 88"/>
                <a:gd name="T19" fmla="*/ 64 h 96"/>
                <a:gd name="T20" fmla="*/ 0 w 88"/>
                <a:gd name="T21" fmla="*/ 80 h 96"/>
                <a:gd name="T22" fmla="*/ 28 w 88"/>
                <a:gd name="T23" fmla="*/ 80 h 96"/>
                <a:gd name="T24" fmla="*/ 33 w 88"/>
                <a:gd name="T25" fmla="*/ 91 h 96"/>
                <a:gd name="T26" fmla="*/ 44 w 88"/>
                <a:gd name="T27" fmla="*/ 96 h 96"/>
                <a:gd name="T28" fmla="*/ 55 w 88"/>
                <a:gd name="T29" fmla="*/ 91 h 96"/>
                <a:gd name="T30" fmla="*/ 60 w 88"/>
                <a:gd name="T31" fmla="*/ 80 h 96"/>
                <a:gd name="T32" fmla="*/ 88 w 88"/>
                <a:gd name="T33" fmla="*/ 80 h 96"/>
                <a:gd name="T34" fmla="*/ 80 w 88"/>
                <a:gd name="T35" fmla="*/ 64 h 96"/>
                <a:gd name="T36" fmla="*/ 52 w 88"/>
                <a:gd name="T37" fmla="*/ 88 h 96"/>
                <a:gd name="T38" fmla="*/ 36 w 88"/>
                <a:gd name="T39" fmla="*/ 88 h 96"/>
                <a:gd name="T40" fmla="*/ 32 w 88"/>
                <a:gd name="T41" fmla="*/ 80 h 96"/>
                <a:gd name="T42" fmla="*/ 56 w 88"/>
                <a:gd name="T43" fmla="*/ 80 h 96"/>
                <a:gd name="T44" fmla="*/ 52 w 88"/>
                <a:gd name="T45" fmla="*/ 88 h 96"/>
                <a:gd name="T46" fmla="*/ 28 w 88"/>
                <a:gd name="T47" fmla="*/ 76 h 96"/>
                <a:gd name="T48" fmla="*/ 6 w 88"/>
                <a:gd name="T49" fmla="*/ 76 h 96"/>
                <a:gd name="T50" fmla="*/ 12 w 88"/>
                <a:gd name="T51" fmla="*/ 66 h 96"/>
                <a:gd name="T52" fmla="*/ 12 w 88"/>
                <a:gd name="T53" fmla="*/ 65 h 96"/>
                <a:gd name="T54" fmla="*/ 12 w 88"/>
                <a:gd name="T55" fmla="*/ 64 h 96"/>
                <a:gd name="T56" fmla="*/ 12 w 88"/>
                <a:gd name="T57" fmla="*/ 44 h 96"/>
                <a:gd name="T58" fmla="*/ 21 w 88"/>
                <a:gd name="T59" fmla="*/ 21 h 96"/>
                <a:gd name="T60" fmla="*/ 44 w 88"/>
                <a:gd name="T61" fmla="*/ 12 h 96"/>
                <a:gd name="T62" fmla="*/ 67 w 88"/>
                <a:gd name="T63" fmla="*/ 21 h 96"/>
                <a:gd name="T64" fmla="*/ 76 w 88"/>
                <a:gd name="T65" fmla="*/ 44 h 96"/>
                <a:gd name="T66" fmla="*/ 76 w 88"/>
                <a:gd name="T67" fmla="*/ 64 h 96"/>
                <a:gd name="T68" fmla="*/ 76 w 88"/>
                <a:gd name="T69" fmla="*/ 65 h 96"/>
                <a:gd name="T70" fmla="*/ 76 w 88"/>
                <a:gd name="T71" fmla="*/ 66 h 96"/>
                <a:gd name="T72" fmla="*/ 82 w 88"/>
                <a:gd name="T73" fmla="*/ 76 h 96"/>
                <a:gd name="T74" fmla="*/ 60 w 88"/>
                <a:gd name="T75" fmla="*/ 76 h 96"/>
                <a:gd name="T76" fmla="*/ 28 w 88"/>
                <a:gd name="T77" fmla="*/ 7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8" h="96">
                  <a:moveTo>
                    <a:pt x="80" y="64"/>
                  </a:moveTo>
                  <a:cubicBezTo>
                    <a:pt x="80" y="44"/>
                    <a:pt x="80" y="44"/>
                    <a:pt x="80" y="44"/>
                  </a:cubicBezTo>
                  <a:cubicBezTo>
                    <a:pt x="80" y="35"/>
                    <a:pt x="76" y="26"/>
                    <a:pt x="69" y="19"/>
                  </a:cubicBezTo>
                  <a:cubicBezTo>
                    <a:pt x="64" y="14"/>
                    <a:pt x="58" y="10"/>
                    <a:pt x="52" y="9"/>
                  </a:cubicBezTo>
                  <a:cubicBezTo>
                    <a:pt x="52" y="0"/>
                    <a:pt x="52" y="0"/>
                    <a:pt x="52" y="0"/>
                  </a:cubicBezTo>
                  <a:cubicBezTo>
                    <a:pt x="36" y="0"/>
                    <a:pt x="36" y="0"/>
                    <a:pt x="36" y="0"/>
                  </a:cubicBezTo>
                  <a:cubicBezTo>
                    <a:pt x="36" y="9"/>
                    <a:pt x="36" y="9"/>
                    <a:pt x="36" y="9"/>
                  </a:cubicBezTo>
                  <a:cubicBezTo>
                    <a:pt x="30" y="10"/>
                    <a:pt x="24" y="14"/>
                    <a:pt x="19" y="19"/>
                  </a:cubicBezTo>
                  <a:cubicBezTo>
                    <a:pt x="12" y="26"/>
                    <a:pt x="8" y="35"/>
                    <a:pt x="8" y="44"/>
                  </a:cubicBezTo>
                  <a:cubicBezTo>
                    <a:pt x="8" y="64"/>
                    <a:pt x="8" y="64"/>
                    <a:pt x="8" y="64"/>
                  </a:cubicBezTo>
                  <a:cubicBezTo>
                    <a:pt x="0" y="80"/>
                    <a:pt x="0" y="80"/>
                    <a:pt x="0" y="80"/>
                  </a:cubicBezTo>
                  <a:cubicBezTo>
                    <a:pt x="28" y="80"/>
                    <a:pt x="28" y="80"/>
                    <a:pt x="28" y="80"/>
                  </a:cubicBezTo>
                  <a:cubicBezTo>
                    <a:pt x="28" y="84"/>
                    <a:pt x="30" y="88"/>
                    <a:pt x="33" y="91"/>
                  </a:cubicBezTo>
                  <a:cubicBezTo>
                    <a:pt x="36" y="94"/>
                    <a:pt x="40" y="96"/>
                    <a:pt x="44" y="96"/>
                  </a:cubicBezTo>
                  <a:cubicBezTo>
                    <a:pt x="48" y="96"/>
                    <a:pt x="52" y="94"/>
                    <a:pt x="55" y="91"/>
                  </a:cubicBezTo>
                  <a:cubicBezTo>
                    <a:pt x="58" y="88"/>
                    <a:pt x="60" y="84"/>
                    <a:pt x="60" y="80"/>
                  </a:cubicBezTo>
                  <a:cubicBezTo>
                    <a:pt x="88" y="80"/>
                    <a:pt x="88" y="80"/>
                    <a:pt x="88" y="80"/>
                  </a:cubicBezTo>
                  <a:lnTo>
                    <a:pt x="80" y="64"/>
                  </a:lnTo>
                  <a:close/>
                  <a:moveTo>
                    <a:pt x="52" y="88"/>
                  </a:moveTo>
                  <a:cubicBezTo>
                    <a:pt x="48" y="93"/>
                    <a:pt x="40" y="93"/>
                    <a:pt x="36" y="88"/>
                  </a:cubicBezTo>
                  <a:cubicBezTo>
                    <a:pt x="33" y="86"/>
                    <a:pt x="32" y="83"/>
                    <a:pt x="32" y="80"/>
                  </a:cubicBezTo>
                  <a:cubicBezTo>
                    <a:pt x="56" y="80"/>
                    <a:pt x="56" y="80"/>
                    <a:pt x="56" y="80"/>
                  </a:cubicBezTo>
                  <a:cubicBezTo>
                    <a:pt x="56" y="83"/>
                    <a:pt x="55" y="86"/>
                    <a:pt x="52" y="88"/>
                  </a:cubicBezTo>
                  <a:close/>
                  <a:moveTo>
                    <a:pt x="28" y="76"/>
                  </a:moveTo>
                  <a:cubicBezTo>
                    <a:pt x="6" y="76"/>
                    <a:pt x="6" y="76"/>
                    <a:pt x="6" y="76"/>
                  </a:cubicBezTo>
                  <a:cubicBezTo>
                    <a:pt x="12" y="66"/>
                    <a:pt x="12" y="66"/>
                    <a:pt x="12" y="66"/>
                  </a:cubicBezTo>
                  <a:cubicBezTo>
                    <a:pt x="12" y="65"/>
                    <a:pt x="12" y="65"/>
                    <a:pt x="12" y="65"/>
                  </a:cubicBezTo>
                  <a:cubicBezTo>
                    <a:pt x="12" y="64"/>
                    <a:pt x="12" y="64"/>
                    <a:pt x="12" y="64"/>
                  </a:cubicBezTo>
                  <a:cubicBezTo>
                    <a:pt x="12" y="44"/>
                    <a:pt x="12" y="44"/>
                    <a:pt x="12" y="44"/>
                  </a:cubicBezTo>
                  <a:cubicBezTo>
                    <a:pt x="12" y="35"/>
                    <a:pt x="15" y="27"/>
                    <a:pt x="21" y="21"/>
                  </a:cubicBezTo>
                  <a:cubicBezTo>
                    <a:pt x="27" y="15"/>
                    <a:pt x="35" y="12"/>
                    <a:pt x="44" y="12"/>
                  </a:cubicBezTo>
                  <a:cubicBezTo>
                    <a:pt x="53" y="12"/>
                    <a:pt x="61" y="15"/>
                    <a:pt x="67" y="21"/>
                  </a:cubicBezTo>
                  <a:cubicBezTo>
                    <a:pt x="73" y="27"/>
                    <a:pt x="76" y="35"/>
                    <a:pt x="76" y="44"/>
                  </a:cubicBezTo>
                  <a:cubicBezTo>
                    <a:pt x="76" y="64"/>
                    <a:pt x="76" y="64"/>
                    <a:pt x="76" y="64"/>
                  </a:cubicBezTo>
                  <a:cubicBezTo>
                    <a:pt x="76" y="65"/>
                    <a:pt x="76" y="65"/>
                    <a:pt x="76" y="65"/>
                  </a:cubicBezTo>
                  <a:cubicBezTo>
                    <a:pt x="76" y="66"/>
                    <a:pt x="76" y="66"/>
                    <a:pt x="76" y="66"/>
                  </a:cubicBezTo>
                  <a:cubicBezTo>
                    <a:pt x="82" y="76"/>
                    <a:pt x="82" y="76"/>
                    <a:pt x="82" y="76"/>
                  </a:cubicBezTo>
                  <a:cubicBezTo>
                    <a:pt x="60" y="76"/>
                    <a:pt x="60" y="76"/>
                    <a:pt x="60" y="76"/>
                  </a:cubicBezTo>
                  <a:lnTo>
                    <a:pt x="28" y="7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文本框 34">
              <a:extLst>
                <a:ext uri="{FF2B5EF4-FFF2-40B4-BE49-F238E27FC236}">
                  <a16:creationId xmlns:a16="http://schemas.microsoft.com/office/drawing/2014/main" id="{75F811D6-9157-4B10-AE8E-A66336EEAD18}"/>
                </a:ext>
              </a:extLst>
            </p:cNvPr>
            <p:cNvSpPr txBox="1"/>
            <p:nvPr/>
          </p:nvSpPr>
          <p:spPr>
            <a:xfrm>
              <a:off x="6533799" y="4964099"/>
              <a:ext cx="3821787" cy="923330"/>
            </a:xfrm>
            <a:prstGeom prst="rect">
              <a:avLst/>
            </a:prstGeom>
            <a:noFill/>
          </p:spPr>
          <p:txBody>
            <a:bodyPr wrap="square">
              <a:spAutoFit/>
            </a:bodyPr>
            <a:lstStyle/>
            <a:p>
              <a:pPr algn="just"/>
              <a:r>
                <a:rPr lang="en-US" altLang="zh-CN" b="1" i="0" dirty="0">
                  <a:solidFill>
                    <a:srgbClr val="FFC000"/>
                  </a:solidFill>
                  <a:effectLst/>
                  <a:latin typeface="Nunito" panose="02000503030000020003" pitchFamily="2" charset="0"/>
                </a:rPr>
                <a:t>skin type can shift with climate, hormones, and stress. Re-check the basics every few months.</a:t>
              </a:r>
            </a:p>
          </p:txBody>
        </p:sp>
      </p:grpSp>
      <p:sp>
        <p:nvSpPr>
          <p:cNvPr id="28" name="文本框 27">
            <a:extLst>
              <a:ext uri="{FF2B5EF4-FFF2-40B4-BE49-F238E27FC236}">
                <a16:creationId xmlns:a16="http://schemas.microsoft.com/office/drawing/2014/main" id="{259A27F0-8109-4DE3-A5F7-712509072492}"/>
              </a:ext>
            </a:extLst>
          </p:cNvPr>
          <p:cNvSpPr txBox="1"/>
          <p:nvPr/>
        </p:nvSpPr>
        <p:spPr>
          <a:xfrm>
            <a:off x="569629" y="1404273"/>
            <a:ext cx="4092857" cy="388568"/>
          </a:xfrm>
          <a:prstGeom prst="rect">
            <a:avLst/>
          </a:prstGeom>
          <a:noFill/>
        </p:spPr>
        <p:txBody>
          <a:bodyPr wrap="square">
            <a:spAutoFit/>
          </a:bodyPr>
          <a:lstStyle/>
          <a:p>
            <a:pPr algn="l">
              <a:lnSpc>
                <a:spcPts val="1800"/>
              </a:lnSpc>
              <a:spcAft>
                <a:spcPts val="0"/>
              </a:spcAft>
            </a:pPr>
            <a:r>
              <a:rPr lang="en-US" altLang="zh-CN" sz="3200" b="1" dirty="0">
                <a:solidFill>
                  <a:schemeClr val="bg1"/>
                </a:solidFill>
                <a:latin typeface="Nunito" panose="02000503030000020003" pitchFamily="2" charset="0"/>
                <a:ea typeface="Calibri"/>
                <a:cs typeface="Arial" panose="020B0604020202020204" pitchFamily="34" charset="0"/>
              </a:rPr>
              <a:t>04 </a:t>
            </a:r>
            <a:r>
              <a:rPr lang="en-US" altLang="zh-CN" sz="2800" b="1" i="0" spc="300" dirty="0">
                <a:solidFill>
                  <a:srgbClr val="E2641F"/>
                </a:solidFill>
                <a:latin typeface="Nunito" panose="02000503030000020003" pitchFamily="2" charset="0"/>
                <a:ea typeface="Calibri"/>
              </a:rPr>
              <a:t> </a:t>
            </a:r>
            <a:r>
              <a:rPr lang="en-US" altLang="zh-CN" sz="2400" b="1" i="0" spc="300" dirty="0">
                <a:solidFill>
                  <a:srgbClr val="E2641F"/>
                </a:solidFill>
                <a:latin typeface="Nunito" panose="02000503030000020003" pitchFamily="2" charset="0"/>
                <a:ea typeface="Calibri"/>
              </a:rPr>
              <a:t>SENSITIVE SKIN</a:t>
            </a:r>
          </a:p>
        </p:txBody>
      </p:sp>
      <p:pic>
        <p:nvPicPr>
          <p:cNvPr id="14" name="图片 13">
            <a:extLst>
              <a:ext uri="{FF2B5EF4-FFF2-40B4-BE49-F238E27FC236}">
                <a16:creationId xmlns:a16="http://schemas.microsoft.com/office/drawing/2014/main" id="{2AFB1E89-6654-41F4-9A1A-763A3DEC4CC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30339" y="1975990"/>
            <a:ext cx="2241550" cy="3362325"/>
          </a:xfrm>
          <a:prstGeom prst="rect">
            <a:avLst/>
          </a:prstGeom>
        </p:spPr>
      </p:pic>
    </p:spTree>
    <p:extLst>
      <p:ext uri="{BB962C8B-B14F-4D97-AF65-F5344CB8AC3E}">
        <p14:creationId xmlns:p14="http://schemas.microsoft.com/office/powerpoint/2010/main" val="1764163896"/>
      </p:ext>
    </p:extLst>
  </p:cSld>
  <p:clrMapOvr>
    <a:masterClrMapping/>
  </p:clrMapOvr>
  <p:transition spd="slow" advClick="0">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276ECA4-068E-42EE-BE2B-4EF4CFB62F27}"/>
              </a:ext>
            </a:extLst>
          </p:cNvPr>
          <p:cNvPicPr>
            <a:picLocks noChangeAspect="1"/>
          </p:cNvPicPr>
          <p:nvPr/>
        </p:nvPicPr>
        <p:blipFill>
          <a:blip r:embed="rId3" cstate="email">
            <a:alphaModFix amt="35000"/>
            <a:extLst>
              <a:ext uri="{28A0092B-C50C-407E-A947-70E740481C1C}">
                <a14:useLocalDpi xmlns:a14="http://schemas.microsoft.com/office/drawing/2010/main"/>
              </a:ext>
            </a:extLst>
          </a:blip>
          <a:stretch>
            <a:fillRect/>
          </a:stretch>
        </p:blipFill>
        <p:spPr>
          <a:xfrm>
            <a:off x="40172" y="108544"/>
            <a:ext cx="12151828" cy="6749456"/>
          </a:xfrm>
          <a:prstGeom prst="rect">
            <a:avLst/>
          </a:prstGeom>
        </p:spPr>
      </p:pic>
      <p:sp>
        <p:nvSpPr>
          <p:cNvPr id="8" name="L 形 7"/>
          <p:cNvSpPr/>
          <p:nvPr/>
        </p:nvSpPr>
        <p:spPr>
          <a:xfrm flipV="1">
            <a:off x="1332994" y="2232781"/>
            <a:ext cx="411574" cy="411574"/>
          </a:xfrm>
          <a:prstGeom prst="corner">
            <a:avLst>
              <a:gd name="adj1" fmla="val 12625"/>
              <a:gd name="adj2" fmla="val 12633"/>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淘宝网chenying0907出品 6"/>
          <p:cNvSpPr txBox="1"/>
          <p:nvPr/>
        </p:nvSpPr>
        <p:spPr>
          <a:xfrm>
            <a:off x="1456252" y="2342206"/>
            <a:ext cx="2751331" cy="707886"/>
          </a:xfrm>
          <a:prstGeom prst="rect">
            <a:avLst/>
          </a:prstGeom>
          <a:solidFill>
            <a:srgbClr val="FFF6EC">
              <a:alpha val="40000"/>
            </a:srgbClr>
          </a:solidFill>
          <a:ln>
            <a:noFill/>
          </a:ln>
        </p:spPr>
        <p:txBody>
          <a:bodyPr wrap="none" rtlCol="0">
            <a:spAutoFit/>
          </a:bodyPr>
          <a:lstStyle>
            <a:defPPr>
              <a:defRPr lang="zh-CN"/>
            </a:defPPr>
            <a:lvl1pPr>
              <a:defRPr sz="2800" b="1">
                <a:solidFill>
                  <a:srgbClr val="6E6C79"/>
                </a:solidFill>
              </a:defRPr>
            </a:lvl1pPr>
          </a:lstStyle>
          <a:p>
            <a:r>
              <a:rPr lang="en-US" altLang="zh-CN" sz="4000" dirty="0">
                <a:solidFill>
                  <a:srgbClr val="F4B860"/>
                </a:solidFill>
              </a:rPr>
              <a:t>PART THREE</a:t>
            </a:r>
            <a:endParaRPr lang="zh-CN" altLang="en-US" sz="4000" dirty="0">
              <a:solidFill>
                <a:srgbClr val="F4B860"/>
              </a:solidFill>
            </a:endParaRPr>
          </a:p>
        </p:txBody>
      </p:sp>
      <p:sp>
        <p:nvSpPr>
          <p:cNvPr id="10" name="淘宝网chenying0907出品 7"/>
          <p:cNvSpPr txBox="1"/>
          <p:nvPr/>
        </p:nvSpPr>
        <p:spPr>
          <a:xfrm>
            <a:off x="1324457" y="3255508"/>
            <a:ext cx="6713697" cy="1015663"/>
          </a:xfrm>
          <a:prstGeom prst="rect">
            <a:avLst/>
          </a:prstGeom>
          <a:noFill/>
          <a:ln>
            <a:noFill/>
          </a:ln>
          <a:effectLst>
            <a:outerShdw blurRad="50800" dist="38100" dir="5400000" algn="t" rotWithShape="0">
              <a:prstClr val="black">
                <a:alpha val="40000"/>
              </a:prstClr>
            </a:outerShdw>
          </a:effectLst>
        </p:spPr>
        <p:txBody>
          <a:bodyPr wrap="none" rtlCol="0">
            <a:spAutoFit/>
          </a:bodyPr>
          <a:lstStyle>
            <a:defPPr>
              <a:defRPr lang="zh-CN"/>
            </a:defPPr>
            <a:lvl1pPr>
              <a:defRPr sz="2800" b="1">
                <a:solidFill>
                  <a:srgbClr val="6E6C79"/>
                </a:solidFill>
              </a:defRPr>
            </a:lvl1pPr>
          </a:lstStyle>
          <a:p>
            <a:pPr lvl="0">
              <a:spcBef>
                <a:spcPct val="0"/>
              </a:spcBef>
            </a:pPr>
            <a:r>
              <a:rPr lang="en-US" altLang="zh-CN" sz="6000" spc="800" dirty="0">
                <a:solidFill>
                  <a:schemeClr val="bg1"/>
                </a:solidFill>
                <a:latin typeface="Playfair Display Black" panose="00000A00000000000000" pitchFamily="2" charset="0"/>
                <a:ea typeface="微软雅黑" panose="020B0503020204020204" pitchFamily="34" charset="-122"/>
              </a:rPr>
              <a:t>Build the base</a:t>
            </a:r>
            <a:endParaRPr lang="zh-CN" altLang="en-US" sz="6000" spc="800" dirty="0">
              <a:solidFill>
                <a:schemeClr val="bg1"/>
              </a:solidFill>
              <a:latin typeface="Playfair Display Black" panose="00000A00000000000000" pitchFamily="2" charset="0"/>
              <a:ea typeface="微软雅黑" panose="020B0503020204020204" pitchFamily="34" charset="-122"/>
            </a:endParaRPr>
          </a:p>
        </p:txBody>
      </p:sp>
      <p:sp>
        <p:nvSpPr>
          <p:cNvPr id="11" name="淘宝网chenying0907出品 8"/>
          <p:cNvSpPr/>
          <p:nvPr/>
        </p:nvSpPr>
        <p:spPr>
          <a:xfrm rot="2664103">
            <a:off x="5797964" y="1958957"/>
            <a:ext cx="481694" cy="415254"/>
          </a:xfrm>
          <a:custGeom>
            <a:avLst/>
            <a:gdLst>
              <a:gd name="connsiteX0" fmla="*/ 719137 w 1438275"/>
              <a:gd name="connsiteY0" fmla="*/ 316102 h 1239892"/>
              <a:gd name="connsiteX1" fmla="*/ 269137 w 1438275"/>
              <a:gd name="connsiteY1" fmla="*/ 1072102 h 1239892"/>
              <a:gd name="connsiteX2" fmla="*/ 1169137 w 1438275"/>
              <a:gd name="connsiteY2" fmla="*/ 1072102 h 1239892"/>
              <a:gd name="connsiteX3" fmla="*/ 719138 w 1438275"/>
              <a:gd name="connsiteY3" fmla="*/ 0 h 1239892"/>
              <a:gd name="connsiteX4" fmla="*/ 1438275 w 1438275"/>
              <a:gd name="connsiteY4" fmla="*/ 1239892 h 1239892"/>
              <a:gd name="connsiteX5" fmla="*/ 0 w 1438275"/>
              <a:gd name="connsiteY5" fmla="*/ 1239892 h 123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8275" h="1239892">
                <a:moveTo>
                  <a:pt x="719137" y="316102"/>
                </a:moveTo>
                <a:lnTo>
                  <a:pt x="269137" y="1072102"/>
                </a:lnTo>
                <a:lnTo>
                  <a:pt x="1169137" y="1072102"/>
                </a:lnTo>
                <a:close/>
                <a:moveTo>
                  <a:pt x="719138" y="0"/>
                </a:moveTo>
                <a:lnTo>
                  <a:pt x="1438275" y="1239892"/>
                </a:lnTo>
                <a:lnTo>
                  <a:pt x="0" y="1239892"/>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淘宝网chenying0907出品 9"/>
          <p:cNvSpPr/>
          <p:nvPr/>
        </p:nvSpPr>
        <p:spPr>
          <a:xfrm rot="20599068">
            <a:off x="4634144" y="2074110"/>
            <a:ext cx="316047" cy="272455"/>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淘宝网chenying0907出品 10"/>
          <p:cNvSpPr/>
          <p:nvPr/>
        </p:nvSpPr>
        <p:spPr>
          <a:xfrm rot="659763">
            <a:off x="6556641" y="2178244"/>
            <a:ext cx="708056" cy="610393"/>
          </a:xfrm>
          <a:custGeom>
            <a:avLst/>
            <a:gdLst>
              <a:gd name="connsiteX0" fmla="*/ 719137 w 1438275"/>
              <a:gd name="connsiteY0" fmla="*/ 316102 h 1239892"/>
              <a:gd name="connsiteX1" fmla="*/ 269137 w 1438275"/>
              <a:gd name="connsiteY1" fmla="*/ 1072102 h 1239892"/>
              <a:gd name="connsiteX2" fmla="*/ 1169137 w 1438275"/>
              <a:gd name="connsiteY2" fmla="*/ 1072102 h 1239892"/>
              <a:gd name="connsiteX3" fmla="*/ 719138 w 1438275"/>
              <a:gd name="connsiteY3" fmla="*/ 0 h 1239892"/>
              <a:gd name="connsiteX4" fmla="*/ 1438275 w 1438275"/>
              <a:gd name="connsiteY4" fmla="*/ 1239892 h 1239892"/>
              <a:gd name="connsiteX5" fmla="*/ 0 w 1438275"/>
              <a:gd name="connsiteY5" fmla="*/ 1239892 h 123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8275" h="1239892">
                <a:moveTo>
                  <a:pt x="719137" y="316102"/>
                </a:moveTo>
                <a:lnTo>
                  <a:pt x="269137" y="1072102"/>
                </a:lnTo>
                <a:lnTo>
                  <a:pt x="1169137" y="1072102"/>
                </a:lnTo>
                <a:close/>
                <a:moveTo>
                  <a:pt x="719138" y="0"/>
                </a:moveTo>
                <a:lnTo>
                  <a:pt x="1438275" y="1239892"/>
                </a:lnTo>
                <a:lnTo>
                  <a:pt x="0" y="1239892"/>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淘宝网chenying0907出品 11"/>
          <p:cNvSpPr/>
          <p:nvPr/>
        </p:nvSpPr>
        <p:spPr>
          <a:xfrm rot="2525770">
            <a:off x="5333120" y="2392614"/>
            <a:ext cx="210715" cy="181651"/>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淘宝网chenying0907出品 13"/>
          <p:cNvCxnSpPr>
            <a:cxnSpLocks/>
          </p:cNvCxnSpPr>
          <p:nvPr/>
        </p:nvCxnSpPr>
        <p:spPr>
          <a:xfrm>
            <a:off x="1344919" y="3165212"/>
            <a:ext cx="7504677"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淘宝网chenying0907出品 18"/>
          <p:cNvCxnSpPr/>
          <p:nvPr/>
        </p:nvCxnSpPr>
        <p:spPr>
          <a:xfrm flipH="1">
            <a:off x="5866419" y="108545"/>
            <a:ext cx="2046865" cy="130141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淘宝网chenying0907出品 19"/>
          <p:cNvCxnSpPr/>
          <p:nvPr/>
        </p:nvCxnSpPr>
        <p:spPr>
          <a:xfrm flipH="1">
            <a:off x="6305333" y="875471"/>
            <a:ext cx="858335" cy="545737"/>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淘宝网chenying0907出品 20"/>
          <p:cNvCxnSpPr/>
          <p:nvPr/>
        </p:nvCxnSpPr>
        <p:spPr>
          <a:xfrm flipH="1">
            <a:off x="275874" y="4740352"/>
            <a:ext cx="2558999" cy="16270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淘宝网chenying0907出品 21"/>
          <p:cNvCxnSpPr/>
          <p:nvPr/>
        </p:nvCxnSpPr>
        <p:spPr>
          <a:xfrm flipH="1">
            <a:off x="1592777" y="5227891"/>
            <a:ext cx="1335868" cy="849357"/>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4-Point Star 3">
            <a:extLst>
              <a:ext uri="{FF2B5EF4-FFF2-40B4-BE49-F238E27FC236}">
                <a16:creationId xmlns:a16="http://schemas.microsoft.com/office/drawing/2014/main" id="{07AC84A6-D119-4143-9610-EDB719CEB04A}"/>
              </a:ext>
            </a:extLst>
          </p:cNvPr>
          <p:cNvSpPr/>
          <p:nvPr/>
        </p:nvSpPr>
        <p:spPr>
          <a:xfrm>
            <a:off x="1371600" y="914400"/>
            <a:ext cx="182880" cy="182880"/>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4-Point Star 4">
            <a:extLst>
              <a:ext uri="{FF2B5EF4-FFF2-40B4-BE49-F238E27FC236}">
                <a16:creationId xmlns:a16="http://schemas.microsoft.com/office/drawing/2014/main" id="{5D9738E6-C529-49AE-8392-FA056FB2F1C3}"/>
              </a:ext>
            </a:extLst>
          </p:cNvPr>
          <p:cNvSpPr/>
          <p:nvPr/>
        </p:nvSpPr>
        <p:spPr>
          <a:xfrm>
            <a:off x="3200400" y="731520"/>
            <a:ext cx="109728" cy="109728"/>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4-Point Star 5">
            <a:extLst>
              <a:ext uri="{FF2B5EF4-FFF2-40B4-BE49-F238E27FC236}">
                <a16:creationId xmlns:a16="http://schemas.microsoft.com/office/drawing/2014/main" id="{3586B677-B195-462D-9309-2B8589A4FEC5}"/>
              </a:ext>
            </a:extLst>
          </p:cNvPr>
          <p:cNvSpPr/>
          <p:nvPr/>
        </p:nvSpPr>
        <p:spPr>
          <a:xfrm>
            <a:off x="9601200" y="1371600"/>
            <a:ext cx="164592" cy="164592"/>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4-Point Star 6">
            <a:extLst>
              <a:ext uri="{FF2B5EF4-FFF2-40B4-BE49-F238E27FC236}">
                <a16:creationId xmlns:a16="http://schemas.microsoft.com/office/drawing/2014/main" id="{4654330B-BBCE-432D-80B9-738CF11AFBD4}"/>
              </a:ext>
            </a:extLst>
          </p:cNvPr>
          <p:cNvSpPr/>
          <p:nvPr/>
        </p:nvSpPr>
        <p:spPr>
          <a:xfrm>
            <a:off x="10515600" y="457200"/>
            <a:ext cx="91440" cy="91440"/>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4-Point Star 7">
            <a:extLst>
              <a:ext uri="{FF2B5EF4-FFF2-40B4-BE49-F238E27FC236}">
                <a16:creationId xmlns:a16="http://schemas.microsoft.com/office/drawing/2014/main" id="{9526B9E2-BA8B-4BCD-9DBE-99637D58D6F3}"/>
              </a:ext>
            </a:extLst>
          </p:cNvPr>
          <p:cNvSpPr/>
          <p:nvPr/>
        </p:nvSpPr>
        <p:spPr>
          <a:xfrm>
            <a:off x="1828800" y="5486400"/>
            <a:ext cx="137160" cy="137160"/>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4-Point Star 8">
            <a:extLst>
              <a:ext uri="{FF2B5EF4-FFF2-40B4-BE49-F238E27FC236}">
                <a16:creationId xmlns:a16="http://schemas.microsoft.com/office/drawing/2014/main" id="{CF0C8CB0-3D0E-4B10-8BCC-E7F8359D4065}"/>
              </a:ext>
            </a:extLst>
          </p:cNvPr>
          <p:cNvSpPr/>
          <p:nvPr/>
        </p:nvSpPr>
        <p:spPr>
          <a:xfrm>
            <a:off x="8229600" y="5943600"/>
            <a:ext cx="109728" cy="109728"/>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4-Point Star 9">
            <a:extLst>
              <a:ext uri="{FF2B5EF4-FFF2-40B4-BE49-F238E27FC236}">
                <a16:creationId xmlns:a16="http://schemas.microsoft.com/office/drawing/2014/main" id="{9A8E3065-8D71-4FFF-962F-86CCD882E5D2}"/>
              </a:ext>
            </a:extLst>
          </p:cNvPr>
          <p:cNvSpPr/>
          <p:nvPr/>
        </p:nvSpPr>
        <p:spPr>
          <a:xfrm>
            <a:off x="10972800" y="5486400"/>
            <a:ext cx="73152" cy="73152"/>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4-Point Star 10">
            <a:extLst>
              <a:ext uri="{FF2B5EF4-FFF2-40B4-BE49-F238E27FC236}">
                <a16:creationId xmlns:a16="http://schemas.microsoft.com/office/drawing/2014/main" id="{5BF69B5F-2078-4233-96B1-3EDE278938C7}"/>
              </a:ext>
            </a:extLst>
          </p:cNvPr>
          <p:cNvSpPr/>
          <p:nvPr/>
        </p:nvSpPr>
        <p:spPr>
          <a:xfrm>
            <a:off x="4572000" y="6217920"/>
            <a:ext cx="91440" cy="91440"/>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L 形 27">
            <a:extLst>
              <a:ext uri="{FF2B5EF4-FFF2-40B4-BE49-F238E27FC236}">
                <a16:creationId xmlns:a16="http://schemas.microsoft.com/office/drawing/2014/main" id="{53543CFA-C186-4859-834C-764EE3C8514D}"/>
              </a:ext>
            </a:extLst>
          </p:cNvPr>
          <p:cNvSpPr/>
          <p:nvPr/>
        </p:nvSpPr>
        <p:spPr>
          <a:xfrm flipV="1">
            <a:off x="1332994" y="2232782"/>
            <a:ext cx="411574" cy="411574"/>
          </a:xfrm>
          <a:prstGeom prst="corner">
            <a:avLst>
              <a:gd name="adj1" fmla="val 12625"/>
              <a:gd name="adj2" fmla="val 12633"/>
            </a:avLst>
          </a:pr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sp>
        <p:nvSpPr>
          <p:cNvPr id="29" name="淘宝网chenying0907出品 8">
            <a:extLst>
              <a:ext uri="{FF2B5EF4-FFF2-40B4-BE49-F238E27FC236}">
                <a16:creationId xmlns:a16="http://schemas.microsoft.com/office/drawing/2014/main" id="{52D091D7-48BD-4E91-BDC5-CAFD983AC1D4}"/>
              </a:ext>
            </a:extLst>
          </p:cNvPr>
          <p:cNvSpPr/>
          <p:nvPr/>
        </p:nvSpPr>
        <p:spPr>
          <a:xfrm rot="2664103">
            <a:off x="5797964" y="1958958"/>
            <a:ext cx="481694" cy="415254"/>
          </a:xfrm>
          <a:custGeom>
            <a:avLst/>
            <a:gdLst>
              <a:gd name="connsiteX0" fmla="*/ 719137 w 1438275"/>
              <a:gd name="connsiteY0" fmla="*/ 316102 h 1239892"/>
              <a:gd name="connsiteX1" fmla="*/ 269137 w 1438275"/>
              <a:gd name="connsiteY1" fmla="*/ 1072102 h 1239892"/>
              <a:gd name="connsiteX2" fmla="*/ 1169137 w 1438275"/>
              <a:gd name="connsiteY2" fmla="*/ 1072102 h 1239892"/>
              <a:gd name="connsiteX3" fmla="*/ 719138 w 1438275"/>
              <a:gd name="connsiteY3" fmla="*/ 0 h 1239892"/>
              <a:gd name="connsiteX4" fmla="*/ 1438275 w 1438275"/>
              <a:gd name="connsiteY4" fmla="*/ 1239892 h 1239892"/>
              <a:gd name="connsiteX5" fmla="*/ 0 w 1438275"/>
              <a:gd name="connsiteY5" fmla="*/ 1239892 h 123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8275" h="1239892">
                <a:moveTo>
                  <a:pt x="719137" y="316102"/>
                </a:moveTo>
                <a:lnTo>
                  <a:pt x="269137" y="1072102"/>
                </a:lnTo>
                <a:lnTo>
                  <a:pt x="1169137" y="1072102"/>
                </a:lnTo>
                <a:close/>
                <a:moveTo>
                  <a:pt x="719138" y="0"/>
                </a:moveTo>
                <a:lnTo>
                  <a:pt x="1438275" y="1239892"/>
                </a:lnTo>
                <a:lnTo>
                  <a:pt x="0" y="1239892"/>
                </a:lnTo>
                <a:close/>
              </a:path>
            </a:pathLst>
          </a:cu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sp>
        <p:nvSpPr>
          <p:cNvPr id="30" name="淘宝网chenying0907出品 9">
            <a:extLst>
              <a:ext uri="{FF2B5EF4-FFF2-40B4-BE49-F238E27FC236}">
                <a16:creationId xmlns:a16="http://schemas.microsoft.com/office/drawing/2014/main" id="{4F229C54-D9C0-4B54-8482-1D1133C1C65A}"/>
              </a:ext>
            </a:extLst>
          </p:cNvPr>
          <p:cNvSpPr/>
          <p:nvPr/>
        </p:nvSpPr>
        <p:spPr>
          <a:xfrm rot="20599068">
            <a:off x="4634144" y="2074111"/>
            <a:ext cx="316047" cy="272455"/>
          </a:xfrm>
          <a:prstGeom prst="triangle">
            <a:avLst/>
          </a:pr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sp>
        <p:nvSpPr>
          <p:cNvPr id="31" name="淘宝网chenying0907出品 10">
            <a:extLst>
              <a:ext uri="{FF2B5EF4-FFF2-40B4-BE49-F238E27FC236}">
                <a16:creationId xmlns:a16="http://schemas.microsoft.com/office/drawing/2014/main" id="{EFDF3582-B983-42F3-BAD0-6BB6840CFB9F}"/>
              </a:ext>
            </a:extLst>
          </p:cNvPr>
          <p:cNvSpPr/>
          <p:nvPr/>
        </p:nvSpPr>
        <p:spPr>
          <a:xfrm rot="659763">
            <a:off x="6556641" y="2178245"/>
            <a:ext cx="708056" cy="610393"/>
          </a:xfrm>
          <a:custGeom>
            <a:avLst/>
            <a:gdLst>
              <a:gd name="connsiteX0" fmla="*/ 719137 w 1438275"/>
              <a:gd name="connsiteY0" fmla="*/ 316102 h 1239892"/>
              <a:gd name="connsiteX1" fmla="*/ 269137 w 1438275"/>
              <a:gd name="connsiteY1" fmla="*/ 1072102 h 1239892"/>
              <a:gd name="connsiteX2" fmla="*/ 1169137 w 1438275"/>
              <a:gd name="connsiteY2" fmla="*/ 1072102 h 1239892"/>
              <a:gd name="connsiteX3" fmla="*/ 719138 w 1438275"/>
              <a:gd name="connsiteY3" fmla="*/ 0 h 1239892"/>
              <a:gd name="connsiteX4" fmla="*/ 1438275 w 1438275"/>
              <a:gd name="connsiteY4" fmla="*/ 1239892 h 1239892"/>
              <a:gd name="connsiteX5" fmla="*/ 0 w 1438275"/>
              <a:gd name="connsiteY5" fmla="*/ 1239892 h 123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8275" h="1239892">
                <a:moveTo>
                  <a:pt x="719137" y="316102"/>
                </a:moveTo>
                <a:lnTo>
                  <a:pt x="269137" y="1072102"/>
                </a:lnTo>
                <a:lnTo>
                  <a:pt x="1169137" y="1072102"/>
                </a:lnTo>
                <a:close/>
                <a:moveTo>
                  <a:pt x="719138" y="0"/>
                </a:moveTo>
                <a:lnTo>
                  <a:pt x="1438275" y="1239892"/>
                </a:lnTo>
                <a:lnTo>
                  <a:pt x="0" y="1239892"/>
                </a:lnTo>
                <a:close/>
              </a:path>
            </a:pathLst>
          </a:cu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sp>
        <p:nvSpPr>
          <p:cNvPr id="32" name="淘宝网chenying0907出品 11">
            <a:extLst>
              <a:ext uri="{FF2B5EF4-FFF2-40B4-BE49-F238E27FC236}">
                <a16:creationId xmlns:a16="http://schemas.microsoft.com/office/drawing/2014/main" id="{21CDE49A-1BDA-4CD5-9314-C1A912352861}"/>
              </a:ext>
            </a:extLst>
          </p:cNvPr>
          <p:cNvSpPr/>
          <p:nvPr/>
        </p:nvSpPr>
        <p:spPr>
          <a:xfrm rot="2525770">
            <a:off x="5333120" y="2392615"/>
            <a:ext cx="210715" cy="181651"/>
          </a:xfrm>
          <a:prstGeom prst="triangle">
            <a:avLst/>
          </a:pr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cxnSp>
        <p:nvCxnSpPr>
          <p:cNvPr id="33" name="淘宝网chenying0907出品 13">
            <a:extLst>
              <a:ext uri="{FF2B5EF4-FFF2-40B4-BE49-F238E27FC236}">
                <a16:creationId xmlns:a16="http://schemas.microsoft.com/office/drawing/2014/main" id="{0A5302CA-515D-466D-BC3A-FF219419C00F}"/>
              </a:ext>
            </a:extLst>
          </p:cNvPr>
          <p:cNvCxnSpPr>
            <a:cxnSpLocks/>
          </p:cNvCxnSpPr>
          <p:nvPr/>
        </p:nvCxnSpPr>
        <p:spPr>
          <a:xfrm>
            <a:off x="1344919" y="3165207"/>
            <a:ext cx="7504677"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淘宝网chenying0907出品 18">
            <a:extLst>
              <a:ext uri="{FF2B5EF4-FFF2-40B4-BE49-F238E27FC236}">
                <a16:creationId xmlns:a16="http://schemas.microsoft.com/office/drawing/2014/main" id="{17B06EE7-B807-4608-AFD9-E5D1B993E848}"/>
              </a:ext>
            </a:extLst>
          </p:cNvPr>
          <p:cNvCxnSpPr/>
          <p:nvPr/>
        </p:nvCxnSpPr>
        <p:spPr>
          <a:xfrm flipH="1">
            <a:off x="5866419" y="108546"/>
            <a:ext cx="2046865" cy="130141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淘宝网chenying0907出品 19">
            <a:extLst>
              <a:ext uri="{FF2B5EF4-FFF2-40B4-BE49-F238E27FC236}">
                <a16:creationId xmlns:a16="http://schemas.microsoft.com/office/drawing/2014/main" id="{3369D38D-F0E0-46E2-960F-F618EAC1BA5F}"/>
              </a:ext>
            </a:extLst>
          </p:cNvPr>
          <p:cNvCxnSpPr/>
          <p:nvPr/>
        </p:nvCxnSpPr>
        <p:spPr>
          <a:xfrm flipH="1">
            <a:off x="6305333" y="875472"/>
            <a:ext cx="858335" cy="545737"/>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淘宝网chenying0907出品 20">
            <a:extLst>
              <a:ext uri="{FF2B5EF4-FFF2-40B4-BE49-F238E27FC236}">
                <a16:creationId xmlns:a16="http://schemas.microsoft.com/office/drawing/2014/main" id="{87EBAD01-2C1E-4080-9FAC-87B10604BF8F}"/>
              </a:ext>
            </a:extLst>
          </p:cNvPr>
          <p:cNvCxnSpPr/>
          <p:nvPr/>
        </p:nvCxnSpPr>
        <p:spPr>
          <a:xfrm flipH="1">
            <a:off x="275874" y="4740353"/>
            <a:ext cx="2558999" cy="16270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淘宝网chenying0907出品 21">
            <a:extLst>
              <a:ext uri="{FF2B5EF4-FFF2-40B4-BE49-F238E27FC236}">
                <a16:creationId xmlns:a16="http://schemas.microsoft.com/office/drawing/2014/main" id="{6A301DD5-3AB8-4757-8EB5-75687B35B264}"/>
              </a:ext>
            </a:extLst>
          </p:cNvPr>
          <p:cNvCxnSpPr/>
          <p:nvPr/>
        </p:nvCxnSpPr>
        <p:spPr>
          <a:xfrm flipH="1">
            <a:off x="1592777" y="5227892"/>
            <a:ext cx="1335868" cy="849357"/>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文本框 42">
            <a:extLst>
              <a:ext uri="{FF2B5EF4-FFF2-40B4-BE49-F238E27FC236}">
                <a16:creationId xmlns:a16="http://schemas.microsoft.com/office/drawing/2014/main" id="{5D54E39E-82B0-422F-8324-F15D18C0E1AE}"/>
              </a:ext>
            </a:extLst>
          </p:cNvPr>
          <p:cNvSpPr txBox="1"/>
          <p:nvPr/>
        </p:nvSpPr>
        <p:spPr>
          <a:xfrm>
            <a:off x="1214792" y="1808193"/>
            <a:ext cx="3767854" cy="386260"/>
          </a:xfrm>
          <a:prstGeom prst="rect">
            <a:avLst/>
          </a:prstGeom>
          <a:noFill/>
        </p:spPr>
        <p:txBody>
          <a:bodyPr wrap="square">
            <a:spAutoFit/>
          </a:bodyPr>
          <a:lstStyle/>
          <a:p>
            <a:pPr algn="l">
              <a:lnSpc>
                <a:spcPct val="94000"/>
              </a:lnSpc>
            </a:pPr>
            <a:r>
              <a:rPr lang="en-US" altLang="zh-CN" sz="2000" i="0" dirty="0">
                <a:solidFill>
                  <a:srgbClr val="FFC000"/>
                </a:solidFill>
                <a:latin typeface="Nunito" panose="02000503030000020003" pitchFamily="2" charset="0"/>
              </a:rPr>
              <a:t>Makeup is a tool, not a mask.</a:t>
            </a:r>
          </a:p>
        </p:txBody>
      </p:sp>
      <p:sp>
        <p:nvSpPr>
          <p:cNvPr id="44" name="TextBox 6">
            <a:extLst>
              <a:ext uri="{FF2B5EF4-FFF2-40B4-BE49-F238E27FC236}">
                <a16:creationId xmlns:a16="http://schemas.microsoft.com/office/drawing/2014/main" id="{30DE77F8-4D01-4B93-A355-EEB1A2F17BB7}"/>
              </a:ext>
            </a:extLst>
          </p:cNvPr>
          <p:cNvSpPr txBox="1"/>
          <p:nvPr/>
        </p:nvSpPr>
        <p:spPr>
          <a:xfrm>
            <a:off x="1456252" y="4175020"/>
            <a:ext cx="5920893" cy="241220"/>
          </a:xfrm>
          <a:prstGeom prst="rect">
            <a:avLst/>
          </a:prstGeom>
          <a:noFill/>
        </p:spPr>
        <p:txBody>
          <a:bodyPr wrap="square" lIns="0" tIns="0" rIns="0" bIns="0" anchor="t">
            <a:spAutoFit/>
          </a:bodyPr>
          <a:lstStyle/>
          <a:p>
            <a:pPr algn="l">
              <a:lnSpc>
                <a:spcPct val="110000"/>
              </a:lnSpc>
            </a:pPr>
            <a:r>
              <a:rPr lang="en-US" altLang="zh-CN" sz="1500" b="0" i="0" dirty="0">
                <a:solidFill>
                  <a:srgbClr val="EEE2DE"/>
                </a:solidFill>
                <a:latin typeface="Aptos"/>
              </a:rPr>
              <a:t>Good base is not about piling on product. It is about thin layers that sit still.</a:t>
            </a:r>
          </a:p>
        </p:txBody>
      </p:sp>
      <p:sp>
        <p:nvSpPr>
          <p:cNvPr id="45" name="TextBox 28">
            <a:extLst>
              <a:ext uri="{FF2B5EF4-FFF2-40B4-BE49-F238E27FC236}">
                <a16:creationId xmlns:a16="http://schemas.microsoft.com/office/drawing/2014/main" id="{9B546458-582A-406E-A270-90351A927E33}"/>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spTree>
    <p:extLst>
      <p:ext uri="{BB962C8B-B14F-4D97-AF65-F5344CB8AC3E}">
        <p14:creationId xmlns:p14="http://schemas.microsoft.com/office/powerpoint/2010/main" val="2812642247"/>
      </p:ext>
    </p:extLst>
  </p:cSld>
  <p:clrMapOvr>
    <a:masterClrMapping/>
  </p:clrMapOvr>
  <p:transition spd="slow" advClick="0">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18" name="矩形 17">
            <a:extLst>
              <a:ext uri="{FF2B5EF4-FFF2-40B4-BE49-F238E27FC236}">
                <a16:creationId xmlns:a16="http://schemas.microsoft.com/office/drawing/2014/main" id="{47E43CAF-087C-47A4-BE25-01F70D03B4F9}"/>
              </a:ext>
            </a:extLst>
          </p:cNvPr>
          <p:cNvSpPr/>
          <p:nvPr/>
        </p:nvSpPr>
        <p:spPr>
          <a:xfrm>
            <a:off x="8329684" y="4662985"/>
            <a:ext cx="3862316" cy="864358"/>
          </a:xfrm>
          <a:prstGeom prst="rect">
            <a:avLst/>
          </a:prstGeom>
          <a:solidFill>
            <a:schemeClr val="bg1">
              <a:lumMod val="6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TextBox 28">
            <a:extLst>
              <a:ext uri="{FF2B5EF4-FFF2-40B4-BE49-F238E27FC236}">
                <a16:creationId xmlns:a16="http://schemas.microsoft.com/office/drawing/2014/main" id="{553A6E26-FC4A-4123-8DB1-9F494A82890B}"/>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grpSp>
        <p:nvGrpSpPr>
          <p:cNvPr id="19" name="组合 18">
            <a:extLst>
              <a:ext uri="{FF2B5EF4-FFF2-40B4-BE49-F238E27FC236}">
                <a16:creationId xmlns:a16="http://schemas.microsoft.com/office/drawing/2014/main" id="{5150DF64-B168-450F-BDA9-03F6A69B5C3E}"/>
              </a:ext>
            </a:extLst>
          </p:cNvPr>
          <p:cNvGrpSpPr/>
          <p:nvPr/>
        </p:nvGrpSpPr>
        <p:grpSpPr>
          <a:xfrm>
            <a:off x="182669" y="164290"/>
            <a:ext cx="2079519" cy="259505"/>
            <a:chOff x="182669" y="164290"/>
            <a:chExt cx="2079519" cy="259505"/>
          </a:xfrm>
        </p:grpSpPr>
        <p:sp>
          <p:nvSpPr>
            <p:cNvPr id="78" name="TextBox 2">
              <a:extLst>
                <a:ext uri="{FF2B5EF4-FFF2-40B4-BE49-F238E27FC236}">
                  <a16:creationId xmlns:a16="http://schemas.microsoft.com/office/drawing/2014/main" id="{78C08B1D-0D94-4B5A-968B-3BAC79C8B36D}"/>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03 / Build the base</a:t>
              </a:r>
              <a:endParaRPr sz="1400" i="0" dirty="0">
                <a:solidFill>
                  <a:schemeClr val="bg1"/>
                </a:solidFill>
                <a:latin typeface="Nunito" panose="02000503030000020003" pitchFamily="2" charset="0"/>
                <a:ea typeface="Calibri"/>
              </a:endParaRPr>
            </a:p>
          </p:txBody>
        </p:sp>
        <p:cxnSp>
          <p:nvCxnSpPr>
            <p:cNvPr id="9" name="直接连接符 8">
              <a:extLst>
                <a:ext uri="{FF2B5EF4-FFF2-40B4-BE49-F238E27FC236}">
                  <a16:creationId xmlns:a16="http://schemas.microsoft.com/office/drawing/2014/main" id="{74F8FE66-5894-4E31-8DB9-B7E9BDC30E3D}"/>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sp>
        <p:nvSpPr>
          <p:cNvPr id="86" name="文本框 85">
            <a:extLst>
              <a:ext uri="{FF2B5EF4-FFF2-40B4-BE49-F238E27FC236}">
                <a16:creationId xmlns:a16="http://schemas.microsoft.com/office/drawing/2014/main" id="{A811C4D2-8D4B-4D41-8391-2287F3F1EC74}"/>
              </a:ext>
            </a:extLst>
          </p:cNvPr>
          <p:cNvSpPr txBox="1"/>
          <p:nvPr/>
        </p:nvSpPr>
        <p:spPr>
          <a:xfrm>
            <a:off x="3876123" y="270326"/>
            <a:ext cx="5089855"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BUILD THE BASE</a:t>
            </a:r>
            <a:endParaRPr lang="zh-CN" altLang="en-US" dirty="0"/>
          </a:p>
        </p:txBody>
      </p:sp>
      <p:sp>
        <p:nvSpPr>
          <p:cNvPr id="93" name="文本框 92">
            <a:extLst>
              <a:ext uri="{FF2B5EF4-FFF2-40B4-BE49-F238E27FC236}">
                <a16:creationId xmlns:a16="http://schemas.microsoft.com/office/drawing/2014/main" id="{FEB4EBE2-FB06-444B-8284-74CCA5AC1CAC}"/>
              </a:ext>
            </a:extLst>
          </p:cNvPr>
          <p:cNvSpPr txBox="1"/>
          <p:nvPr/>
        </p:nvSpPr>
        <p:spPr>
          <a:xfrm>
            <a:off x="3893428" y="760300"/>
            <a:ext cx="4557658" cy="230832"/>
          </a:xfrm>
          <a:prstGeom prst="rect">
            <a:avLst/>
          </a:prstGeom>
          <a:noFill/>
        </p:spPr>
        <p:txBody>
          <a:bodyPr wrap="none" rtlCol="0">
            <a:spAutoFit/>
          </a:bodyPr>
          <a:lstStyle/>
          <a:p>
            <a:pPr>
              <a:lnSpc>
                <a:spcPct val="90000"/>
              </a:lnSpc>
            </a:pPr>
            <a:r>
              <a:rPr lang="en-US" sz="1000" spc="3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Five rules for a smoother, longer-wearing face</a:t>
            </a:r>
          </a:p>
        </p:txBody>
      </p:sp>
      <p:sp>
        <p:nvSpPr>
          <p:cNvPr id="104" name="任意多边形: 形状 103">
            <a:extLst>
              <a:ext uri="{FF2B5EF4-FFF2-40B4-BE49-F238E27FC236}">
                <a16:creationId xmlns:a16="http://schemas.microsoft.com/office/drawing/2014/main" id="{9876536C-224A-4465-B5B5-48C1D0D58605}"/>
              </a:ext>
            </a:extLst>
          </p:cNvPr>
          <p:cNvSpPr/>
          <p:nvPr/>
        </p:nvSpPr>
        <p:spPr>
          <a:xfrm>
            <a:off x="3264998" y="389335"/>
            <a:ext cx="512566" cy="465969"/>
          </a:xfrm>
          <a:custGeom>
            <a:avLst/>
            <a:gdLst/>
            <a:ahLst/>
            <a:cxnLst>
              <a:cxn ang="0">
                <a:pos x="wd2" y="hd2"/>
              </a:cxn>
              <a:cxn ang="5400000">
                <a:pos x="wd2" y="hd2"/>
              </a:cxn>
              <a:cxn ang="10800000">
                <a:pos x="wd2" y="hd2"/>
              </a:cxn>
              <a:cxn ang="16200000">
                <a:pos x="wd2" y="hd2"/>
              </a:cxn>
            </a:cxnLst>
            <a:rect l="0" t="0" r="r" b="b"/>
            <a:pathLst>
              <a:path w="21600" h="21600" extrusionOk="0">
                <a:moveTo>
                  <a:pt x="16691" y="20520"/>
                </a:moveTo>
                <a:lnTo>
                  <a:pt x="14727" y="20520"/>
                </a:lnTo>
                <a:lnTo>
                  <a:pt x="14727" y="18360"/>
                </a:lnTo>
                <a:cubicBezTo>
                  <a:pt x="14999" y="18360"/>
                  <a:pt x="15218" y="18118"/>
                  <a:pt x="15218" y="17820"/>
                </a:cubicBezTo>
                <a:cubicBezTo>
                  <a:pt x="15218" y="17523"/>
                  <a:pt x="14999" y="17280"/>
                  <a:pt x="14727" y="17280"/>
                </a:cubicBezTo>
                <a:lnTo>
                  <a:pt x="14727" y="7560"/>
                </a:lnTo>
                <a:lnTo>
                  <a:pt x="16691" y="7560"/>
                </a:lnTo>
                <a:cubicBezTo>
                  <a:pt x="16691" y="7560"/>
                  <a:pt x="16691" y="20520"/>
                  <a:pt x="16691" y="20520"/>
                </a:cubicBezTo>
                <a:close/>
                <a:moveTo>
                  <a:pt x="13745" y="17280"/>
                </a:moveTo>
                <a:cubicBezTo>
                  <a:pt x="13474" y="17280"/>
                  <a:pt x="13255" y="17523"/>
                  <a:pt x="13255" y="17820"/>
                </a:cubicBezTo>
                <a:cubicBezTo>
                  <a:pt x="13255" y="18118"/>
                  <a:pt x="13474" y="18360"/>
                  <a:pt x="13745" y="18360"/>
                </a:cubicBezTo>
                <a:lnTo>
                  <a:pt x="13745" y="20520"/>
                </a:lnTo>
                <a:lnTo>
                  <a:pt x="3927" y="20520"/>
                </a:lnTo>
                <a:lnTo>
                  <a:pt x="3927" y="18360"/>
                </a:lnTo>
                <a:cubicBezTo>
                  <a:pt x="4199" y="18360"/>
                  <a:pt x="4418" y="18118"/>
                  <a:pt x="4418" y="17820"/>
                </a:cubicBezTo>
                <a:cubicBezTo>
                  <a:pt x="4418" y="17523"/>
                  <a:pt x="4199" y="17280"/>
                  <a:pt x="3927" y="17280"/>
                </a:cubicBezTo>
                <a:lnTo>
                  <a:pt x="3927" y="7560"/>
                </a:lnTo>
                <a:lnTo>
                  <a:pt x="13745" y="7560"/>
                </a:lnTo>
                <a:cubicBezTo>
                  <a:pt x="13745" y="7560"/>
                  <a:pt x="13745" y="17280"/>
                  <a:pt x="13745" y="17280"/>
                </a:cubicBezTo>
                <a:close/>
                <a:moveTo>
                  <a:pt x="2945" y="17280"/>
                </a:moveTo>
                <a:cubicBezTo>
                  <a:pt x="2674" y="17280"/>
                  <a:pt x="2455" y="17523"/>
                  <a:pt x="2455" y="17820"/>
                </a:cubicBezTo>
                <a:cubicBezTo>
                  <a:pt x="2455" y="18118"/>
                  <a:pt x="2674" y="18360"/>
                  <a:pt x="2945" y="18360"/>
                </a:cubicBezTo>
                <a:lnTo>
                  <a:pt x="2945" y="20520"/>
                </a:lnTo>
                <a:lnTo>
                  <a:pt x="982" y="20520"/>
                </a:lnTo>
                <a:lnTo>
                  <a:pt x="982" y="7560"/>
                </a:lnTo>
                <a:lnTo>
                  <a:pt x="2945" y="7560"/>
                </a:lnTo>
                <a:cubicBezTo>
                  <a:pt x="2945" y="7560"/>
                  <a:pt x="2945" y="17280"/>
                  <a:pt x="2945" y="17280"/>
                </a:cubicBezTo>
                <a:close/>
                <a:moveTo>
                  <a:pt x="7855" y="5400"/>
                </a:moveTo>
                <a:lnTo>
                  <a:pt x="9818" y="5400"/>
                </a:lnTo>
                <a:cubicBezTo>
                  <a:pt x="10360" y="5400"/>
                  <a:pt x="10800" y="5884"/>
                  <a:pt x="10800" y="6481"/>
                </a:cubicBezTo>
                <a:lnTo>
                  <a:pt x="6873" y="6481"/>
                </a:lnTo>
                <a:cubicBezTo>
                  <a:pt x="6873" y="5884"/>
                  <a:pt x="7313" y="5400"/>
                  <a:pt x="7855" y="5400"/>
                </a:cubicBezTo>
                <a:moveTo>
                  <a:pt x="16691" y="6481"/>
                </a:moveTo>
                <a:lnTo>
                  <a:pt x="11782" y="6481"/>
                </a:lnTo>
                <a:cubicBezTo>
                  <a:pt x="11782" y="5287"/>
                  <a:pt x="10903" y="4321"/>
                  <a:pt x="9818" y="4321"/>
                </a:cubicBezTo>
                <a:lnTo>
                  <a:pt x="7855" y="4321"/>
                </a:lnTo>
                <a:cubicBezTo>
                  <a:pt x="6770" y="4321"/>
                  <a:pt x="5891" y="5287"/>
                  <a:pt x="5891" y="6481"/>
                </a:cubicBezTo>
                <a:lnTo>
                  <a:pt x="982" y="6481"/>
                </a:lnTo>
                <a:cubicBezTo>
                  <a:pt x="440" y="6481"/>
                  <a:pt x="0" y="6964"/>
                  <a:pt x="0" y="7560"/>
                </a:cubicBezTo>
                <a:lnTo>
                  <a:pt x="0" y="20520"/>
                </a:lnTo>
                <a:cubicBezTo>
                  <a:pt x="0" y="21116"/>
                  <a:pt x="440" y="21600"/>
                  <a:pt x="982" y="21600"/>
                </a:cubicBezTo>
                <a:lnTo>
                  <a:pt x="16691" y="21600"/>
                </a:lnTo>
                <a:cubicBezTo>
                  <a:pt x="17233" y="21600"/>
                  <a:pt x="17673" y="21116"/>
                  <a:pt x="17673" y="20520"/>
                </a:cubicBezTo>
                <a:lnTo>
                  <a:pt x="17673" y="7560"/>
                </a:lnTo>
                <a:cubicBezTo>
                  <a:pt x="17673" y="6964"/>
                  <a:pt x="17233" y="6481"/>
                  <a:pt x="16691" y="6481"/>
                </a:cubicBezTo>
                <a:moveTo>
                  <a:pt x="10800" y="2161"/>
                </a:moveTo>
                <a:cubicBezTo>
                  <a:pt x="10800" y="1564"/>
                  <a:pt x="11240" y="1080"/>
                  <a:pt x="11782" y="1080"/>
                </a:cubicBezTo>
                <a:lnTo>
                  <a:pt x="13745" y="1080"/>
                </a:lnTo>
                <a:cubicBezTo>
                  <a:pt x="14287" y="1080"/>
                  <a:pt x="14727" y="1564"/>
                  <a:pt x="14727" y="2161"/>
                </a:cubicBezTo>
                <a:cubicBezTo>
                  <a:pt x="14727" y="2161"/>
                  <a:pt x="10800" y="2161"/>
                  <a:pt x="10800" y="2161"/>
                </a:cubicBezTo>
                <a:close/>
                <a:moveTo>
                  <a:pt x="20618" y="2161"/>
                </a:moveTo>
                <a:lnTo>
                  <a:pt x="15709" y="2161"/>
                </a:lnTo>
                <a:cubicBezTo>
                  <a:pt x="15709" y="967"/>
                  <a:pt x="14830" y="0"/>
                  <a:pt x="13745" y="0"/>
                </a:cubicBezTo>
                <a:lnTo>
                  <a:pt x="11782" y="0"/>
                </a:lnTo>
                <a:cubicBezTo>
                  <a:pt x="10697" y="0"/>
                  <a:pt x="9818" y="967"/>
                  <a:pt x="9818" y="2161"/>
                </a:cubicBezTo>
                <a:lnTo>
                  <a:pt x="4909" y="2161"/>
                </a:lnTo>
                <a:cubicBezTo>
                  <a:pt x="4367" y="2161"/>
                  <a:pt x="3927" y="2644"/>
                  <a:pt x="3927" y="3240"/>
                </a:cubicBezTo>
                <a:lnTo>
                  <a:pt x="3927" y="4860"/>
                </a:lnTo>
                <a:cubicBezTo>
                  <a:pt x="3927" y="5158"/>
                  <a:pt x="4147" y="5400"/>
                  <a:pt x="4418" y="5400"/>
                </a:cubicBezTo>
                <a:cubicBezTo>
                  <a:pt x="4690" y="5400"/>
                  <a:pt x="4909" y="5158"/>
                  <a:pt x="4909" y="4860"/>
                </a:cubicBezTo>
                <a:lnTo>
                  <a:pt x="4909" y="3240"/>
                </a:lnTo>
                <a:lnTo>
                  <a:pt x="20618" y="3240"/>
                </a:lnTo>
                <a:lnTo>
                  <a:pt x="20618" y="16201"/>
                </a:lnTo>
                <a:lnTo>
                  <a:pt x="19145" y="16201"/>
                </a:lnTo>
                <a:cubicBezTo>
                  <a:pt x="18874" y="16201"/>
                  <a:pt x="18655" y="16443"/>
                  <a:pt x="18655" y="16740"/>
                </a:cubicBezTo>
                <a:cubicBezTo>
                  <a:pt x="18655" y="17038"/>
                  <a:pt x="18874" y="17280"/>
                  <a:pt x="19145" y="17280"/>
                </a:cubicBezTo>
                <a:lnTo>
                  <a:pt x="20618" y="17280"/>
                </a:lnTo>
                <a:cubicBezTo>
                  <a:pt x="21160" y="17280"/>
                  <a:pt x="21600" y="16796"/>
                  <a:pt x="21600" y="16201"/>
                </a:cubicBezTo>
                <a:lnTo>
                  <a:pt x="21600" y="3240"/>
                </a:lnTo>
                <a:cubicBezTo>
                  <a:pt x="21600" y="2644"/>
                  <a:pt x="21160" y="2161"/>
                  <a:pt x="20618" y="2161"/>
                </a:cubicBezTo>
                <a:moveTo>
                  <a:pt x="5400" y="11881"/>
                </a:moveTo>
                <a:lnTo>
                  <a:pt x="6382" y="11881"/>
                </a:lnTo>
                <a:cubicBezTo>
                  <a:pt x="6653" y="11881"/>
                  <a:pt x="6873" y="11638"/>
                  <a:pt x="6873" y="11341"/>
                </a:cubicBezTo>
                <a:cubicBezTo>
                  <a:pt x="6873" y="11043"/>
                  <a:pt x="6653" y="10800"/>
                  <a:pt x="6382" y="10800"/>
                </a:cubicBezTo>
                <a:lnTo>
                  <a:pt x="5400" y="10800"/>
                </a:lnTo>
                <a:cubicBezTo>
                  <a:pt x="5129" y="10800"/>
                  <a:pt x="4909" y="11043"/>
                  <a:pt x="4909" y="11341"/>
                </a:cubicBezTo>
                <a:cubicBezTo>
                  <a:pt x="4909" y="11638"/>
                  <a:pt x="5129" y="11881"/>
                  <a:pt x="5400" y="11881"/>
                </a:cubicBezTo>
                <a:moveTo>
                  <a:pt x="5400" y="9720"/>
                </a:moveTo>
                <a:lnTo>
                  <a:pt x="8345" y="9720"/>
                </a:lnTo>
                <a:cubicBezTo>
                  <a:pt x="8617" y="9720"/>
                  <a:pt x="8836" y="9478"/>
                  <a:pt x="8836" y="9181"/>
                </a:cubicBezTo>
                <a:cubicBezTo>
                  <a:pt x="8836" y="8883"/>
                  <a:pt x="8617" y="8640"/>
                  <a:pt x="8345" y="8640"/>
                </a:cubicBezTo>
                <a:lnTo>
                  <a:pt x="5400" y="8640"/>
                </a:lnTo>
                <a:cubicBezTo>
                  <a:pt x="5129" y="8640"/>
                  <a:pt x="4909" y="8883"/>
                  <a:pt x="4909" y="9181"/>
                </a:cubicBezTo>
                <a:cubicBezTo>
                  <a:pt x="4909" y="9478"/>
                  <a:pt x="5129" y="9720"/>
                  <a:pt x="5400" y="9720"/>
                </a:cubicBezTo>
              </a:path>
            </a:pathLst>
          </a:custGeom>
          <a:solidFill>
            <a:srgbClr val="F4B860"/>
          </a:solidFill>
          <a:ln w="12700">
            <a:miter lim="400000"/>
          </a:ln>
        </p:spPr>
        <p:txBody>
          <a:bodyPr lIns="28575" tIns="28575" rIns="28575" bIns="28575" anchor="ctr"/>
          <a:lstStyle/>
          <a:p>
            <a:endParaRPr sz="1013" dirty="0">
              <a:solidFill>
                <a:schemeClr val="tx2"/>
              </a:solidFill>
              <a:latin typeface="思源黑体 CN Regular" panose="020B0500000000000000" pitchFamily="34" charset="-122"/>
              <a:ea typeface="思源黑体 CN Regular" panose="020B0500000000000000" pitchFamily="34" charset="-122"/>
            </a:endParaRPr>
          </a:p>
        </p:txBody>
      </p:sp>
      <p:sp>
        <p:nvSpPr>
          <p:cNvPr id="105" name="文本框 104">
            <a:extLst>
              <a:ext uri="{FF2B5EF4-FFF2-40B4-BE49-F238E27FC236}">
                <a16:creationId xmlns:a16="http://schemas.microsoft.com/office/drawing/2014/main" id="{F9EB59D0-096D-42A1-A8A9-AB7EA17B6CA5}"/>
              </a:ext>
            </a:extLst>
          </p:cNvPr>
          <p:cNvSpPr txBox="1"/>
          <p:nvPr/>
        </p:nvSpPr>
        <p:spPr>
          <a:xfrm>
            <a:off x="437701" y="1406631"/>
            <a:ext cx="7382466" cy="357790"/>
          </a:xfrm>
          <a:prstGeom prst="rect">
            <a:avLst/>
          </a:prstGeom>
          <a:noFill/>
        </p:spPr>
        <p:txBody>
          <a:bodyPr wrap="square">
            <a:spAutoFit/>
          </a:bodyPr>
          <a:lstStyle/>
          <a:p>
            <a:pPr algn="l">
              <a:lnSpc>
                <a:spcPts val="1800"/>
              </a:lnSpc>
              <a:spcAft>
                <a:spcPts val="0"/>
              </a:spcAft>
            </a:pPr>
            <a:r>
              <a:rPr lang="en-US" altLang="zh-CN" sz="2400" b="1" i="0" spc="300" dirty="0">
                <a:solidFill>
                  <a:srgbClr val="E2641F"/>
                </a:solidFill>
                <a:latin typeface="Nunito" panose="02000503030000020003" pitchFamily="2" charset="0"/>
                <a:ea typeface="Calibri"/>
              </a:rPr>
              <a:t>THE BASE DECIDES THE WHOLE LOOK</a:t>
            </a:r>
          </a:p>
        </p:txBody>
      </p:sp>
      <p:sp>
        <p:nvSpPr>
          <p:cNvPr id="106" name="文本框 105">
            <a:extLst>
              <a:ext uri="{FF2B5EF4-FFF2-40B4-BE49-F238E27FC236}">
                <a16:creationId xmlns:a16="http://schemas.microsoft.com/office/drawing/2014/main" id="{29C455C3-00A2-467F-AD4E-AD04533C9EC6}"/>
              </a:ext>
            </a:extLst>
          </p:cNvPr>
          <p:cNvSpPr txBox="1"/>
          <p:nvPr/>
        </p:nvSpPr>
        <p:spPr>
          <a:xfrm>
            <a:off x="437701" y="1668863"/>
            <a:ext cx="5937192" cy="338554"/>
          </a:xfrm>
          <a:prstGeom prst="rect">
            <a:avLst/>
          </a:prstGeom>
          <a:noFill/>
        </p:spPr>
        <p:txBody>
          <a:bodyPr wrap="square">
            <a:spAutoFit/>
          </a:bodyPr>
          <a:lstStyle/>
          <a:p>
            <a:r>
              <a:rPr lang="en-US" altLang="zh-CN" sz="1600" dirty="0">
                <a:solidFill>
                  <a:srgbClr val="FFF6EC"/>
                </a:solidFill>
                <a:latin typeface="Nunito" panose="02000503030000020003" pitchFamily="2" charset="0"/>
              </a:rPr>
              <a:t>Treat foundation like a sheer veil—not wall paint.</a:t>
            </a:r>
            <a:endParaRPr lang="zh-CN" altLang="en-US" sz="1600" dirty="0">
              <a:solidFill>
                <a:srgbClr val="FFF6EC"/>
              </a:solidFill>
              <a:latin typeface="Nunito" panose="02000503030000020003" pitchFamily="2" charset="0"/>
            </a:endParaRPr>
          </a:p>
        </p:txBody>
      </p:sp>
      <p:grpSp>
        <p:nvGrpSpPr>
          <p:cNvPr id="13" name="组合 12">
            <a:extLst>
              <a:ext uri="{FF2B5EF4-FFF2-40B4-BE49-F238E27FC236}">
                <a16:creationId xmlns:a16="http://schemas.microsoft.com/office/drawing/2014/main" id="{3D353266-224A-497A-ABA0-ED551AC0D789}"/>
              </a:ext>
            </a:extLst>
          </p:cNvPr>
          <p:cNvGrpSpPr/>
          <p:nvPr/>
        </p:nvGrpSpPr>
        <p:grpSpPr>
          <a:xfrm>
            <a:off x="1002932" y="2298332"/>
            <a:ext cx="3910262" cy="768104"/>
            <a:chOff x="1002932" y="2298332"/>
            <a:chExt cx="3910262" cy="768104"/>
          </a:xfrm>
        </p:grpSpPr>
        <p:sp>
          <p:nvSpPr>
            <p:cNvPr id="132" name="文本框 131">
              <a:extLst>
                <a:ext uri="{FF2B5EF4-FFF2-40B4-BE49-F238E27FC236}">
                  <a16:creationId xmlns:a16="http://schemas.microsoft.com/office/drawing/2014/main" id="{4602D914-09DE-437F-9AA8-B79C4B04DF95}"/>
                </a:ext>
              </a:extLst>
            </p:cNvPr>
            <p:cNvSpPr txBox="1"/>
            <p:nvPr/>
          </p:nvSpPr>
          <p:spPr>
            <a:xfrm>
              <a:off x="1668531" y="2298332"/>
              <a:ext cx="3244663" cy="400110"/>
            </a:xfrm>
            <a:prstGeom prst="rect">
              <a:avLst/>
            </a:prstGeom>
            <a:noFill/>
          </p:spPr>
          <p:txBody>
            <a:bodyPr wrap="square" rtlCol="0">
              <a:spAutoFit/>
            </a:bodyPr>
            <a:lstStyle/>
            <a:p>
              <a:r>
                <a:rPr lang="en-US" altLang="zh-CN" sz="2000" b="1" dirty="0">
                  <a:solidFill>
                    <a:schemeClr val="bg1"/>
                  </a:solidFill>
                  <a:latin typeface="Nunito" panose="02000503030000020003" pitchFamily="2" charset="0"/>
                  <a:ea typeface="微软雅黑" panose="020B0503020204020204" pitchFamily="34" charset="-122"/>
                </a:rPr>
                <a:t>01  Prep the surface</a:t>
              </a:r>
              <a:endParaRPr lang="zh-CN" altLang="en-US" sz="2000" b="1" dirty="0">
                <a:solidFill>
                  <a:schemeClr val="bg1"/>
                </a:solidFill>
                <a:latin typeface="Nunito" panose="02000503030000020003" pitchFamily="2" charset="0"/>
                <a:ea typeface="微软雅黑" panose="020B0503020204020204" pitchFamily="34" charset="-122"/>
              </a:endParaRPr>
            </a:p>
          </p:txBody>
        </p:sp>
        <p:grpSp>
          <p:nvGrpSpPr>
            <p:cNvPr id="12" name="组合 11">
              <a:extLst>
                <a:ext uri="{FF2B5EF4-FFF2-40B4-BE49-F238E27FC236}">
                  <a16:creationId xmlns:a16="http://schemas.microsoft.com/office/drawing/2014/main" id="{8A68E1B1-F5CD-4643-820D-D6156C8ED776}"/>
                </a:ext>
              </a:extLst>
            </p:cNvPr>
            <p:cNvGrpSpPr/>
            <p:nvPr/>
          </p:nvGrpSpPr>
          <p:grpSpPr>
            <a:xfrm>
              <a:off x="1002932" y="2392814"/>
              <a:ext cx="598838" cy="598838"/>
              <a:chOff x="5692933" y="2557508"/>
              <a:chExt cx="598838" cy="598838"/>
            </a:xfrm>
          </p:grpSpPr>
          <p:grpSp>
            <p:nvGrpSpPr>
              <p:cNvPr id="133" name="组合 132">
                <a:extLst>
                  <a:ext uri="{FF2B5EF4-FFF2-40B4-BE49-F238E27FC236}">
                    <a16:creationId xmlns:a16="http://schemas.microsoft.com/office/drawing/2014/main" id="{DDF20A23-EC80-426F-AFA7-830562807CE1}"/>
                  </a:ext>
                </a:extLst>
              </p:cNvPr>
              <p:cNvGrpSpPr/>
              <p:nvPr/>
            </p:nvGrpSpPr>
            <p:grpSpPr>
              <a:xfrm>
                <a:off x="5692933" y="2557508"/>
                <a:ext cx="598838" cy="598838"/>
                <a:chOff x="856343" y="2627086"/>
                <a:chExt cx="2044659" cy="2044659"/>
              </a:xfrm>
              <a:solidFill>
                <a:srgbClr val="F4B860"/>
              </a:solidFill>
            </p:grpSpPr>
            <p:sp>
              <p:nvSpPr>
                <p:cNvPr id="136" name="椭圆 135">
                  <a:extLst>
                    <a:ext uri="{FF2B5EF4-FFF2-40B4-BE49-F238E27FC236}">
                      <a16:creationId xmlns:a16="http://schemas.microsoft.com/office/drawing/2014/main" id="{6B4C4705-B6B1-4DE7-8FA0-AC48E232EAD8}"/>
                    </a:ext>
                  </a:extLst>
                </p:cNvPr>
                <p:cNvSpPr/>
                <p:nvPr/>
              </p:nvSpPr>
              <p:spPr>
                <a:xfrm>
                  <a:off x="856343" y="2627086"/>
                  <a:ext cx="2044659" cy="204465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137" name="椭圆 136">
                  <a:extLst>
                    <a:ext uri="{FF2B5EF4-FFF2-40B4-BE49-F238E27FC236}">
                      <a16:creationId xmlns:a16="http://schemas.microsoft.com/office/drawing/2014/main" id="{CB7A88DC-7948-4C53-92CC-1499A74D29B2}"/>
                    </a:ext>
                  </a:extLst>
                </p:cNvPr>
                <p:cNvSpPr/>
                <p:nvPr/>
              </p:nvSpPr>
              <p:spPr>
                <a:xfrm>
                  <a:off x="1097965" y="2861869"/>
                  <a:ext cx="1575090" cy="1575090"/>
                </a:xfrm>
                <a:prstGeom prst="ellipse">
                  <a:avLst/>
                </a:prstGeom>
                <a:grpFill/>
                <a:ln w="127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grpSp>
          <p:sp>
            <p:nvSpPr>
              <p:cNvPr id="134" name="文本框 133">
                <a:extLst>
                  <a:ext uri="{FF2B5EF4-FFF2-40B4-BE49-F238E27FC236}">
                    <a16:creationId xmlns:a16="http://schemas.microsoft.com/office/drawing/2014/main" id="{7F62D2D1-A3C3-4076-8A36-3B76D5205A5D}"/>
                  </a:ext>
                </a:extLst>
              </p:cNvPr>
              <p:cNvSpPr txBox="1"/>
              <p:nvPr/>
            </p:nvSpPr>
            <p:spPr>
              <a:xfrm>
                <a:off x="5739323" y="2643873"/>
                <a:ext cx="506059" cy="400110"/>
              </a:xfrm>
              <a:prstGeom prst="rect">
                <a:avLst/>
              </a:prstGeom>
              <a:noFill/>
            </p:spPr>
            <p:txBody>
              <a:bodyPr wrap="square" rtlCol="0">
                <a:spAutoFit/>
              </a:bodyPr>
              <a:lstStyle/>
              <a:p>
                <a:pPr algn="ctr"/>
                <a:r>
                  <a:rPr lang="en-US" altLang="zh-CN" sz="2000" dirty="0">
                    <a:solidFill>
                      <a:schemeClr val="bg1"/>
                    </a:solidFill>
                    <a:latin typeface="Nunito" panose="02000503030000020003" pitchFamily="2" charset="0"/>
                    <a:ea typeface="微软雅黑" panose="020B0503020204020204" pitchFamily="34" charset="-122"/>
                  </a:rPr>
                  <a:t>01</a:t>
                </a:r>
                <a:endParaRPr lang="zh-CN" altLang="en-US" sz="2000" dirty="0">
                  <a:solidFill>
                    <a:schemeClr val="bg1"/>
                  </a:solidFill>
                  <a:latin typeface="Nunito" panose="02000503030000020003" pitchFamily="2" charset="0"/>
                  <a:ea typeface="微软雅黑" panose="020B0503020204020204" pitchFamily="34" charset="-122"/>
                </a:endParaRPr>
              </a:p>
            </p:txBody>
          </p:sp>
        </p:grpSp>
        <p:sp>
          <p:nvSpPr>
            <p:cNvPr id="135" name="文本框 134">
              <a:extLst>
                <a:ext uri="{FF2B5EF4-FFF2-40B4-BE49-F238E27FC236}">
                  <a16:creationId xmlns:a16="http://schemas.microsoft.com/office/drawing/2014/main" id="{548DD725-CCA3-4AE0-92DD-E4B751849380}"/>
                </a:ext>
              </a:extLst>
            </p:cNvPr>
            <p:cNvSpPr txBox="1"/>
            <p:nvPr/>
          </p:nvSpPr>
          <p:spPr>
            <a:xfrm>
              <a:off x="1668532" y="2604771"/>
              <a:ext cx="3044496" cy="461665"/>
            </a:xfrm>
            <a:prstGeom prst="rect">
              <a:avLst/>
            </a:prstGeom>
            <a:noFill/>
          </p:spPr>
          <p:txBody>
            <a:bodyPr wrap="square" rtlCol="0">
              <a:spAutoFit/>
            </a:bodyPr>
            <a:lstStyle/>
            <a:p>
              <a:pPr algn="just"/>
              <a:r>
                <a:rPr lang="en-US" altLang="zh-CN" sz="1200" dirty="0">
                  <a:solidFill>
                    <a:srgbClr val="F4B860"/>
                  </a:solidFill>
                </a:rPr>
                <a:t>Moisturizer + SPF give makeup something comfortable to grip.</a:t>
              </a:r>
              <a:endParaRPr lang="zh-CN" altLang="en-US" sz="1200" dirty="0">
                <a:solidFill>
                  <a:srgbClr val="F4B860"/>
                </a:solidFill>
              </a:endParaRPr>
            </a:p>
          </p:txBody>
        </p:sp>
      </p:grpSp>
      <p:grpSp>
        <p:nvGrpSpPr>
          <p:cNvPr id="14" name="组合 13">
            <a:extLst>
              <a:ext uri="{FF2B5EF4-FFF2-40B4-BE49-F238E27FC236}">
                <a16:creationId xmlns:a16="http://schemas.microsoft.com/office/drawing/2014/main" id="{E68B2BAB-5AB0-44B1-B02B-3CCCEEC87058}"/>
              </a:ext>
            </a:extLst>
          </p:cNvPr>
          <p:cNvGrpSpPr/>
          <p:nvPr/>
        </p:nvGrpSpPr>
        <p:grpSpPr>
          <a:xfrm>
            <a:off x="1002932" y="3511205"/>
            <a:ext cx="3764686" cy="768104"/>
            <a:chOff x="1002932" y="3649535"/>
            <a:chExt cx="3764686" cy="768104"/>
          </a:xfrm>
        </p:grpSpPr>
        <p:grpSp>
          <p:nvGrpSpPr>
            <p:cNvPr id="139" name="组合 138">
              <a:extLst>
                <a:ext uri="{FF2B5EF4-FFF2-40B4-BE49-F238E27FC236}">
                  <a16:creationId xmlns:a16="http://schemas.microsoft.com/office/drawing/2014/main" id="{52FE950A-6D49-4958-A246-8876EB074D9E}"/>
                </a:ext>
              </a:extLst>
            </p:cNvPr>
            <p:cNvGrpSpPr/>
            <p:nvPr/>
          </p:nvGrpSpPr>
          <p:grpSpPr>
            <a:xfrm>
              <a:off x="1002932" y="3715848"/>
              <a:ext cx="598838" cy="598838"/>
              <a:chOff x="5692933" y="2557508"/>
              <a:chExt cx="598838" cy="598838"/>
            </a:xfrm>
          </p:grpSpPr>
          <p:grpSp>
            <p:nvGrpSpPr>
              <p:cNvPr id="140" name="组合 139">
                <a:extLst>
                  <a:ext uri="{FF2B5EF4-FFF2-40B4-BE49-F238E27FC236}">
                    <a16:creationId xmlns:a16="http://schemas.microsoft.com/office/drawing/2014/main" id="{9E5CB680-EFE1-436B-9C51-F5A51BBCB7F7}"/>
                  </a:ext>
                </a:extLst>
              </p:cNvPr>
              <p:cNvGrpSpPr/>
              <p:nvPr/>
            </p:nvGrpSpPr>
            <p:grpSpPr>
              <a:xfrm>
                <a:off x="5692933" y="2557508"/>
                <a:ext cx="598838" cy="598838"/>
                <a:chOff x="856343" y="2627086"/>
                <a:chExt cx="2044659" cy="2044659"/>
              </a:xfrm>
              <a:solidFill>
                <a:srgbClr val="F4B860"/>
              </a:solidFill>
            </p:grpSpPr>
            <p:sp>
              <p:nvSpPr>
                <p:cNvPr id="142" name="椭圆 141">
                  <a:extLst>
                    <a:ext uri="{FF2B5EF4-FFF2-40B4-BE49-F238E27FC236}">
                      <a16:creationId xmlns:a16="http://schemas.microsoft.com/office/drawing/2014/main" id="{571EDFEE-C47D-4D2D-ABED-148F76033555}"/>
                    </a:ext>
                  </a:extLst>
                </p:cNvPr>
                <p:cNvSpPr/>
                <p:nvPr/>
              </p:nvSpPr>
              <p:spPr>
                <a:xfrm>
                  <a:off x="856343" y="2627086"/>
                  <a:ext cx="2044659" cy="204465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143" name="椭圆 142">
                  <a:extLst>
                    <a:ext uri="{FF2B5EF4-FFF2-40B4-BE49-F238E27FC236}">
                      <a16:creationId xmlns:a16="http://schemas.microsoft.com/office/drawing/2014/main" id="{92219728-DE55-4795-8E97-461EAFFCB53D}"/>
                    </a:ext>
                  </a:extLst>
                </p:cNvPr>
                <p:cNvSpPr/>
                <p:nvPr/>
              </p:nvSpPr>
              <p:spPr>
                <a:xfrm>
                  <a:off x="1097965" y="2861869"/>
                  <a:ext cx="1575090" cy="1575090"/>
                </a:xfrm>
                <a:prstGeom prst="ellipse">
                  <a:avLst/>
                </a:prstGeom>
                <a:grpFill/>
                <a:ln w="127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grpSp>
          <p:sp>
            <p:nvSpPr>
              <p:cNvPr id="141" name="文本框 140">
                <a:extLst>
                  <a:ext uri="{FF2B5EF4-FFF2-40B4-BE49-F238E27FC236}">
                    <a16:creationId xmlns:a16="http://schemas.microsoft.com/office/drawing/2014/main" id="{C55637B3-E93C-4488-B890-B86FA2407497}"/>
                  </a:ext>
                </a:extLst>
              </p:cNvPr>
              <p:cNvSpPr txBox="1"/>
              <p:nvPr/>
            </p:nvSpPr>
            <p:spPr>
              <a:xfrm>
                <a:off x="5739323" y="2643873"/>
                <a:ext cx="506059" cy="400110"/>
              </a:xfrm>
              <a:prstGeom prst="rect">
                <a:avLst/>
              </a:prstGeom>
              <a:noFill/>
            </p:spPr>
            <p:txBody>
              <a:bodyPr wrap="square" rtlCol="0">
                <a:spAutoFit/>
              </a:bodyPr>
              <a:lstStyle/>
              <a:p>
                <a:pPr algn="ctr"/>
                <a:r>
                  <a:rPr lang="en-US" altLang="zh-CN" sz="2000" dirty="0">
                    <a:solidFill>
                      <a:schemeClr val="bg1"/>
                    </a:solidFill>
                    <a:latin typeface="Nunito" panose="02000503030000020003" pitchFamily="2" charset="0"/>
                    <a:ea typeface="微软雅黑" panose="020B0503020204020204" pitchFamily="34" charset="-122"/>
                  </a:rPr>
                  <a:t>02</a:t>
                </a:r>
                <a:endParaRPr lang="zh-CN" altLang="en-US" sz="2000" dirty="0">
                  <a:solidFill>
                    <a:schemeClr val="bg1"/>
                  </a:solidFill>
                  <a:latin typeface="Nunito" panose="02000503030000020003" pitchFamily="2" charset="0"/>
                  <a:ea typeface="微软雅黑" panose="020B0503020204020204" pitchFamily="34" charset="-122"/>
                </a:endParaRPr>
              </a:p>
            </p:txBody>
          </p:sp>
        </p:grpSp>
        <p:sp>
          <p:nvSpPr>
            <p:cNvPr id="144" name="文本框 143">
              <a:extLst>
                <a:ext uri="{FF2B5EF4-FFF2-40B4-BE49-F238E27FC236}">
                  <a16:creationId xmlns:a16="http://schemas.microsoft.com/office/drawing/2014/main" id="{EC98AE04-A05C-42C5-A727-64D24D8F90EF}"/>
                </a:ext>
              </a:extLst>
            </p:cNvPr>
            <p:cNvSpPr txBox="1"/>
            <p:nvPr/>
          </p:nvSpPr>
          <p:spPr>
            <a:xfrm>
              <a:off x="1685707" y="3649535"/>
              <a:ext cx="3081911" cy="400110"/>
            </a:xfrm>
            <a:prstGeom prst="rect">
              <a:avLst/>
            </a:prstGeom>
            <a:noFill/>
          </p:spPr>
          <p:txBody>
            <a:bodyPr wrap="square" rtlCol="0">
              <a:spAutoFit/>
            </a:bodyPr>
            <a:lstStyle/>
            <a:p>
              <a:r>
                <a:rPr lang="en-US" altLang="zh-CN" sz="2000" b="1" dirty="0">
                  <a:solidFill>
                    <a:schemeClr val="bg1"/>
                  </a:solidFill>
                  <a:latin typeface="Nunito" panose="02000503030000020003" pitchFamily="2" charset="0"/>
                  <a:ea typeface="微软雅黑" panose="020B0503020204020204" pitchFamily="34" charset="-122"/>
                </a:rPr>
                <a:t>02  Correct with color</a:t>
              </a:r>
              <a:endParaRPr lang="zh-CN" altLang="en-US" sz="2000" b="1" dirty="0">
                <a:solidFill>
                  <a:schemeClr val="bg1"/>
                </a:solidFill>
                <a:latin typeface="Nunito" panose="02000503030000020003" pitchFamily="2" charset="0"/>
                <a:ea typeface="微软雅黑" panose="020B0503020204020204" pitchFamily="34" charset="-122"/>
              </a:endParaRPr>
            </a:p>
          </p:txBody>
        </p:sp>
        <p:sp>
          <p:nvSpPr>
            <p:cNvPr id="145" name="文本框 144">
              <a:extLst>
                <a:ext uri="{FF2B5EF4-FFF2-40B4-BE49-F238E27FC236}">
                  <a16:creationId xmlns:a16="http://schemas.microsoft.com/office/drawing/2014/main" id="{9CE0361A-82C1-4E41-8293-F9C40CC59F44}"/>
                </a:ext>
              </a:extLst>
            </p:cNvPr>
            <p:cNvSpPr txBox="1"/>
            <p:nvPr/>
          </p:nvSpPr>
          <p:spPr>
            <a:xfrm>
              <a:off x="1685708" y="3955974"/>
              <a:ext cx="3044496" cy="461665"/>
            </a:xfrm>
            <a:prstGeom prst="rect">
              <a:avLst/>
            </a:prstGeom>
            <a:noFill/>
          </p:spPr>
          <p:txBody>
            <a:bodyPr wrap="square" rtlCol="0">
              <a:spAutoFit/>
            </a:bodyPr>
            <a:lstStyle/>
            <a:p>
              <a:pPr algn="just"/>
              <a:r>
                <a:rPr lang="en-US" altLang="zh-CN" sz="1200" dirty="0">
                  <a:solidFill>
                    <a:srgbClr val="F4B860"/>
                  </a:solidFill>
                </a:rPr>
                <a:t>Lavender can lift sallowness; green can soften visible redness.</a:t>
              </a:r>
              <a:endParaRPr lang="zh-CN" altLang="en-US" sz="1200" dirty="0">
                <a:solidFill>
                  <a:srgbClr val="F4B860"/>
                </a:solidFill>
              </a:endParaRPr>
            </a:p>
          </p:txBody>
        </p:sp>
      </p:grpSp>
      <p:grpSp>
        <p:nvGrpSpPr>
          <p:cNvPr id="15" name="组合 14">
            <a:extLst>
              <a:ext uri="{FF2B5EF4-FFF2-40B4-BE49-F238E27FC236}">
                <a16:creationId xmlns:a16="http://schemas.microsoft.com/office/drawing/2014/main" id="{F9C6CC86-831A-435F-A681-0D03CD59F846}"/>
              </a:ext>
            </a:extLst>
          </p:cNvPr>
          <p:cNvGrpSpPr/>
          <p:nvPr/>
        </p:nvGrpSpPr>
        <p:grpSpPr>
          <a:xfrm>
            <a:off x="1002932" y="4724078"/>
            <a:ext cx="3764686" cy="768104"/>
            <a:chOff x="1002932" y="5029838"/>
            <a:chExt cx="3764686" cy="768104"/>
          </a:xfrm>
        </p:grpSpPr>
        <p:grpSp>
          <p:nvGrpSpPr>
            <p:cNvPr id="146" name="组合 145">
              <a:extLst>
                <a:ext uri="{FF2B5EF4-FFF2-40B4-BE49-F238E27FC236}">
                  <a16:creationId xmlns:a16="http://schemas.microsoft.com/office/drawing/2014/main" id="{F4D6BD48-721A-4785-B4E0-C73F84876DC6}"/>
                </a:ext>
              </a:extLst>
            </p:cNvPr>
            <p:cNvGrpSpPr/>
            <p:nvPr/>
          </p:nvGrpSpPr>
          <p:grpSpPr>
            <a:xfrm>
              <a:off x="1002932" y="5128000"/>
              <a:ext cx="598838" cy="598838"/>
              <a:chOff x="5692933" y="2557508"/>
              <a:chExt cx="598838" cy="598838"/>
            </a:xfrm>
          </p:grpSpPr>
          <p:grpSp>
            <p:nvGrpSpPr>
              <p:cNvPr id="147" name="组合 146">
                <a:extLst>
                  <a:ext uri="{FF2B5EF4-FFF2-40B4-BE49-F238E27FC236}">
                    <a16:creationId xmlns:a16="http://schemas.microsoft.com/office/drawing/2014/main" id="{CB3AF102-E386-4EB3-899A-34DFE5833075}"/>
                  </a:ext>
                </a:extLst>
              </p:cNvPr>
              <p:cNvGrpSpPr/>
              <p:nvPr/>
            </p:nvGrpSpPr>
            <p:grpSpPr>
              <a:xfrm>
                <a:off x="5692933" y="2557508"/>
                <a:ext cx="598838" cy="598838"/>
                <a:chOff x="856343" y="2627086"/>
                <a:chExt cx="2044659" cy="2044659"/>
              </a:xfrm>
              <a:solidFill>
                <a:srgbClr val="F4B860"/>
              </a:solidFill>
            </p:grpSpPr>
            <p:sp>
              <p:nvSpPr>
                <p:cNvPr id="149" name="椭圆 148">
                  <a:extLst>
                    <a:ext uri="{FF2B5EF4-FFF2-40B4-BE49-F238E27FC236}">
                      <a16:creationId xmlns:a16="http://schemas.microsoft.com/office/drawing/2014/main" id="{B86B305D-EA33-4A09-8744-5208BDA795D6}"/>
                    </a:ext>
                  </a:extLst>
                </p:cNvPr>
                <p:cNvSpPr/>
                <p:nvPr/>
              </p:nvSpPr>
              <p:spPr>
                <a:xfrm>
                  <a:off x="856343" y="2627086"/>
                  <a:ext cx="2044659" cy="204465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150" name="椭圆 149">
                  <a:extLst>
                    <a:ext uri="{FF2B5EF4-FFF2-40B4-BE49-F238E27FC236}">
                      <a16:creationId xmlns:a16="http://schemas.microsoft.com/office/drawing/2014/main" id="{C58245F8-DF97-4E76-95CF-9E256DEBE6F4}"/>
                    </a:ext>
                  </a:extLst>
                </p:cNvPr>
                <p:cNvSpPr/>
                <p:nvPr/>
              </p:nvSpPr>
              <p:spPr>
                <a:xfrm>
                  <a:off x="1097965" y="2861869"/>
                  <a:ext cx="1575090" cy="1575090"/>
                </a:xfrm>
                <a:prstGeom prst="ellipse">
                  <a:avLst/>
                </a:prstGeom>
                <a:grpFill/>
                <a:ln w="127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grpSp>
          <p:sp>
            <p:nvSpPr>
              <p:cNvPr id="148" name="文本框 147">
                <a:extLst>
                  <a:ext uri="{FF2B5EF4-FFF2-40B4-BE49-F238E27FC236}">
                    <a16:creationId xmlns:a16="http://schemas.microsoft.com/office/drawing/2014/main" id="{B113DE5D-7DE0-4DE8-A234-6D04619052CB}"/>
                  </a:ext>
                </a:extLst>
              </p:cNvPr>
              <p:cNvSpPr txBox="1"/>
              <p:nvPr/>
            </p:nvSpPr>
            <p:spPr>
              <a:xfrm>
                <a:off x="5739323" y="2643873"/>
                <a:ext cx="506059" cy="400110"/>
              </a:xfrm>
              <a:prstGeom prst="rect">
                <a:avLst/>
              </a:prstGeom>
              <a:noFill/>
            </p:spPr>
            <p:txBody>
              <a:bodyPr wrap="square" rtlCol="0">
                <a:spAutoFit/>
              </a:bodyPr>
              <a:lstStyle/>
              <a:p>
                <a:pPr algn="ctr"/>
                <a:r>
                  <a:rPr lang="en-US" altLang="zh-CN" sz="2000" dirty="0">
                    <a:solidFill>
                      <a:schemeClr val="bg1"/>
                    </a:solidFill>
                    <a:latin typeface="Nunito" panose="02000503030000020003" pitchFamily="2" charset="0"/>
                    <a:ea typeface="微软雅黑" panose="020B0503020204020204" pitchFamily="34" charset="-122"/>
                  </a:rPr>
                  <a:t>03</a:t>
                </a:r>
                <a:endParaRPr lang="zh-CN" altLang="en-US" sz="2000" dirty="0">
                  <a:solidFill>
                    <a:schemeClr val="bg1"/>
                  </a:solidFill>
                  <a:latin typeface="Nunito" panose="02000503030000020003" pitchFamily="2" charset="0"/>
                  <a:ea typeface="微软雅黑" panose="020B0503020204020204" pitchFamily="34" charset="-122"/>
                </a:endParaRPr>
              </a:p>
            </p:txBody>
          </p:sp>
        </p:grpSp>
        <p:sp>
          <p:nvSpPr>
            <p:cNvPr id="151" name="文本框 150">
              <a:extLst>
                <a:ext uri="{FF2B5EF4-FFF2-40B4-BE49-F238E27FC236}">
                  <a16:creationId xmlns:a16="http://schemas.microsoft.com/office/drawing/2014/main" id="{68405CF7-8082-4946-9353-E90AE35E2FA0}"/>
                </a:ext>
              </a:extLst>
            </p:cNvPr>
            <p:cNvSpPr txBox="1"/>
            <p:nvPr/>
          </p:nvSpPr>
          <p:spPr>
            <a:xfrm>
              <a:off x="1685707" y="5029838"/>
              <a:ext cx="3081911" cy="400110"/>
            </a:xfrm>
            <a:prstGeom prst="rect">
              <a:avLst/>
            </a:prstGeom>
            <a:noFill/>
          </p:spPr>
          <p:txBody>
            <a:bodyPr wrap="square" rtlCol="0">
              <a:spAutoFit/>
            </a:bodyPr>
            <a:lstStyle/>
            <a:p>
              <a:r>
                <a:rPr lang="en-US" altLang="zh-CN" sz="2000" b="1" dirty="0">
                  <a:solidFill>
                    <a:schemeClr val="bg1"/>
                  </a:solidFill>
                  <a:latin typeface="Nunito" panose="02000503030000020003" pitchFamily="2" charset="0"/>
                  <a:ea typeface="微软雅黑" panose="020B0503020204020204" pitchFamily="34" charset="-122"/>
                </a:rPr>
                <a:t>03  Match the center</a:t>
              </a:r>
              <a:endParaRPr lang="zh-CN" altLang="en-US" sz="2000" b="1" dirty="0">
                <a:solidFill>
                  <a:schemeClr val="bg1"/>
                </a:solidFill>
                <a:latin typeface="Nunito" panose="02000503030000020003" pitchFamily="2" charset="0"/>
                <a:ea typeface="微软雅黑" panose="020B0503020204020204" pitchFamily="34" charset="-122"/>
              </a:endParaRPr>
            </a:p>
          </p:txBody>
        </p:sp>
        <p:sp>
          <p:nvSpPr>
            <p:cNvPr id="152" name="文本框 151">
              <a:extLst>
                <a:ext uri="{FF2B5EF4-FFF2-40B4-BE49-F238E27FC236}">
                  <a16:creationId xmlns:a16="http://schemas.microsoft.com/office/drawing/2014/main" id="{43143672-B5AB-4497-83AB-A0B73051F32C}"/>
                </a:ext>
              </a:extLst>
            </p:cNvPr>
            <p:cNvSpPr txBox="1"/>
            <p:nvPr/>
          </p:nvSpPr>
          <p:spPr>
            <a:xfrm>
              <a:off x="1685708" y="5336277"/>
              <a:ext cx="3044496" cy="461665"/>
            </a:xfrm>
            <a:prstGeom prst="rect">
              <a:avLst/>
            </a:prstGeom>
            <a:noFill/>
          </p:spPr>
          <p:txBody>
            <a:bodyPr wrap="square" rtlCol="0">
              <a:spAutoFit/>
            </a:bodyPr>
            <a:lstStyle/>
            <a:p>
              <a:pPr algn="just"/>
              <a:r>
                <a:rPr lang="en-US" altLang="zh-CN" sz="1200" dirty="0">
                  <a:solidFill>
                    <a:srgbClr val="F4B860"/>
                  </a:solidFill>
                </a:rPr>
                <a:t>Match foundation to your jaw or neck—not the back of your hand.</a:t>
              </a:r>
              <a:endParaRPr lang="zh-CN" altLang="en-US" sz="1200" dirty="0">
                <a:solidFill>
                  <a:srgbClr val="F4B860"/>
                </a:solidFill>
              </a:endParaRPr>
            </a:p>
          </p:txBody>
        </p:sp>
      </p:grpSp>
      <p:grpSp>
        <p:nvGrpSpPr>
          <p:cNvPr id="153" name="组合 152">
            <a:extLst>
              <a:ext uri="{FF2B5EF4-FFF2-40B4-BE49-F238E27FC236}">
                <a16:creationId xmlns:a16="http://schemas.microsoft.com/office/drawing/2014/main" id="{07BDC879-0455-4B0D-ABEC-ED6B3C984A53}"/>
              </a:ext>
            </a:extLst>
          </p:cNvPr>
          <p:cNvGrpSpPr/>
          <p:nvPr/>
        </p:nvGrpSpPr>
        <p:grpSpPr>
          <a:xfrm>
            <a:off x="6092781" y="2247843"/>
            <a:ext cx="4370503" cy="768104"/>
            <a:chOff x="1002932" y="2298332"/>
            <a:chExt cx="4370503" cy="768104"/>
          </a:xfrm>
        </p:grpSpPr>
        <p:sp>
          <p:nvSpPr>
            <p:cNvPr id="154" name="文本框 153">
              <a:extLst>
                <a:ext uri="{FF2B5EF4-FFF2-40B4-BE49-F238E27FC236}">
                  <a16:creationId xmlns:a16="http://schemas.microsoft.com/office/drawing/2014/main" id="{1646AE83-4440-4789-9A9E-5B3E6451EF98}"/>
                </a:ext>
              </a:extLst>
            </p:cNvPr>
            <p:cNvSpPr txBox="1"/>
            <p:nvPr/>
          </p:nvSpPr>
          <p:spPr>
            <a:xfrm>
              <a:off x="1668531" y="2298332"/>
              <a:ext cx="3704904" cy="400110"/>
            </a:xfrm>
            <a:prstGeom prst="rect">
              <a:avLst/>
            </a:prstGeom>
            <a:noFill/>
          </p:spPr>
          <p:txBody>
            <a:bodyPr wrap="square" rtlCol="0">
              <a:spAutoFit/>
            </a:bodyPr>
            <a:lstStyle/>
            <a:p>
              <a:r>
                <a:rPr lang="en-US" altLang="zh-CN" sz="2000" b="1" dirty="0">
                  <a:solidFill>
                    <a:schemeClr val="bg1"/>
                  </a:solidFill>
                  <a:latin typeface="Nunito" panose="02000503030000020003" pitchFamily="2" charset="0"/>
                  <a:ea typeface="微软雅黑" panose="020B0503020204020204" pitchFamily="34" charset="-122"/>
                </a:rPr>
                <a:t>04  Set only where needed</a:t>
              </a:r>
              <a:endParaRPr lang="zh-CN" altLang="en-US" sz="2000" b="1" dirty="0">
                <a:solidFill>
                  <a:schemeClr val="bg1"/>
                </a:solidFill>
                <a:latin typeface="Nunito" panose="02000503030000020003" pitchFamily="2" charset="0"/>
                <a:ea typeface="微软雅黑" panose="020B0503020204020204" pitchFamily="34" charset="-122"/>
              </a:endParaRPr>
            </a:p>
          </p:txBody>
        </p:sp>
        <p:grpSp>
          <p:nvGrpSpPr>
            <p:cNvPr id="155" name="组合 154">
              <a:extLst>
                <a:ext uri="{FF2B5EF4-FFF2-40B4-BE49-F238E27FC236}">
                  <a16:creationId xmlns:a16="http://schemas.microsoft.com/office/drawing/2014/main" id="{74950B33-E715-4781-8DA4-336CE5CF0454}"/>
                </a:ext>
              </a:extLst>
            </p:cNvPr>
            <p:cNvGrpSpPr/>
            <p:nvPr/>
          </p:nvGrpSpPr>
          <p:grpSpPr>
            <a:xfrm>
              <a:off x="1002932" y="2392814"/>
              <a:ext cx="598838" cy="598838"/>
              <a:chOff x="5692933" y="2557508"/>
              <a:chExt cx="598838" cy="598838"/>
            </a:xfrm>
          </p:grpSpPr>
          <p:grpSp>
            <p:nvGrpSpPr>
              <p:cNvPr id="157" name="组合 156">
                <a:extLst>
                  <a:ext uri="{FF2B5EF4-FFF2-40B4-BE49-F238E27FC236}">
                    <a16:creationId xmlns:a16="http://schemas.microsoft.com/office/drawing/2014/main" id="{ADB53BC9-F877-4651-83B3-27AE74A80F91}"/>
                  </a:ext>
                </a:extLst>
              </p:cNvPr>
              <p:cNvGrpSpPr/>
              <p:nvPr/>
            </p:nvGrpSpPr>
            <p:grpSpPr>
              <a:xfrm>
                <a:off x="5692933" y="2557508"/>
                <a:ext cx="598838" cy="598838"/>
                <a:chOff x="856343" y="2627086"/>
                <a:chExt cx="2044659" cy="2044659"/>
              </a:xfrm>
              <a:solidFill>
                <a:srgbClr val="F4B860"/>
              </a:solidFill>
            </p:grpSpPr>
            <p:sp>
              <p:nvSpPr>
                <p:cNvPr id="159" name="椭圆 158">
                  <a:extLst>
                    <a:ext uri="{FF2B5EF4-FFF2-40B4-BE49-F238E27FC236}">
                      <a16:creationId xmlns:a16="http://schemas.microsoft.com/office/drawing/2014/main" id="{E46DD7FC-7A8F-4BCE-B530-65B93B4F7D0D}"/>
                    </a:ext>
                  </a:extLst>
                </p:cNvPr>
                <p:cNvSpPr/>
                <p:nvPr/>
              </p:nvSpPr>
              <p:spPr>
                <a:xfrm>
                  <a:off x="856343" y="2627086"/>
                  <a:ext cx="2044659" cy="204465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160" name="椭圆 159">
                  <a:extLst>
                    <a:ext uri="{FF2B5EF4-FFF2-40B4-BE49-F238E27FC236}">
                      <a16:creationId xmlns:a16="http://schemas.microsoft.com/office/drawing/2014/main" id="{CCC7660B-26B8-4A18-BFA3-5015228761DF}"/>
                    </a:ext>
                  </a:extLst>
                </p:cNvPr>
                <p:cNvSpPr/>
                <p:nvPr/>
              </p:nvSpPr>
              <p:spPr>
                <a:xfrm>
                  <a:off x="1097965" y="2861869"/>
                  <a:ext cx="1575090" cy="1575090"/>
                </a:xfrm>
                <a:prstGeom prst="ellipse">
                  <a:avLst/>
                </a:prstGeom>
                <a:grpFill/>
                <a:ln w="127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grpSp>
          <p:sp>
            <p:nvSpPr>
              <p:cNvPr id="158" name="文本框 157">
                <a:extLst>
                  <a:ext uri="{FF2B5EF4-FFF2-40B4-BE49-F238E27FC236}">
                    <a16:creationId xmlns:a16="http://schemas.microsoft.com/office/drawing/2014/main" id="{9B40FCD6-EE4E-43B2-9739-836ED1402EBD}"/>
                  </a:ext>
                </a:extLst>
              </p:cNvPr>
              <p:cNvSpPr txBox="1"/>
              <p:nvPr/>
            </p:nvSpPr>
            <p:spPr>
              <a:xfrm>
                <a:off x="5739323" y="2643873"/>
                <a:ext cx="506059" cy="400110"/>
              </a:xfrm>
              <a:prstGeom prst="rect">
                <a:avLst/>
              </a:prstGeom>
              <a:noFill/>
            </p:spPr>
            <p:txBody>
              <a:bodyPr wrap="square" rtlCol="0">
                <a:spAutoFit/>
              </a:bodyPr>
              <a:lstStyle/>
              <a:p>
                <a:pPr algn="ctr"/>
                <a:r>
                  <a:rPr lang="en-US" altLang="zh-CN" sz="2000" dirty="0">
                    <a:solidFill>
                      <a:schemeClr val="bg1"/>
                    </a:solidFill>
                    <a:latin typeface="Nunito" panose="02000503030000020003" pitchFamily="2" charset="0"/>
                    <a:ea typeface="微软雅黑" panose="020B0503020204020204" pitchFamily="34" charset="-122"/>
                  </a:rPr>
                  <a:t>04</a:t>
                </a:r>
                <a:endParaRPr lang="zh-CN" altLang="en-US" sz="2000" dirty="0">
                  <a:solidFill>
                    <a:schemeClr val="bg1"/>
                  </a:solidFill>
                  <a:latin typeface="Nunito" panose="02000503030000020003" pitchFamily="2" charset="0"/>
                  <a:ea typeface="微软雅黑" panose="020B0503020204020204" pitchFamily="34" charset="-122"/>
                </a:endParaRPr>
              </a:p>
            </p:txBody>
          </p:sp>
        </p:grpSp>
        <p:sp>
          <p:nvSpPr>
            <p:cNvPr id="156" name="文本框 155">
              <a:extLst>
                <a:ext uri="{FF2B5EF4-FFF2-40B4-BE49-F238E27FC236}">
                  <a16:creationId xmlns:a16="http://schemas.microsoft.com/office/drawing/2014/main" id="{BFE2D796-14D2-450B-ADBA-102EAD5851A7}"/>
                </a:ext>
              </a:extLst>
            </p:cNvPr>
            <p:cNvSpPr txBox="1"/>
            <p:nvPr/>
          </p:nvSpPr>
          <p:spPr>
            <a:xfrm>
              <a:off x="1668532" y="2604771"/>
              <a:ext cx="3522932" cy="461665"/>
            </a:xfrm>
            <a:prstGeom prst="rect">
              <a:avLst/>
            </a:prstGeom>
            <a:noFill/>
          </p:spPr>
          <p:txBody>
            <a:bodyPr wrap="square" rtlCol="0">
              <a:spAutoFit/>
            </a:bodyPr>
            <a:lstStyle/>
            <a:p>
              <a:pPr algn="just"/>
              <a:r>
                <a:rPr lang="en-US" altLang="zh-CN" sz="1200" dirty="0">
                  <a:solidFill>
                    <a:srgbClr val="F4B860"/>
                  </a:solidFill>
                </a:rPr>
                <a:t>Powder the T-zone and under-eyes; keep cheekbones alive.</a:t>
              </a:r>
              <a:endParaRPr lang="zh-CN" altLang="en-US" sz="1200" dirty="0">
                <a:solidFill>
                  <a:srgbClr val="F4B860"/>
                </a:solidFill>
              </a:endParaRPr>
            </a:p>
          </p:txBody>
        </p:sp>
      </p:grpSp>
      <p:grpSp>
        <p:nvGrpSpPr>
          <p:cNvPr id="161" name="组合 160">
            <a:extLst>
              <a:ext uri="{FF2B5EF4-FFF2-40B4-BE49-F238E27FC236}">
                <a16:creationId xmlns:a16="http://schemas.microsoft.com/office/drawing/2014/main" id="{A30DF188-8B63-40A5-9A00-316F393931BB}"/>
              </a:ext>
            </a:extLst>
          </p:cNvPr>
          <p:cNvGrpSpPr/>
          <p:nvPr/>
        </p:nvGrpSpPr>
        <p:grpSpPr>
          <a:xfrm>
            <a:off x="6092781" y="3527263"/>
            <a:ext cx="4147589" cy="768104"/>
            <a:chOff x="1002932" y="3649535"/>
            <a:chExt cx="4147589" cy="768104"/>
          </a:xfrm>
        </p:grpSpPr>
        <p:grpSp>
          <p:nvGrpSpPr>
            <p:cNvPr id="162" name="组合 161">
              <a:extLst>
                <a:ext uri="{FF2B5EF4-FFF2-40B4-BE49-F238E27FC236}">
                  <a16:creationId xmlns:a16="http://schemas.microsoft.com/office/drawing/2014/main" id="{D412E349-C08B-4922-A9DA-7A54121ABF13}"/>
                </a:ext>
              </a:extLst>
            </p:cNvPr>
            <p:cNvGrpSpPr/>
            <p:nvPr/>
          </p:nvGrpSpPr>
          <p:grpSpPr>
            <a:xfrm>
              <a:off x="1002932" y="3715848"/>
              <a:ext cx="598838" cy="598838"/>
              <a:chOff x="5692933" y="2557508"/>
              <a:chExt cx="598838" cy="598838"/>
            </a:xfrm>
          </p:grpSpPr>
          <p:grpSp>
            <p:nvGrpSpPr>
              <p:cNvPr id="165" name="组合 164">
                <a:extLst>
                  <a:ext uri="{FF2B5EF4-FFF2-40B4-BE49-F238E27FC236}">
                    <a16:creationId xmlns:a16="http://schemas.microsoft.com/office/drawing/2014/main" id="{49DEF7D5-6198-4281-AACF-024D49D877D6}"/>
                  </a:ext>
                </a:extLst>
              </p:cNvPr>
              <p:cNvGrpSpPr/>
              <p:nvPr/>
            </p:nvGrpSpPr>
            <p:grpSpPr>
              <a:xfrm>
                <a:off x="5692933" y="2557508"/>
                <a:ext cx="598838" cy="598838"/>
                <a:chOff x="856343" y="2627086"/>
                <a:chExt cx="2044659" cy="2044659"/>
              </a:xfrm>
              <a:solidFill>
                <a:srgbClr val="F4B860"/>
              </a:solidFill>
            </p:grpSpPr>
            <p:sp>
              <p:nvSpPr>
                <p:cNvPr id="167" name="椭圆 166">
                  <a:extLst>
                    <a:ext uri="{FF2B5EF4-FFF2-40B4-BE49-F238E27FC236}">
                      <a16:creationId xmlns:a16="http://schemas.microsoft.com/office/drawing/2014/main" id="{BAECBD15-74E2-4138-8F2E-5BC9395A8041}"/>
                    </a:ext>
                  </a:extLst>
                </p:cNvPr>
                <p:cNvSpPr/>
                <p:nvPr/>
              </p:nvSpPr>
              <p:spPr>
                <a:xfrm>
                  <a:off x="856343" y="2627086"/>
                  <a:ext cx="2044659" cy="204465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168" name="椭圆 167">
                  <a:extLst>
                    <a:ext uri="{FF2B5EF4-FFF2-40B4-BE49-F238E27FC236}">
                      <a16:creationId xmlns:a16="http://schemas.microsoft.com/office/drawing/2014/main" id="{19192378-47CE-49E5-96BE-F674BAA79031}"/>
                    </a:ext>
                  </a:extLst>
                </p:cNvPr>
                <p:cNvSpPr/>
                <p:nvPr/>
              </p:nvSpPr>
              <p:spPr>
                <a:xfrm>
                  <a:off x="1097965" y="2861869"/>
                  <a:ext cx="1575090" cy="1575090"/>
                </a:xfrm>
                <a:prstGeom prst="ellipse">
                  <a:avLst/>
                </a:prstGeom>
                <a:grpFill/>
                <a:ln w="127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grpSp>
          <p:sp>
            <p:nvSpPr>
              <p:cNvPr id="166" name="文本框 165">
                <a:extLst>
                  <a:ext uri="{FF2B5EF4-FFF2-40B4-BE49-F238E27FC236}">
                    <a16:creationId xmlns:a16="http://schemas.microsoft.com/office/drawing/2014/main" id="{97E31BF0-541B-4A6A-8611-1E732022A2D1}"/>
                  </a:ext>
                </a:extLst>
              </p:cNvPr>
              <p:cNvSpPr txBox="1"/>
              <p:nvPr/>
            </p:nvSpPr>
            <p:spPr>
              <a:xfrm>
                <a:off x="5739323" y="2643873"/>
                <a:ext cx="506059" cy="400110"/>
              </a:xfrm>
              <a:prstGeom prst="rect">
                <a:avLst/>
              </a:prstGeom>
              <a:noFill/>
            </p:spPr>
            <p:txBody>
              <a:bodyPr wrap="square" rtlCol="0">
                <a:spAutoFit/>
              </a:bodyPr>
              <a:lstStyle/>
              <a:p>
                <a:pPr algn="ctr"/>
                <a:r>
                  <a:rPr lang="en-US" altLang="zh-CN" sz="2000" dirty="0">
                    <a:solidFill>
                      <a:schemeClr val="bg1"/>
                    </a:solidFill>
                    <a:latin typeface="Nunito" panose="02000503030000020003" pitchFamily="2" charset="0"/>
                    <a:ea typeface="微软雅黑" panose="020B0503020204020204" pitchFamily="34" charset="-122"/>
                  </a:rPr>
                  <a:t>05</a:t>
                </a:r>
                <a:endParaRPr lang="zh-CN" altLang="en-US" sz="2000" dirty="0">
                  <a:solidFill>
                    <a:schemeClr val="bg1"/>
                  </a:solidFill>
                  <a:latin typeface="Nunito" panose="02000503030000020003" pitchFamily="2" charset="0"/>
                  <a:ea typeface="微软雅黑" panose="020B0503020204020204" pitchFamily="34" charset="-122"/>
                </a:endParaRPr>
              </a:p>
            </p:txBody>
          </p:sp>
        </p:grpSp>
        <p:sp>
          <p:nvSpPr>
            <p:cNvPr id="163" name="文本框 162">
              <a:extLst>
                <a:ext uri="{FF2B5EF4-FFF2-40B4-BE49-F238E27FC236}">
                  <a16:creationId xmlns:a16="http://schemas.microsoft.com/office/drawing/2014/main" id="{C5E3DB85-62D6-4022-AAC4-7C42E0A597D4}"/>
                </a:ext>
              </a:extLst>
            </p:cNvPr>
            <p:cNvSpPr txBox="1"/>
            <p:nvPr/>
          </p:nvSpPr>
          <p:spPr>
            <a:xfrm>
              <a:off x="1685707" y="3649535"/>
              <a:ext cx="3464814" cy="400110"/>
            </a:xfrm>
            <a:prstGeom prst="rect">
              <a:avLst/>
            </a:prstGeom>
            <a:noFill/>
          </p:spPr>
          <p:txBody>
            <a:bodyPr wrap="square" rtlCol="0">
              <a:spAutoFit/>
            </a:bodyPr>
            <a:lstStyle/>
            <a:p>
              <a:r>
                <a:rPr lang="en-US" altLang="zh-CN" sz="2000" b="1" dirty="0">
                  <a:solidFill>
                    <a:schemeClr val="bg1"/>
                  </a:solidFill>
                  <a:latin typeface="Nunito" panose="02000503030000020003" pitchFamily="2" charset="0"/>
                  <a:ea typeface="微软雅黑" panose="020B0503020204020204" pitchFamily="34" charset="-122"/>
                </a:rPr>
                <a:t>05  Blend past the edge</a:t>
              </a:r>
              <a:endParaRPr lang="zh-CN" altLang="en-US" sz="2000" b="1" dirty="0">
                <a:solidFill>
                  <a:schemeClr val="bg1"/>
                </a:solidFill>
                <a:latin typeface="Nunito" panose="02000503030000020003" pitchFamily="2" charset="0"/>
                <a:ea typeface="微软雅黑" panose="020B0503020204020204" pitchFamily="34" charset="-122"/>
              </a:endParaRPr>
            </a:p>
          </p:txBody>
        </p:sp>
        <p:sp>
          <p:nvSpPr>
            <p:cNvPr id="164" name="文本框 163">
              <a:extLst>
                <a:ext uri="{FF2B5EF4-FFF2-40B4-BE49-F238E27FC236}">
                  <a16:creationId xmlns:a16="http://schemas.microsoft.com/office/drawing/2014/main" id="{11BD2368-D691-4419-B478-2ED84E5CE1CD}"/>
                </a:ext>
              </a:extLst>
            </p:cNvPr>
            <p:cNvSpPr txBox="1"/>
            <p:nvPr/>
          </p:nvSpPr>
          <p:spPr>
            <a:xfrm>
              <a:off x="1685707" y="3955974"/>
              <a:ext cx="3464813" cy="461665"/>
            </a:xfrm>
            <a:prstGeom prst="rect">
              <a:avLst/>
            </a:prstGeom>
            <a:noFill/>
          </p:spPr>
          <p:txBody>
            <a:bodyPr wrap="square" rtlCol="0">
              <a:spAutoFit/>
            </a:bodyPr>
            <a:lstStyle/>
            <a:p>
              <a:pPr algn="just"/>
              <a:r>
                <a:rPr lang="en-US" altLang="zh-CN" sz="1200" dirty="0">
                  <a:solidFill>
                    <a:srgbClr val="F4B860"/>
                  </a:solidFill>
                </a:rPr>
                <a:t>Bring leftover product down the neck so there is no obvious line.</a:t>
              </a:r>
              <a:endParaRPr lang="zh-CN" altLang="en-US" sz="1200" dirty="0">
                <a:solidFill>
                  <a:srgbClr val="F4B860"/>
                </a:solidFill>
              </a:endParaRPr>
            </a:p>
          </p:txBody>
        </p:sp>
      </p:grpSp>
      <p:grpSp>
        <p:nvGrpSpPr>
          <p:cNvPr id="17" name="组合 16">
            <a:extLst>
              <a:ext uri="{FF2B5EF4-FFF2-40B4-BE49-F238E27FC236}">
                <a16:creationId xmlns:a16="http://schemas.microsoft.com/office/drawing/2014/main" id="{D6F4C7B0-9A24-496D-88C1-8BA50ECF602B}"/>
              </a:ext>
            </a:extLst>
          </p:cNvPr>
          <p:cNvGrpSpPr/>
          <p:nvPr/>
        </p:nvGrpSpPr>
        <p:grpSpPr>
          <a:xfrm>
            <a:off x="8842202" y="4729489"/>
            <a:ext cx="2878221" cy="762693"/>
            <a:chOff x="6309340" y="4727472"/>
            <a:chExt cx="2878221" cy="762693"/>
          </a:xfrm>
        </p:grpSpPr>
        <p:grpSp>
          <p:nvGrpSpPr>
            <p:cNvPr id="169" name="组合 168">
              <a:extLst>
                <a:ext uri="{FF2B5EF4-FFF2-40B4-BE49-F238E27FC236}">
                  <a16:creationId xmlns:a16="http://schemas.microsoft.com/office/drawing/2014/main" id="{0EFABC98-2E94-4E04-84F6-A0FF03968BAA}"/>
                </a:ext>
              </a:extLst>
            </p:cNvPr>
            <p:cNvGrpSpPr/>
            <p:nvPr/>
          </p:nvGrpSpPr>
          <p:grpSpPr>
            <a:xfrm>
              <a:off x="6309340" y="4822240"/>
              <a:ext cx="359481" cy="375739"/>
              <a:chOff x="10007619" y="1950038"/>
              <a:chExt cx="359481" cy="375739"/>
            </a:xfrm>
          </p:grpSpPr>
          <p:sp>
            <p:nvSpPr>
              <p:cNvPr id="170" name="Freeform 185">
                <a:extLst>
                  <a:ext uri="{FF2B5EF4-FFF2-40B4-BE49-F238E27FC236}">
                    <a16:creationId xmlns:a16="http://schemas.microsoft.com/office/drawing/2014/main" id="{DE0FF4A4-9F9E-4077-96A8-75A9C6EE267D}"/>
                  </a:ext>
                </a:extLst>
              </p:cNvPr>
              <p:cNvSpPr>
                <a:spLocks noEditPoints="1"/>
              </p:cNvSpPr>
              <p:nvPr/>
            </p:nvSpPr>
            <p:spPr bwMode="auto">
              <a:xfrm>
                <a:off x="10007619" y="2103585"/>
                <a:ext cx="359481" cy="222192"/>
              </a:xfrm>
              <a:custGeom>
                <a:avLst/>
                <a:gdLst>
                  <a:gd name="T0" fmla="*/ 81 w 84"/>
                  <a:gd name="T1" fmla="*/ 3 h 52"/>
                  <a:gd name="T2" fmla="*/ 74 w 84"/>
                  <a:gd name="T3" fmla="*/ 0 h 52"/>
                  <a:gd name="T4" fmla="*/ 72 w 84"/>
                  <a:gd name="T5" fmla="*/ 0 h 52"/>
                  <a:gd name="T6" fmla="*/ 70 w 84"/>
                  <a:gd name="T7" fmla="*/ 0 h 52"/>
                  <a:gd name="T8" fmla="*/ 0 w 84"/>
                  <a:gd name="T9" fmla="*/ 0 h 52"/>
                  <a:gd name="T10" fmla="*/ 0 w 84"/>
                  <a:gd name="T11" fmla="*/ 16 h 52"/>
                  <a:gd name="T12" fmla="*/ 11 w 84"/>
                  <a:gd name="T13" fmla="*/ 41 h 52"/>
                  <a:gd name="T14" fmla="*/ 20 w 84"/>
                  <a:gd name="T15" fmla="*/ 48 h 52"/>
                  <a:gd name="T16" fmla="*/ 0 w 84"/>
                  <a:gd name="T17" fmla="*/ 48 h 52"/>
                  <a:gd name="T18" fmla="*/ 0 w 84"/>
                  <a:gd name="T19" fmla="*/ 52 h 52"/>
                  <a:gd name="T20" fmla="*/ 72 w 84"/>
                  <a:gd name="T21" fmla="*/ 52 h 52"/>
                  <a:gd name="T22" fmla="*/ 72 w 84"/>
                  <a:gd name="T23" fmla="*/ 48 h 52"/>
                  <a:gd name="T24" fmla="*/ 52 w 84"/>
                  <a:gd name="T25" fmla="*/ 48 h 52"/>
                  <a:gd name="T26" fmla="*/ 61 w 84"/>
                  <a:gd name="T27" fmla="*/ 41 h 52"/>
                  <a:gd name="T28" fmla="*/ 68 w 84"/>
                  <a:gd name="T29" fmla="*/ 32 h 52"/>
                  <a:gd name="T30" fmla="*/ 79 w 84"/>
                  <a:gd name="T31" fmla="*/ 26 h 52"/>
                  <a:gd name="T32" fmla="*/ 83 w 84"/>
                  <a:gd name="T33" fmla="*/ 22 h 52"/>
                  <a:gd name="T34" fmla="*/ 84 w 84"/>
                  <a:gd name="T35" fmla="*/ 17 h 52"/>
                  <a:gd name="T36" fmla="*/ 84 w 84"/>
                  <a:gd name="T37" fmla="*/ 10 h 52"/>
                  <a:gd name="T38" fmla="*/ 81 w 84"/>
                  <a:gd name="T39" fmla="*/ 3 h 52"/>
                  <a:gd name="T40" fmla="*/ 59 w 84"/>
                  <a:gd name="T41" fmla="*/ 39 h 52"/>
                  <a:gd name="T42" fmla="*/ 36 w 84"/>
                  <a:gd name="T43" fmla="*/ 48 h 52"/>
                  <a:gd name="T44" fmla="*/ 13 w 84"/>
                  <a:gd name="T45" fmla="*/ 39 h 52"/>
                  <a:gd name="T46" fmla="*/ 4 w 84"/>
                  <a:gd name="T47" fmla="*/ 16 h 52"/>
                  <a:gd name="T48" fmla="*/ 4 w 84"/>
                  <a:gd name="T49" fmla="*/ 4 h 52"/>
                  <a:gd name="T50" fmla="*/ 68 w 84"/>
                  <a:gd name="T51" fmla="*/ 4 h 52"/>
                  <a:gd name="T52" fmla="*/ 68 w 84"/>
                  <a:gd name="T53" fmla="*/ 16 h 52"/>
                  <a:gd name="T54" fmla="*/ 59 w 84"/>
                  <a:gd name="T55" fmla="*/ 39 h 52"/>
                  <a:gd name="T56" fmla="*/ 80 w 84"/>
                  <a:gd name="T57" fmla="*/ 17 h 52"/>
                  <a:gd name="T58" fmla="*/ 79 w 84"/>
                  <a:gd name="T59" fmla="*/ 20 h 52"/>
                  <a:gd name="T60" fmla="*/ 77 w 84"/>
                  <a:gd name="T61" fmla="*/ 22 h 52"/>
                  <a:gd name="T62" fmla="*/ 71 w 84"/>
                  <a:gd name="T63" fmla="*/ 26 h 52"/>
                  <a:gd name="T64" fmla="*/ 72 w 84"/>
                  <a:gd name="T65" fmla="*/ 16 h 52"/>
                  <a:gd name="T66" fmla="*/ 72 w 84"/>
                  <a:gd name="T67" fmla="*/ 4 h 52"/>
                  <a:gd name="T68" fmla="*/ 74 w 84"/>
                  <a:gd name="T69" fmla="*/ 4 h 52"/>
                  <a:gd name="T70" fmla="*/ 79 w 84"/>
                  <a:gd name="T71" fmla="*/ 6 h 52"/>
                  <a:gd name="T72" fmla="*/ 80 w 84"/>
                  <a:gd name="T73" fmla="*/ 10 h 52"/>
                  <a:gd name="T74" fmla="*/ 80 w 84"/>
                  <a:gd name="T75" fmla="*/ 1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4" h="52">
                    <a:moveTo>
                      <a:pt x="81" y="3"/>
                    </a:moveTo>
                    <a:cubicBezTo>
                      <a:pt x="80" y="1"/>
                      <a:pt x="77" y="0"/>
                      <a:pt x="74" y="0"/>
                    </a:cubicBezTo>
                    <a:cubicBezTo>
                      <a:pt x="72" y="0"/>
                      <a:pt x="72" y="0"/>
                      <a:pt x="72" y="0"/>
                    </a:cubicBezTo>
                    <a:cubicBezTo>
                      <a:pt x="70" y="0"/>
                      <a:pt x="70" y="0"/>
                      <a:pt x="70" y="0"/>
                    </a:cubicBezTo>
                    <a:cubicBezTo>
                      <a:pt x="0" y="0"/>
                      <a:pt x="0" y="0"/>
                      <a:pt x="0" y="0"/>
                    </a:cubicBezTo>
                    <a:cubicBezTo>
                      <a:pt x="0" y="16"/>
                      <a:pt x="0" y="16"/>
                      <a:pt x="0" y="16"/>
                    </a:cubicBezTo>
                    <a:cubicBezTo>
                      <a:pt x="0" y="26"/>
                      <a:pt x="4" y="35"/>
                      <a:pt x="11" y="41"/>
                    </a:cubicBezTo>
                    <a:cubicBezTo>
                      <a:pt x="13" y="44"/>
                      <a:pt x="16" y="46"/>
                      <a:pt x="20" y="48"/>
                    </a:cubicBezTo>
                    <a:cubicBezTo>
                      <a:pt x="0" y="48"/>
                      <a:pt x="0" y="48"/>
                      <a:pt x="0" y="48"/>
                    </a:cubicBezTo>
                    <a:cubicBezTo>
                      <a:pt x="0" y="52"/>
                      <a:pt x="0" y="52"/>
                      <a:pt x="0" y="52"/>
                    </a:cubicBezTo>
                    <a:cubicBezTo>
                      <a:pt x="72" y="52"/>
                      <a:pt x="72" y="52"/>
                      <a:pt x="72" y="52"/>
                    </a:cubicBezTo>
                    <a:cubicBezTo>
                      <a:pt x="72" y="48"/>
                      <a:pt x="72" y="48"/>
                      <a:pt x="72" y="48"/>
                    </a:cubicBezTo>
                    <a:cubicBezTo>
                      <a:pt x="52" y="48"/>
                      <a:pt x="52" y="48"/>
                      <a:pt x="52" y="48"/>
                    </a:cubicBezTo>
                    <a:cubicBezTo>
                      <a:pt x="56" y="46"/>
                      <a:pt x="59" y="44"/>
                      <a:pt x="61" y="41"/>
                    </a:cubicBezTo>
                    <a:cubicBezTo>
                      <a:pt x="64" y="39"/>
                      <a:pt x="67" y="35"/>
                      <a:pt x="68" y="32"/>
                    </a:cubicBezTo>
                    <a:cubicBezTo>
                      <a:pt x="79" y="26"/>
                      <a:pt x="79" y="26"/>
                      <a:pt x="79" y="26"/>
                    </a:cubicBezTo>
                    <a:cubicBezTo>
                      <a:pt x="81" y="25"/>
                      <a:pt x="82" y="24"/>
                      <a:pt x="83" y="22"/>
                    </a:cubicBezTo>
                    <a:cubicBezTo>
                      <a:pt x="84" y="21"/>
                      <a:pt x="84" y="19"/>
                      <a:pt x="84" y="17"/>
                    </a:cubicBezTo>
                    <a:cubicBezTo>
                      <a:pt x="84" y="10"/>
                      <a:pt x="84" y="10"/>
                      <a:pt x="84" y="10"/>
                    </a:cubicBezTo>
                    <a:cubicBezTo>
                      <a:pt x="84" y="7"/>
                      <a:pt x="83" y="5"/>
                      <a:pt x="81" y="3"/>
                    </a:cubicBezTo>
                    <a:close/>
                    <a:moveTo>
                      <a:pt x="59" y="39"/>
                    </a:moveTo>
                    <a:cubicBezTo>
                      <a:pt x="53" y="45"/>
                      <a:pt x="45" y="48"/>
                      <a:pt x="36" y="48"/>
                    </a:cubicBezTo>
                    <a:cubicBezTo>
                      <a:pt x="27" y="48"/>
                      <a:pt x="19" y="45"/>
                      <a:pt x="13" y="39"/>
                    </a:cubicBezTo>
                    <a:cubicBezTo>
                      <a:pt x="7" y="33"/>
                      <a:pt x="4" y="25"/>
                      <a:pt x="4" y="16"/>
                    </a:cubicBezTo>
                    <a:cubicBezTo>
                      <a:pt x="4" y="4"/>
                      <a:pt x="4" y="4"/>
                      <a:pt x="4" y="4"/>
                    </a:cubicBezTo>
                    <a:cubicBezTo>
                      <a:pt x="68" y="4"/>
                      <a:pt x="68" y="4"/>
                      <a:pt x="68" y="4"/>
                    </a:cubicBezTo>
                    <a:cubicBezTo>
                      <a:pt x="68" y="16"/>
                      <a:pt x="68" y="16"/>
                      <a:pt x="68" y="16"/>
                    </a:cubicBezTo>
                    <a:cubicBezTo>
                      <a:pt x="68" y="25"/>
                      <a:pt x="65" y="33"/>
                      <a:pt x="59" y="39"/>
                    </a:cubicBezTo>
                    <a:close/>
                    <a:moveTo>
                      <a:pt x="80" y="17"/>
                    </a:moveTo>
                    <a:cubicBezTo>
                      <a:pt x="80" y="18"/>
                      <a:pt x="80" y="19"/>
                      <a:pt x="79" y="20"/>
                    </a:cubicBezTo>
                    <a:cubicBezTo>
                      <a:pt x="79" y="21"/>
                      <a:pt x="78" y="22"/>
                      <a:pt x="77" y="22"/>
                    </a:cubicBezTo>
                    <a:cubicBezTo>
                      <a:pt x="71" y="26"/>
                      <a:pt x="71" y="26"/>
                      <a:pt x="71" y="26"/>
                    </a:cubicBezTo>
                    <a:cubicBezTo>
                      <a:pt x="72" y="23"/>
                      <a:pt x="72" y="19"/>
                      <a:pt x="72" y="16"/>
                    </a:cubicBezTo>
                    <a:cubicBezTo>
                      <a:pt x="72" y="4"/>
                      <a:pt x="72" y="4"/>
                      <a:pt x="72" y="4"/>
                    </a:cubicBezTo>
                    <a:cubicBezTo>
                      <a:pt x="74" y="4"/>
                      <a:pt x="74" y="4"/>
                      <a:pt x="74" y="4"/>
                    </a:cubicBezTo>
                    <a:cubicBezTo>
                      <a:pt x="76" y="4"/>
                      <a:pt x="77" y="5"/>
                      <a:pt x="79" y="6"/>
                    </a:cubicBezTo>
                    <a:cubicBezTo>
                      <a:pt x="80" y="7"/>
                      <a:pt x="80" y="8"/>
                      <a:pt x="80" y="10"/>
                    </a:cubicBezTo>
                    <a:lnTo>
                      <a:pt x="80"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1" name="Freeform 186">
                <a:extLst>
                  <a:ext uri="{FF2B5EF4-FFF2-40B4-BE49-F238E27FC236}">
                    <a16:creationId xmlns:a16="http://schemas.microsoft.com/office/drawing/2014/main" id="{3B80E7F7-5915-4FB3-9C9D-D923DDEB5375}"/>
                  </a:ext>
                </a:extLst>
              </p:cNvPr>
              <p:cNvSpPr/>
              <p:nvPr/>
            </p:nvSpPr>
            <p:spPr bwMode="auto">
              <a:xfrm>
                <a:off x="10135877" y="1950038"/>
                <a:ext cx="34323" cy="122838"/>
              </a:xfrm>
              <a:custGeom>
                <a:avLst/>
                <a:gdLst>
                  <a:gd name="T0" fmla="*/ 19 w 19"/>
                  <a:gd name="T1" fmla="*/ 64 h 68"/>
                  <a:gd name="T2" fmla="*/ 9 w 19"/>
                  <a:gd name="T3" fmla="*/ 47 h 68"/>
                  <a:gd name="T4" fmla="*/ 19 w 19"/>
                  <a:gd name="T5" fmla="*/ 21 h 68"/>
                  <a:gd name="T6" fmla="*/ 19 w 19"/>
                  <a:gd name="T7" fmla="*/ 0 h 68"/>
                  <a:gd name="T8" fmla="*/ 9 w 19"/>
                  <a:gd name="T9" fmla="*/ 0 h 68"/>
                  <a:gd name="T10" fmla="*/ 9 w 19"/>
                  <a:gd name="T11" fmla="*/ 19 h 68"/>
                  <a:gd name="T12" fmla="*/ 0 w 19"/>
                  <a:gd name="T13" fmla="*/ 47 h 68"/>
                  <a:gd name="T14" fmla="*/ 9 w 19"/>
                  <a:gd name="T15" fmla="*/ 68 h 68"/>
                  <a:gd name="T16" fmla="*/ 19 w 19"/>
                  <a:gd name="T17" fmla="*/ 6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68">
                    <a:moveTo>
                      <a:pt x="19" y="64"/>
                    </a:moveTo>
                    <a:lnTo>
                      <a:pt x="9" y="47"/>
                    </a:lnTo>
                    <a:lnTo>
                      <a:pt x="19" y="21"/>
                    </a:lnTo>
                    <a:lnTo>
                      <a:pt x="19" y="0"/>
                    </a:lnTo>
                    <a:lnTo>
                      <a:pt x="9" y="0"/>
                    </a:lnTo>
                    <a:lnTo>
                      <a:pt x="9" y="19"/>
                    </a:lnTo>
                    <a:lnTo>
                      <a:pt x="0" y="47"/>
                    </a:lnTo>
                    <a:lnTo>
                      <a:pt x="9" y="68"/>
                    </a:lnTo>
                    <a:lnTo>
                      <a:pt x="19"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2" name="Freeform 187">
                <a:extLst>
                  <a:ext uri="{FF2B5EF4-FFF2-40B4-BE49-F238E27FC236}">
                    <a16:creationId xmlns:a16="http://schemas.microsoft.com/office/drawing/2014/main" id="{AC625A3B-32E8-40F6-A080-00E22B59BEDB}"/>
                  </a:ext>
                </a:extLst>
              </p:cNvPr>
              <p:cNvSpPr/>
              <p:nvPr/>
            </p:nvSpPr>
            <p:spPr bwMode="auto">
              <a:xfrm>
                <a:off x="10186457" y="1950038"/>
                <a:ext cx="34323" cy="122838"/>
              </a:xfrm>
              <a:custGeom>
                <a:avLst/>
                <a:gdLst>
                  <a:gd name="T0" fmla="*/ 19 w 19"/>
                  <a:gd name="T1" fmla="*/ 64 h 68"/>
                  <a:gd name="T2" fmla="*/ 10 w 19"/>
                  <a:gd name="T3" fmla="*/ 47 h 68"/>
                  <a:gd name="T4" fmla="*/ 19 w 19"/>
                  <a:gd name="T5" fmla="*/ 21 h 68"/>
                  <a:gd name="T6" fmla="*/ 19 w 19"/>
                  <a:gd name="T7" fmla="*/ 0 h 68"/>
                  <a:gd name="T8" fmla="*/ 10 w 19"/>
                  <a:gd name="T9" fmla="*/ 0 h 68"/>
                  <a:gd name="T10" fmla="*/ 10 w 19"/>
                  <a:gd name="T11" fmla="*/ 19 h 68"/>
                  <a:gd name="T12" fmla="*/ 0 w 19"/>
                  <a:gd name="T13" fmla="*/ 47 h 68"/>
                  <a:gd name="T14" fmla="*/ 10 w 19"/>
                  <a:gd name="T15" fmla="*/ 68 h 68"/>
                  <a:gd name="T16" fmla="*/ 19 w 19"/>
                  <a:gd name="T17" fmla="*/ 6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68">
                    <a:moveTo>
                      <a:pt x="19" y="64"/>
                    </a:moveTo>
                    <a:lnTo>
                      <a:pt x="10" y="47"/>
                    </a:lnTo>
                    <a:lnTo>
                      <a:pt x="19" y="21"/>
                    </a:lnTo>
                    <a:lnTo>
                      <a:pt x="19" y="0"/>
                    </a:lnTo>
                    <a:lnTo>
                      <a:pt x="10" y="0"/>
                    </a:lnTo>
                    <a:lnTo>
                      <a:pt x="10" y="19"/>
                    </a:lnTo>
                    <a:lnTo>
                      <a:pt x="0" y="47"/>
                    </a:lnTo>
                    <a:lnTo>
                      <a:pt x="10" y="68"/>
                    </a:lnTo>
                    <a:lnTo>
                      <a:pt x="19"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3" name="Freeform 188">
                <a:extLst>
                  <a:ext uri="{FF2B5EF4-FFF2-40B4-BE49-F238E27FC236}">
                    <a16:creationId xmlns:a16="http://schemas.microsoft.com/office/drawing/2014/main" id="{7534ED60-8E4B-4FD6-91F0-F5547391CB5C}"/>
                  </a:ext>
                </a:extLst>
              </p:cNvPr>
              <p:cNvSpPr/>
              <p:nvPr/>
            </p:nvSpPr>
            <p:spPr bwMode="auto">
              <a:xfrm>
                <a:off x="10083489" y="1950038"/>
                <a:ext cx="34323" cy="122838"/>
              </a:xfrm>
              <a:custGeom>
                <a:avLst/>
                <a:gdLst>
                  <a:gd name="T0" fmla="*/ 19 w 19"/>
                  <a:gd name="T1" fmla="*/ 64 h 68"/>
                  <a:gd name="T2" fmla="*/ 10 w 19"/>
                  <a:gd name="T3" fmla="*/ 47 h 68"/>
                  <a:gd name="T4" fmla="*/ 19 w 19"/>
                  <a:gd name="T5" fmla="*/ 21 h 68"/>
                  <a:gd name="T6" fmla="*/ 19 w 19"/>
                  <a:gd name="T7" fmla="*/ 0 h 68"/>
                  <a:gd name="T8" fmla="*/ 10 w 19"/>
                  <a:gd name="T9" fmla="*/ 0 h 68"/>
                  <a:gd name="T10" fmla="*/ 10 w 19"/>
                  <a:gd name="T11" fmla="*/ 19 h 68"/>
                  <a:gd name="T12" fmla="*/ 0 w 19"/>
                  <a:gd name="T13" fmla="*/ 47 h 68"/>
                  <a:gd name="T14" fmla="*/ 10 w 19"/>
                  <a:gd name="T15" fmla="*/ 68 h 68"/>
                  <a:gd name="T16" fmla="*/ 19 w 19"/>
                  <a:gd name="T17" fmla="*/ 6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68">
                    <a:moveTo>
                      <a:pt x="19" y="64"/>
                    </a:moveTo>
                    <a:lnTo>
                      <a:pt x="10" y="47"/>
                    </a:lnTo>
                    <a:lnTo>
                      <a:pt x="19" y="21"/>
                    </a:lnTo>
                    <a:lnTo>
                      <a:pt x="19" y="0"/>
                    </a:lnTo>
                    <a:lnTo>
                      <a:pt x="10" y="0"/>
                    </a:lnTo>
                    <a:lnTo>
                      <a:pt x="10" y="19"/>
                    </a:lnTo>
                    <a:lnTo>
                      <a:pt x="0" y="47"/>
                    </a:lnTo>
                    <a:lnTo>
                      <a:pt x="10" y="68"/>
                    </a:lnTo>
                    <a:lnTo>
                      <a:pt x="19"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74" name="文本框 173">
              <a:extLst>
                <a:ext uri="{FF2B5EF4-FFF2-40B4-BE49-F238E27FC236}">
                  <a16:creationId xmlns:a16="http://schemas.microsoft.com/office/drawing/2014/main" id="{2769B192-7B00-49BE-956F-FECDBFADE65E}"/>
                </a:ext>
              </a:extLst>
            </p:cNvPr>
            <p:cNvSpPr txBox="1"/>
            <p:nvPr/>
          </p:nvSpPr>
          <p:spPr>
            <a:xfrm>
              <a:off x="6698906" y="4727472"/>
              <a:ext cx="2390503" cy="369332"/>
            </a:xfrm>
            <a:prstGeom prst="rect">
              <a:avLst/>
            </a:prstGeom>
            <a:noFill/>
          </p:spPr>
          <p:txBody>
            <a:bodyPr wrap="square">
              <a:spAutoFit/>
            </a:bodyPr>
            <a:lstStyle/>
            <a:p>
              <a:pPr algn="just"/>
              <a:r>
                <a:rPr lang="en-US" altLang="zh-CN" b="1" i="0" dirty="0">
                  <a:solidFill>
                    <a:srgbClr val="FFC000"/>
                  </a:solidFill>
                  <a:effectLst/>
                  <a:latin typeface="Nunito" panose="02000503030000020003" pitchFamily="2" charset="0"/>
                </a:rPr>
                <a:t>The cheat code:</a:t>
              </a:r>
            </a:p>
          </p:txBody>
        </p:sp>
        <p:sp>
          <p:nvSpPr>
            <p:cNvPr id="175" name="文本框 174">
              <a:extLst>
                <a:ext uri="{FF2B5EF4-FFF2-40B4-BE49-F238E27FC236}">
                  <a16:creationId xmlns:a16="http://schemas.microsoft.com/office/drawing/2014/main" id="{14894C7A-1491-42BB-842A-77CC3B021661}"/>
                </a:ext>
              </a:extLst>
            </p:cNvPr>
            <p:cNvSpPr txBox="1"/>
            <p:nvPr/>
          </p:nvSpPr>
          <p:spPr>
            <a:xfrm>
              <a:off x="6759076" y="4966945"/>
              <a:ext cx="2428485" cy="523220"/>
            </a:xfrm>
            <a:prstGeom prst="rect">
              <a:avLst/>
            </a:prstGeom>
            <a:noFill/>
          </p:spPr>
          <p:txBody>
            <a:bodyPr wrap="square">
              <a:spAutoFit/>
            </a:bodyPr>
            <a:lstStyle/>
            <a:p>
              <a:r>
                <a:rPr lang="en-US" altLang="zh-CN" sz="1400" dirty="0">
                  <a:solidFill>
                    <a:srgbClr val="FFF6EC"/>
                  </a:solidFill>
                  <a:latin typeface="Nunito" panose="02000503030000020003" pitchFamily="2" charset="0"/>
                </a:rPr>
                <a:t>thin layers + a little patience between them.</a:t>
              </a:r>
              <a:endParaRPr lang="zh-CN" altLang="en-US" sz="1400" dirty="0">
                <a:solidFill>
                  <a:srgbClr val="FFF6EC"/>
                </a:solidFill>
                <a:latin typeface="Nunito" panose="02000503030000020003" pitchFamily="2" charset="0"/>
              </a:endParaRPr>
            </a:p>
          </p:txBody>
        </p:sp>
      </p:grpSp>
    </p:spTree>
    <p:extLst>
      <p:ext uri="{BB962C8B-B14F-4D97-AF65-F5344CB8AC3E}">
        <p14:creationId xmlns:p14="http://schemas.microsoft.com/office/powerpoint/2010/main" val="1979987918"/>
      </p:ext>
    </p:extLst>
  </p:cSld>
  <p:clrMapOvr>
    <a:masterClrMapping/>
  </p:clrMapOvr>
  <p:transition spd="slow" advClick="0">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8C9C108-4A11-4ABE-857A-CDDCE14B5996}"/>
              </a:ext>
            </a:extLst>
          </p:cNvPr>
          <p:cNvPicPr>
            <a:picLocks noChangeAspect="1"/>
          </p:cNvPicPr>
          <p:nvPr/>
        </p:nvPicPr>
        <p:blipFill rotWithShape="1">
          <a:blip r:embed="rId3" cstate="email">
            <a:alphaModFix amt="40000"/>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8" name="L 形 7"/>
          <p:cNvSpPr/>
          <p:nvPr/>
        </p:nvSpPr>
        <p:spPr>
          <a:xfrm flipV="1">
            <a:off x="1332994" y="2232781"/>
            <a:ext cx="411574" cy="411574"/>
          </a:xfrm>
          <a:prstGeom prst="corner">
            <a:avLst>
              <a:gd name="adj1" fmla="val 12625"/>
              <a:gd name="adj2" fmla="val 12633"/>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淘宝网chenying0907出品 6"/>
          <p:cNvSpPr txBox="1"/>
          <p:nvPr/>
        </p:nvSpPr>
        <p:spPr>
          <a:xfrm>
            <a:off x="1456252" y="2342206"/>
            <a:ext cx="2587247" cy="707886"/>
          </a:xfrm>
          <a:prstGeom prst="rect">
            <a:avLst/>
          </a:prstGeom>
          <a:solidFill>
            <a:srgbClr val="FFF6EC">
              <a:alpha val="40000"/>
            </a:srgbClr>
          </a:solidFill>
          <a:ln>
            <a:noFill/>
          </a:ln>
        </p:spPr>
        <p:txBody>
          <a:bodyPr wrap="none" rtlCol="0">
            <a:spAutoFit/>
          </a:bodyPr>
          <a:lstStyle>
            <a:defPPr>
              <a:defRPr lang="zh-CN"/>
            </a:defPPr>
            <a:lvl1pPr>
              <a:defRPr sz="2800" b="1">
                <a:solidFill>
                  <a:srgbClr val="6E6C79"/>
                </a:solidFill>
              </a:defRPr>
            </a:lvl1pPr>
          </a:lstStyle>
          <a:p>
            <a:r>
              <a:rPr lang="en-US" altLang="zh-CN" sz="4000" dirty="0">
                <a:solidFill>
                  <a:srgbClr val="F4B860"/>
                </a:solidFill>
              </a:rPr>
              <a:t>PART FOUR</a:t>
            </a:r>
            <a:endParaRPr lang="zh-CN" altLang="en-US" sz="4000" dirty="0">
              <a:solidFill>
                <a:srgbClr val="F4B860"/>
              </a:solidFill>
            </a:endParaRPr>
          </a:p>
        </p:txBody>
      </p:sp>
      <p:sp>
        <p:nvSpPr>
          <p:cNvPr id="10" name="淘宝网chenying0907出品 7"/>
          <p:cNvSpPr txBox="1"/>
          <p:nvPr/>
        </p:nvSpPr>
        <p:spPr>
          <a:xfrm>
            <a:off x="1324457" y="3255508"/>
            <a:ext cx="6603090" cy="1015663"/>
          </a:xfrm>
          <a:prstGeom prst="rect">
            <a:avLst/>
          </a:prstGeom>
          <a:noFill/>
          <a:ln>
            <a:noFill/>
          </a:ln>
          <a:effectLst>
            <a:outerShdw blurRad="50800" dist="38100" dir="5400000" algn="t" rotWithShape="0">
              <a:prstClr val="black">
                <a:alpha val="40000"/>
              </a:prstClr>
            </a:outerShdw>
          </a:effectLst>
        </p:spPr>
        <p:txBody>
          <a:bodyPr wrap="none" rtlCol="0">
            <a:spAutoFit/>
          </a:bodyPr>
          <a:lstStyle>
            <a:defPPr>
              <a:defRPr lang="zh-CN"/>
            </a:defPPr>
            <a:lvl1pPr>
              <a:defRPr sz="2800" b="1">
                <a:solidFill>
                  <a:srgbClr val="6E6C79"/>
                </a:solidFill>
              </a:defRPr>
            </a:lvl1pPr>
          </a:lstStyle>
          <a:p>
            <a:pPr lvl="0">
              <a:spcBef>
                <a:spcPct val="0"/>
              </a:spcBef>
            </a:pPr>
            <a:r>
              <a:rPr lang="en-US" altLang="zh-CN" sz="6000" spc="600" dirty="0">
                <a:solidFill>
                  <a:schemeClr val="bg1"/>
                </a:solidFill>
                <a:latin typeface="Playfair Display Black" panose="00000A00000000000000" pitchFamily="2" charset="0"/>
                <a:ea typeface="微软雅黑" panose="020B0503020204020204" pitchFamily="34" charset="-122"/>
              </a:rPr>
              <a:t>BUILD MY KIT</a:t>
            </a:r>
            <a:endParaRPr lang="zh-CN" altLang="en-US" sz="6000" spc="600" dirty="0">
              <a:solidFill>
                <a:schemeClr val="bg1"/>
              </a:solidFill>
              <a:latin typeface="Playfair Display Black" panose="00000A00000000000000" pitchFamily="2" charset="0"/>
              <a:ea typeface="微软雅黑" panose="020B0503020204020204" pitchFamily="34" charset="-122"/>
            </a:endParaRPr>
          </a:p>
        </p:txBody>
      </p:sp>
      <p:sp>
        <p:nvSpPr>
          <p:cNvPr id="11" name="淘宝网chenying0907出品 8"/>
          <p:cNvSpPr/>
          <p:nvPr/>
        </p:nvSpPr>
        <p:spPr>
          <a:xfrm rot="2664103">
            <a:off x="5797964" y="1958957"/>
            <a:ext cx="481694" cy="415254"/>
          </a:xfrm>
          <a:custGeom>
            <a:avLst/>
            <a:gdLst>
              <a:gd name="connsiteX0" fmla="*/ 719137 w 1438275"/>
              <a:gd name="connsiteY0" fmla="*/ 316102 h 1239892"/>
              <a:gd name="connsiteX1" fmla="*/ 269137 w 1438275"/>
              <a:gd name="connsiteY1" fmla="*/ 1072102 h 1239892"/>
              <a:gd name="connsiteX2" fmla="*/ 1169137 w 1438275"/>
              <a:gd name="connsiteY2" fmla="*/ 1072102 h 1239892"/>
              <a:gd name="connsiteX3" fmla="*/ 719138 w 1438275"/>
              <a:gd name="connsiteY3" fmla="*/ 0 h 1239892"/>
              <a:gd name="connsiteX4" fmla="*/ 1438275 w 1438275"/>
              <a:gd name="connsiteY4" fmla="*/ 1239892 h 1239892"/>
              <a:gd name="connsiteX5" fmla="*/ 0 w 1438275"/>
              <a:gd name="connsiteY5" fmla="*/ 1239892 h 123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8275" h="1239892">
                <a:moveTo>
                  <a:pt x="719137" y="316102"/>
                </a:moveTo>
                <a:lnTo>
                  <a:pt x="269137" y="1072102"/>
                </a:lnTo>
                <a:lnTo>
                  <a:pt x="1169137" y="1072102"/>
                </a:lnTo>
                <a:close/>
                <a:moveTo>
                  <a:pt x="719138" y="0"/>
                </a:moveTo>
                <a:lnTo>
                  <a:pt x="1438275" y="1239892"/>
                </a:lnTo>
                <a:lnTo>
                  <a:pt x="0" y="1239892"/>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淘宝网chenying0907出品 9"/>
          <p:cNvSpPr/>
          <p:nvPr/>
        </p:nvSpPr>
        <p:spPr>
          <a:xfrm rot="20599068">
            <a:off x="4634144" y="2074110"/>
            <a:ext cx="316047" cy="272455"/>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淘宝网chenying0907出品 10"/>
          <p:cNvSpPr/>
          <p:nvPr/>
        </p:nvSpPr>
        <p:spPr>
          <a:xfrm rot="659763">
            <a:off x="6556641" y="2178244"/>
            <a:ext cx="708056" cy="610393"/>
          </a:xfrm>
          <a:custGeom>
            <a:avLst/>
            <a:gdLst>
              <a:gd name="connsiteX0" fmla="*/ 719137 w 1438275"/>
              <a:gd name="connsiteY0" fmla="*/ 316102 h 1239892"/>
              <a:gd name="connsiteX1" fmla="*/ 269137 w 1438275"/>
              <a:gd name="connsiteY1" fmla="*/ 1072102 h 1239892"/>
              <a:gd name="connsiteX2" fmla="*/ 1169137 w 1438275"/>
              <a:gd name="connsiteY2" fmla="*/ 1072102 h 1239892"/>
              <a:gd name="connsiteX3" fmla="*/ 719138 w 1438275"/>
              <a:gd name="connsiteY3" fmla="*/ 0 h 1239892"/>
              <a:gd name="connsiteX4" fmla="*/ 1438275 w 1438275"/>
              <a:gd name="connsiteY4" fmla="*/ 1239892 h 1239892"/>
              <a:gd name="connsiteX5" fmla="*/ 0 w 1438275"/>
              <a:gd name="connsiteY5" fmla="*/ 1239892 h 123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8275" h="1239892">
                <a:moveTo>
                  <a:pt x="719137" y="316102"/>
                </a:moveTo>
                <a:lnTo>
                  <a:pt x="269137" y="1072102"/>
                </a:lnTo>
                <a:lnTo>
                  <a:pt x="1169137" y="1072102"/>
                </a:lnTo>
                <a:close/>
                <a:moveTo>
                  <a:pt x="719138" y="0"/>
                </a:moveTo>
                <a:lnTo>
                  <a:pt x="1438275" y="1239892"/>
                </a:lnTo>
                <a:lnTo>
                  <a:pt x="0" y="1239892"/>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淘宝网chenying0907出品 11"/>
          <p:cNvSpPr/>
          <p:nvPr/>
        </p:nvSpPr>
        <p:spPr>
          <a:xfrm rot="2525770">
            <a:off x="5333120" y="2392614"/>
            <a:ext cx="210715" cy="181651"/>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淘宝网chenying0907出品 13"/>
          <p:cNvCxnSpPr>
            <a:cxnSpLocks/>
          </p:cNvCxnSpPr>
          <p:nvPr/>
        </p:nvCxnSpPr>
        <p:spPr>
          <a:xfrm>
            <a:off x="1344919" y="3165212"/>
            <a:ext cx="7504677"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淘宝网chenying0907出品 18"/>
          <p:cNvCxnSpPr/>
          <p:nvPr/>
        </p:nvCxnSpPr>
        <p:spPr>
          <a:xfrm flipH="1">
            <a:off x="5866419" y="108545"/>
            <a:ext cx="2046865" cy="130141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淘宝网chenying0907出品 19"/>
          <p:cNvCxnSpPr/>
          <p:nvPr/>
        </p:nvCxnSpPr>
        <p:spPr>
          <a:xfrm flipH="1">
            <a:off x="6305333" y="875471"/>
            <a:ext cx="858335" cy="545737"/>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淘宝网chenying0907出品 20"/>
          <p:cNvCxnSpPr/>
          <p:nvPr/>
        </p:nvCxnSpPr>
        <p:spPr>
          <a:xfrm flipH="1">
            <a:off x="275874" y="4740352"/>
            <a:ext cx="2558999" cy="16270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淘宝网chenying0907出品 21"/>
          <p:cNvCxnSpPr/>
          <p:nvPr/>
        </p:nvCxnSpPr>
        <p:spPr>
          <a:xfrm flipH="1">
            <a:off x="1592777" y="5227891"/>
            <a:ext cx="1335868" cy="849357"/>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4-Point Star 3">
            <a:extLst>
              <a:ext uri="{FF2B5EF4-FFF2-40B4-BE49-F238E27FC236}">
                <a16:creationId xmlns:a16="http://schemas.microsoft.com/office/drawing/2014/main" id="{07AC84A6-D119-4143-9610-EDB719CEB04A}"/>
              </a:ext>
            </a:extLst>
          </p:cNvPr>
          <p:cNvSpPr/>
          <p:nvPr/>
        </p:nvSpPr>
        <p:spPr>
          <a:xfrm>
            <a:off x="1371600" y="914400"/>
            <a:ext cx="182880" cy="182880"/>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4-Point Star 4">
            <a:extLst>
              <a:ext uri="{FF2B5EF4-FFF2-40B4-BE49-F238E27FC236}">
                <a16:creationId xmlns:a16="http://schemas.microsoft.com/office/drawing/2014/main" id="{5D9738E6-C529-49AE-8392-FA056FB2F1C3}"/>
              </a:ext>
            </a:extLst>
          </p:cNvPr>
          <p:cNvSpPr/>
          <p:nvPr/>
        </p:nvSpPr>
        <p:spPr>
          <a:xfrm>
            <a:off x="3200400" y="731520"/>
            <a:ext cx="109728" cy="109728"/>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4-Point Star 7">
            <a:extLst>
              <a:ext uri="{FF2B5EF4-FFF2-40B4-BE49-F238E27FC236}">
                <a16:creationId xmlns:a16="http://schemas.microsoft.com/office/drawing/2014/main" id="{9526B9E2-BA8B-4BCD-9DBE-99637D58D6F3}"/>
              </a:ext>
            </a:extLst>
          </p:cNvPr>
          <p:cNvSpPr/>
          <p:nvPr/>
        </p:nvSpPr>
        <p:spPr>
          <a:xfrm>
            <a:off x="1828800" y="5486400"/>
            <a:ext cx="137160" cy="137160"/>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4-Point Star 9">
            <a:extLst>
              <a:ext uri="{FF2B5EF4-FFF2-40B4-BE49-F238E27FC236}">
                <a16:creationId xmlns:a16="http://schemas.microsoft.com/office/drawing/2014/main" id="{9A8E3065-8D71-4FFF-962F-86CCD882E5D2}"/>
              </a:ext>
            </a:extLst>
          </p:cNvPr>
          <p:cNvSpPr/>
          <p:nvPr/>
        </p:nvSpPr>
        <p:spPr>
          <a:xfrm>
            <a:off x="10972800" y="5486400"/>
            <a:ext cx="73152" cy="73152"/>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4-Point Star 10">
            <a:extLst>
              <a:ext uri="{FF2B5EF4-FFF2-40B4-BE49-F238E27FC236}">
                <a16:creationId xmlns:a16="http://schemas.microsoft.com/office/drawing/2014/main" id="{5BF69B5F-2078-4233-96B1-3EDE278938C7}"/>
              </a:ext>
            </a:extLst>
          </p:cNvPr>
          <p:cNvSpPr/>
          <p:nvPr/>
        </p:nvSpPr>
        <p:spPr>
          <a:xfrm>
            <a:off x="4572000" y="6217920"/>
            <a:ext cx="91440" cy="91440"/>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L 形 27">
            <a:extLst>
              <a:ext uri="{FF2B5EF4-FFF2-40B4-BE49-F238E27FC236}">
                <a16:creationId xmlns:a16="http://schemas.microsoft.com/office/drawing/2014/main" id="{53543CFA-C186-4859-834C-764EE3C8514D}"/>
              </a:ext>
            </a:extLst>
          </p:cNvPr>
          <p:cNvSpPr/>
          <p:nvPr/>
        </p:nvSpPr>
        <p:spPr>
          <a:xfrm flipV="1">
            <a:off x="1332994" y="2232782"/>
            <a:ext cx="411574" cy="411574"/>
          </a:xfrm>
          <a:prstGeom prst="corner">
            <a:avLst>
              <a:gd name="adj1" fmla="val 12625"/>
              <a:gd name="adj2" fmla="val 12633"/>
            </a:avLst>
          </a:pr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sp>
        <p:nvSpPr>
          <p:cNvPr id="29" name="淘宝网chenying0907出品 8">
            <a:extLst>
              <a:ext uri="{FF2B5EF4-FFF2-40B4-BE49-F238E27FC236}">
                <a16:creationId xmlns:a16="http://schemas.microsoft.com/office/drawing/2014/main" id="{52D091D7-48BD-4E91-BDC5-CAFD983AC1D4}"/>
              </a:ext>
            </a:extLst>
          </p:cNvPr>
          <p:cNvSpPr/>
          <p:nvPr/>
        </p:nvSpPr>
        <p:spPr>
          <a:xfrm rot="2664103">
            <a:off x="5797964" y="1958958"/>
            <a:ext cx="481694" cy="415254"/>
          </a:xfrm>
          <a:custGeom>
            <a:avLst/>
            <a:gdLst>
              <a:gd name="connsiteX0" fmla="*/ 719137 w 1438275"/>
              <a:gd name="connsiteY0" fmla="*/ 316102 h 1239892"/>
              <a:gd name="connsiteX1" fmla="*/ 269137 w 1438275"/>
              <a:gd name="connsiteY1" fmla="*/ 1072102 h 1239892"/>
              <a:gd name="connsiteX2" fmla="*/ 1169137 w 1438275"/>
              <a:gd name="connsiteY2" fmla="*/ 1072102 h 1239892"/>
              <a:gd name="connsiteX3" fmla="*/ 719138 w 1438275"/>
              <a:gd name="connsiteY3" fmla="*/ 0 h 1239892"/>
              <a:gd name="connsiteX4" fmla="*/ 1438275 w 1438275"/>
              <a:gd name="connsiteY4" fmla="*/ 1239892 h 1239892"/>
              <a:gd name="connsiteX5" fmla="*/ 0 w 1438275"/>
              <a:gd name="connsiteY5" fmla="*/ 1239892 h 123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8275" h="1239892">
                <a:moveTo>
                  <a:pt x="719137" y="316102"/>
                </a:moveTo>
                <a:lnTo>
                  <a:pt x="269137" y="1072102"/>
                </a:lnTo>
                <a:lnTo>
                  <a:pt x="1169137" y="1072102"/>
                </a:lnTo>
                <a:close/>
                <a:moveTo>
                  <a:pt x="719138" y="0"/>
                </a:moveTo>
                <a:lnTo>
                  <a:pt x="1438275" y="1239892"/>
                </a:lnTo>
                <a:lnTo>
                  <a:pt x="0" y="1239892"/>
                </a:lnTo>
                <a:close/>
              </a:path>
            </a:pathLst>
          </a:cu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sp>
        <p:nvSpPr>
          <p:cNvPr id="30" name="淘宝网chenying0907出品 9">
            <a:extLst>
              <a:ext uri="{FF2B5EF4-FFF2-40B4-BE49-F238E27FC236}">
                <a16:creationId xmlns:a16="http://schemas.microsoft.com/office/drawing/2014/main" id="{4F229C54-D9C0-4B54-8482-1D1133C1C65A}"/>
              </a:ext>
            </a:extLst>
          </p:cNvPr>
          <p:cNvSpPr/>
          <p:nvPr/>
        </p:nvSpPr>
        <p:spPr>
          <a:xfrm rot="20599068">
            <a:off x="4634144" y="2074111"/>
            <a:ext cx="316047" cy="272455"/>
          </a:xfrm>
          <a:prstGeom prst="triangle">
            <a:avLst/>
          </a:pr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sp>
        <p:nvSpPr>
          <p:cNvPr id="31" name="淘宝网chenying0907出品 10">
            <a:extLst>
              <a:ext uri="{FF2B5EF4-FFF2-40B4-BE49-F238E27FC236}">
                <a16:creationId xmlns:a16="http://schemas.microsoft.com/office/drawing/2014/main" id="{EFDF3582-B983-42F3-BAD0-6BB6840CFB9F}"/>
              </a:ext>
            </a:extLst>
          </p:cNvPr>
          <p:cNvSpPr/>
          <p:nvPr/>
        </p:nvSpPr>
        <p:spPr>
          <a:xfrm rot="659763">
            <a:off x="6556641" y="2178245"/>
            <a:ext cx="708056" cy="610393"/>
          </a:xfrm>
          <a:custGeom>
            <a:avLst/>
            <a:gdLst>
              <a:gd name="connsiteX0" fmla="*/ 719137 w 1438275"/>
              <a:gd name="connsiteY0" fmla="*/ 316102 h 1239892"/>
              <a:gd name="connsiteX1" fmla="*/ 269137 w 1438275"/>
              <a:gd name="connsiteY1" fmla="*/ 1072102 h 1239892"/>
              <a:gd name="connsiteX2" fmla="*/ 1169137 w 1438275"/>
              <a:gd name="connsiteY2" fmla="*/ 1072102 h 1239892"/>
              <a:gd name="connsiteX3" fmla="*/ 719138 w 1438275"/>
              <a:gd name="connsiteY3" fmla="*/ 0 h 1239892"/>
              <a:gd name="connsiteX4" fmla="*/ 1438275 w 1438275"/>
              <a:gd name="connsiteY4" fmla="*/ 1239892 h 1239892"/>
              <a:gd name="connsiteX5" fmla="*/ 0 w 1438275"/>
              <a:gd name="connsiteY5" fmla="*/ 1239892 h 123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8275" h="1239892">
                <a:moveTo>
                  <a:pt x="719137" y="316102"/>
                </a:moveTo>
                <a:lnTo>
                  <a:pt x="269137" y="1072102"/>
                </a:lnTo>
                <a:lnTo>
                  <a:pt x="1169137" y="1072102"/>
                </a:lnTo>
                <a:close/>
                <a:moveTo>
                  <a:pt x="719138" y="0"/>
                </a:moveTo>
                <a:lnTo>
                  <a:pt x="1438275" y="1239892"/>
                </a:lnTo>
                <a:lnTo>
                  <a:pt x="0" y="1239892"/>
                </a:lnTo>
                <a:close/>
              </a:path>
            </a:pathLst>
          </a:cu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sp>
        <p:nvSpPr>
          <p:cNvPr id="32" name="淘宝网chenying0907出品 11">
            <a:extLst>
              <a:ext uri="{FF2B5EF4-FFF2-40B4-BE49-F238E27FC236}">
                <a16:creationId xmlns:a16="http://schemas.microsoft.com/office/drawing/2014/main" id="{21CDE49A-1BDA-4CD5-9314-C1A912352861}"/>
              </a:ext>
            </a:extLst>
          </p:cNvPr>
          <p:cNvSpPr/>
          <p:nvPr/>
        </p:nvSpPr>
        <p:spPr>
          <a:xfrm rot="2525770">
            <a:off x="5333120" y="2392615"/>
            <a:ext cx="210715" cy="181651"/>
          </a:xfrm>
          <a:prstGeom prst="triangle">
            <a:avLst/>
          </a:pr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cxnSp>
        <p:nvCxnSpPr>
          <p:cNvPr id="33" name="淘宝网chenying0907出品 13">
            <a:extLst>
              <a:ext uri="{FF2B5EF4-FFF2-40B4-BE49-F238E27FC236}">
                <a16:creationId xmlns:a16="http://schemas.microsoft.com/office/drawing/2014/main" id="{0A5302CA-515D-466D-BC3A-FF219419C00F}"/>
              </a:ext>
            </a:extLst>
          </p:cNvPr>
          <p:cNvCxnSpPr>
            <a:cxnSpLocks/>
          </p:cNvCxnSpPr>
          <p:nvPr/>
        </p:nvCxnSpPr>
        <p:spPr>
          <a:xfrm>
            <a:off x="1344919" y="3165207"/>
            <a:ext cx="7504677"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淘宝网chenying0907出品 18">
            <a:extLst>
              <a:ext uri="{FF2B5EF4-FFF2-40B4-BE49-F238E27FC236}">
                <a16:creationId xmlns:a16="http://schemas.microsoft.com/office/drawing/2014/main" id="{17B06EE7-B807-4608-AFD9-E5D1B993E848}"/>
              </a:ext>
            </a:extLst>
          </p:cNvPr>
          <p:cNvCxnSpPr/>
          <p:nvPr/>
        </p:nvCxnSpPr>
        <p:spPr>
          <a:xfrm flipH="1">
            <a:off x="5866419" y="108546"/>
            <a:ext cx="2046865" cy="130141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淘宝网chenying0907出品 19">
            <a:extLst>
              <a:ext uri="{FF2B5EF4-FFF2-40B4-BE49-F238E27FC236}">
                <a16:creationId xmlns:a16="http://schemas.microsoft.com/office/drawing/2014/main" id="{3369D38D-F0E0-46E2-960F-F618EAC1BA5F}"/>
              </a:ext>
            </a:extLst>
          </p:cNvPr>
          <p:cNvCxnSpPr/>
          <p:nvPr/>
        </p:nvCxnSpPr>
        <p:spPr>
          <a:xfrm flipH="1">
            <a:off x="6305333" y="875472"/>
            <a:ext cx="858335" cy="545737"/>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淘宝网chenying0907出品 20">
            <a:extLst>
              <a:ext uri="{FF2B5EF4-FFF2-40B4-BE49-F238E27FC236}">
                <a16:creationId xmlns:a16="http://schemas.microsoft.com/office/drawing/2014/main" id="{87EBAD01-2C1E-4080-9FAC-87B10604BF8F}"/>
              </a:ext>
            </a:extLst>
          </p:cNvPr>
          <p:cNvCxnSpPr/>
          <p:nvPr/>
        </p:nvCxnSpPr>
        <p:spPr>
          <a:xfrm flipH="1">
            <a:off x="275874" y="4740353"/>
            <a:ext cx="2558999" cy="16270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淘宝网chenying0907出品 21">
            <a:extLst>
              <a:ext uri="{FF2B5EF4-FFF2-40B4-BE49-F238E27FC236}">
                <a16:creationId xmlns:a16="http://schemas.microsoft.com/office/drawing/2014/main" id="{6A301DD5-3AB8-4757-8EB5-75687B35B264}"/>
              </a:ext>
            </a:extLst>
          </p:cNvPr>
          <p:cNvCxnSpPr/>
          <p:nvPr/>
        </p:nvCxnSpPr>
        <p:spPr>
          <a:xfrm flipH="1">
            <a:off x="1592777" y="5227892"/>
            <a:ext cx="1335868" cy="849357"/>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文本框 42">
            <a:extLst>
              <a:ext uri="{FF2B5EF4-FFF2-40B4-BE49-F238E27FC236}">
                <a16:creationId xmlns:a16="http://schemas.microsoft.com/office/drawing/2014/main" id="{5D54E39E-82B0-422F-8324-F15D18C0E1AE}"/>
              </a:ext>
            </a:extLst>
          </p:cNvPr>
          <p:cNvSpPr txBox="1"/>
          <p:nvPr/>
        </p:nvSpPr>
        <p:spPr>
          <a:xfrm>
            <a:off x="1214792" y="1808193"/>
            <a:ext cx="3767854" cy="386260"/>
          </a:xfrm>
          <a:prstGeom prst="rect">
            <a:avLst/>
          </a:prstGeom>
          <a:noFill/>
        </p:spPr>
        <p:txBody>
          <a:bodyPr wrap="square">
            <a:spAutoFit/>
          </a:bodyPr>
          <a:lstStyle/>
          <a:p>
            <a:pPr algn="l">
              <a:lnSpc>
                <a:spcPct val="94000"/>
              </a:lnSpc>
            </a:pPr>
            <a:r>
              <a:rPr lang="en-US" altLang="zh-CN" sz="2000" i="0" dirty="0">
                <a:solidFill>
                  <a:srgbClr val="FFC000"/>
                </a:solidFill>
                <a:latin typeface="Nunito" panose="02000503030000020003" pitchFamily="2" charset="0"/>
              </a:rPr>
              <a:t>Makeup is a tool, not a mask.</a:t>
            </a:r>
          </a:p>
        </p:txBody>
      </p:sp>
      <p:sp>
        <p:nvSpPr>
          <p:cNvPr id="44" name="TextBox 6">
            <a:extLst>
              <a:ext uri="{FF2B5EF4-FFF2-40B4-BE49-F238E27FC236}">
                <a16:creationId xmlns:a16="http://schemas.microsoft.com/office/drawing/2014/main" id="{30DE77F8-4D01-4B93-A355-EEB1A2F17BB7}"/>
              </a:ext>
            </a:extLst>
          </p:cNvPr>
          <p:cNvSpPr txBox="1"/>
          <p:nvPr/>
        </p:nvSpPr>
        <p:spPr>
          <a:xfrm>
            <a:off x="1456252" y="4175020"/>
            <a:ext cx="6773348" cy="241220"/>
          </a:xfrm>
          <a:prstGeom prst="rect">
            <a:avLst/>
          </a:prstGeom>
          <a:noFill/>
        </p:spPr>
        <p:txBody>
          <a:bodyPr wrap="square" lIns="0" tIns="0" rIns="0" bIns="0" anchor="t">
            <a:spAutoFit/>
          </a:bodyPr>
          <a:lstStyle/>
          <a:p>
            <a:pPr algn="l">
              <a:lnSpc>
                <a:spcPct val="110000"/>
              </a:lnSpc>
            </a:pPr>
            <a:r>
              <a:rPr lang="en-US" altLang="zh-CN" sz="1500" b="0" i="0" dirty="0">
                <a:solidFill>
                  <a:srgbClr val="EEE2DE"/>
                </a:solidFill>
                <a:latin typeface="Aptos"/>
              </a:rPr>
              <a:t>You do not need a suitcase of products. You need a short list that earns its spot.</a:t>
            </a:r>
          </a:p>
        </p:txBody>
      </p:sp>
      <p:sp>
        <p:nvSpPr>
          <p:cNvPr id="45" name="TextBox 28">
            <a:extLst>
              <a:ext uri="{FF2B5EF4-FFF2-40B4-BE49-F238E27FC236}">
                <a16:creationId xmlns:a16="http://schemas.microsoft.com/office/drawing/2014/main" id="{9B546458-582A-406E-A270-90351A927E33}"/>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grpSp>
        <p:nvGrpSpPr>
          <p:cNvPr id="6" name="组合 5">
            <a:extLst>
              <a:ext uri="{FF2B5EF4-FFF2-40B4-BE49-F238E27FC236}">
                <a16:creationId xmlns:a16="http://schemas.microsoft.com/office/drawing/2014/main" id="{A38CA4DA-D6A6-45D7-BCD6-12A9E23A4D75}"/>
              </a:ext>
            </a:extLst>
          </p:cNvPr>
          <p:cNvGrpSpPr/>
          <p:nvPr/>
        </p:nvGrpSpPr>
        <p:grpSpPr>
          <a:xfrm>
            <a:off x="1606258" y="5125046"/>
            <a:ext cx="6307026" cy="830997"/>
            <a:chOff x="5569697" y="5715595"/>
            <a:chExt cx="6307026" cy="830997"/>
          </a:xfrm>
        </p:grpSpPr>
        <p:sp>
          <p:nvSpPr>
            <p:cNvPr id="25" name="4-Point Star 8">
              <a:extLst>
                <a:ext uri="{FF2B5EF4-FFF2-40B4-BE49-F238E27FC236}">
                  <a16:creationId xmlns:a16="http://schemas.microsoft.com/office/drawing/2014/main" id="{CF0C8CB0-3D0E-4B10-8BCC-E7F8359D4065}"/>
                </a:ext>
              </a:extLst>
            </p:cNvPr>
            <p:cNvSpPr/>
            <p:nvPr/>
          </p:nvSpPr>
          <p:spPr>
            <a:xfrm>
              <a:off x="8229600" y="5943600"/>
              <a:ext cx="109728" cy="109728"/>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9" name="文本框 38">
              <a:extLst>
                <a:ext uri="{FF2B5EF4-FFF2-40B4-BE49-F238E27FC236}">
                  <a16:creationId xmlns:a16="http://schemas.microsoft.com/office/drawing/2014/main" id="{C5F5B6BF-A0DD-4CAE-8AA9-9610D156F843}"/>
                </a:ext>
              </a:extLst>
            </p:cNvPr>
            <p:cNvSpPr txBox="1"/>
            <p:nvPr/>
          </p:nvSpPr>
          <p:spPr>
            <a:xfrm>
              <a:off x="6171903" y="5715595"/>
              <a:ext cx="5704820" cy="830997"/>
            </a:xfrm>
            <a:prstGeom prst="rect">
              <a:avLst/>
            </a:prstGeom>
            <a:noFill/>
          </p:spPr>
          <p:txBody>
            <a:bodyPr wrap="square">
              <a:spAutoFit/>
            </a:bodyPr>
            <a:lstStyle/>
            <a:p>
              <a:pPr algn="just"/>
              <a:r>
                <a:rPr lang="zh-CN" altLang="en-US" sz="1600" dirty="0">
                  <a:solidFill>
                    <a:srgbClr val="F4B860"/>
                  </a:solidFill>
                </a:rPr>
                <a:t>Patch-test new skincare and makeup when possible. People with highly sensitive skin, severe acne, or eye conditions should seek professional medical advice.</a:t>
              </a:r>
            </a:p>
          </p:txBody>
        </p:sp>
        <p:sp>
          <p:nvSpPr>
            <p:cNvPr id="40" name="Freeform 239">
              <a:extLst>
                <a:ext uri="{FF2B5EF4-FFF2-40B4-BE49-F238E27FC236}">
                  <a16:creationId xmlns:a16="http://schemas.microsoft.com/office/drawing/2014/main" id="{60103F0B-501B-4806-AB0C-67105BDA70E1}"/>
                </a:ext>
              </a:extLst>
            </p:cNvPr>
            <p:cNvSpPr>
              <a:spLocks noEditPoints="1"/>
            </p:cNvSpPr>
            <p:nvPr/>
          </p:nvSpPr>
          <p:spPr bwMode="auto">
            <a:xfrm>
              <a:off x="5569697" y="5839099"/>
              <a:ext cx="494878" cy="583988"/>
            </a:xfrm>
            <a:custGeom>
              <a:avLst/>
              <a:gdLst>
                <a:gd name="T0" fmla="*/ 80 w 88"/>
                <a:gd name="T1" fmla="*/ 64 h 96"/>
                <a:gd name="T2" fmla="*/ 80 w 88"/>
                <a:gd name="T3" fmla="*/ 44 h 96"/>
                <a:gd name="T4" fmla="*/ 69 w 88"/>
                <a:gd name="T5" fmla="*/ 19 h 96"/>
                <a:gd name="T6" fmla="*/ 52 w 88"/>
                <a:gd name="T7" fmla="*/ 9 h 96"/>
                <a:gd name="T8" fmla="*/ 52 w 88"/>
                <a:gd name="T9" fmla="*/ 0 h 96"/>
                <a:gd name="T10" fmla="*/ 36 w 88"/>
                <a:gd name="T11" fmla="*/ 0 h 96"/>
                <a:gd name="T12" fmla="*/ 36 w 88"/>
                <a:gd name="T13" fmla="*/ 9 h 96"/>
                <a:gd name="T14" fmla="*/ 19 w 88"/>
                <a:gd name="T15" fmla="*/ 19 h 96"/>
                <a:gd name="T16" fmla="*/ 8 w 88"/>
                <a:gd name="T17" fmla="*/ 44 h 96"/>
                <a:gd name="T18" fmla="*/ 8 w 88"/>
                <a:gd name="T19" fmla="*/ 64 h 96"/>
                <a:gd name="T20" fmla="*/ 0 w 88"/>
                <a:gd name="T21" fmla="*/ 80 h 96"/>
                <a:gd name="T22" fmla="*/ 28 w 88"/>
                <a:gd name="T23" fmla="*/ 80 h 96"/>
                <a:gd name="T24" fmla="*/ 33 w 88"/>
                <a:gd name="T25" fmla="*/ 91 h 96"/>
                <a:gd name="T26" fmla="*/ 44 w 88"/>
                <a:gd name="T27" fmla="*/ 96 h 96"/>
                <a:gd name="T28" fmla="*/ 55 w 88"/>
                <a:gd name="T29" fmla="*/ 91 h 96"/>
                <a:gd name="T30" fmla="*/ 60 w 88"/>
                <a:gd name="T31" fmla="*/ 80 h 96"/>
                <a:gd name="T32" fmla="*/ 88 w 88"/>
                <a:gd name="T33" fmla="*/ 80 h 96"/>
                <a:gd name="T34" fmla="*/ 80 w 88"/>
                <a:gd name="T35" fmla="*/ 64 h 96"/>
                <a:gd name="T36" fmla="*/ 52 w 88"/>
                <a:gd name="T37" fmla="*/ 88 h 96"/>
                <a:gd name="T38" fmla="*/ 36 w 88"/>
                <a:gd name="T39" fmla="*/ 88 h 96"/>
                <a:gd name="T40" fmla="*/ 32 w 88"/>
                <a:gd name="T41" fmla="*/ 80 h 96"/>
                <a:gd name="T42" fmla="*/ 56 w 88"/>
                <a:gd name="T43" fmla="*/ 80 h 96"/>
                <a:gd name="T44" fmla="*/ 52 w 88"/>
                <a:gd name="T45" fmla="*/ 88 h 96"/>
                <a:gd name="T46" fmla="*/ 28 w 88"/>
                <a:gd name="T47" fmla="*/ 76 h 96"/>
                <a:gd name="T48" fmla="*/ 6 w 88"/>
                <a:gd name="T49" fmla="*/ 76 h 96"/>
                <a:gd name="T50" fmla="*/ 12 w 88"/>
                <a:gd name="T51" fmla="*/ 66 h 96"/>
                <a:gd name="T52" fmla="*/ 12 w 88"/>
                <a:gd name="T53" fmla="*/ 65 h 96"/>
                <a:gd name="T54" fmla="*/ 12 w 88"/>
                <a:gd name="T55" fmla="*/ 64 h 96"/>
                <a:gd name="T56" fmla="*/ 12 w 88"/>
                <a:gd name="T57" fmla="*/ 44 h 96"/>
                <a:gd name="T58" fmla="*/ 21 w 88"/>
                <a:gd name="T59" fmla="*/ 21 h 96"/>
                <a:gd name="T60" fmla="*/ 44 w 88"/>
                <a:gd name="T61" fmla="*/ 12 h 96"/>
                <a:gd name="T62" fmla="*/ 67 w 88"/>
                <a:gd name="T63" fmla="*/ 21 h 96"/>
                <a:gd name="T64" fmla="*/ 76 w 88"/>
                <a:gd name="T65" fmla="*/ 44 h 96"/>
                <a:gd name="T66" fmla="*/ 76 w 88"/>
                <a:gd name="T67" fmla="*/ 64 h 96"/>
                <a:gd name="T68" fmla="*/ 76 w 88"/>
                <a:gd name="T69" fmla="*/ 65 h 96"/>
                <a:gd name="T70" fmla="*/ 76 w 88"/>
                <a:gd name="T71" fmla="*/ 66 h 96"/>
                <a:gd name="T72" fmla="*/ 82 w 88"/>
                <a:gd name="T73" fmla="*/ 76 h 96"/>
                <a:gd name="T74" fmla="*/ 60 w 88"/>
                <a:gd name="T75" fmla="*/ 76 h 96"/>
                <a:gd name="T76" fmla="*/ 28 w 88"/>
                <a:gd name="T77" fmla="*/ 7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8" h="96">
                  <a:moveTo>
                    <a:pt x="80" y="64"/>
                  </a:moveTo>
                  <a:cubicBezTo>
                    <a:pt x="80" y="44"/>
                    <a:pt x="80" y="44"/>
                    <a:pt x="80" y="44"/>
                  </a:cubicBezTo>
                  <a:cubicBezTo>
                    <a:pt x="80" y="35"/>
                    <a:pt x="76" y="26"/>
                    <a:pt x="69" y="19"/>
                  </a:cubicBezTo>
                  <a:cubicBezTo>
                    <a:pt x="64" y="14"/>
                    <a:pt x="58" y="10"/>
                    <a:pt x="52" y="9"/>
                  </a:cubicBezTo>
                  <a:cubicBezTo>
                    <a:pt x="52" y="0"/>
                    <a:pt x="52" y="0"/>
                    <a:pt x="52" y="0"/>
                  </a:cubicBezTo>
                  <a:cubicBezTo>
                    <a:pt x="36" y="0"/>
                    <a:pt x="36" y="0"/>
                    <a:pt x="36" y="0"/>
                  </a:cubicBezTo>
                  <a:cubicBezTo>
                    <a:pt x="36" y="9"/>
                    <a:pt x="36" y="9"/>
                    <a:pt x="36" y="9"/>
                  </a:cubicBezTo>
                  <a:cubicBezTo>
                    <a:pt x="30" y="10"/>
                    <a:pt x="24" y="14"/>
                    <a:pt x="19" y="19"/>
                  </a:cubicBezTo>
                  <a:cubicBezTo>
                    <a:pt x="12" y="26"/>
                    <a:pt x="8" y="35"/>
                    <a:pt x="8" y="44"/>
                  </a:cubicBezTo>
                  <a:cubicBezTo>
                    <a:pt x="8" y="64"/>
                    <a:pt x="8" y="64"/>
                    <a:pt x="8" y="64"/>
                  </a:cubicBezTo>
                  <a:cubicBezTo>
                    <a:pt x="0" y="80"/>
                    <a:pt x="0" y="80"/>
                    <a:pt x="0" y="80"/>
                  </a:cubicBezTo>
                  <a:cubicBezTo>
                    <a:pt x="28" y="80"/>
                    <a:pt x="28" y="80"/>
                    <a:pt x="28" y="80"/>
                  </a:cubicBezTo>
                  <a:cubicBezTo>
                    <a:pt x="28" y="84"/>
                    <a:pt x="30" y="88"/>
                    <a:pt x="33" y="91"/>
                  </a:cubicBezTo>
                  <a:cubicBezTo>
                    <a:pt x="36" y="94"/>
                    <a:pt x="40" y="96"/>
                    <a:pt x="44" y="96"/>
                  </a:cubicBezTo>
                  <a:cubicBezTo>
                    <a:pt x="48" y="96"/>
                    <a:pt x="52" y="94"/>
                    <a:pt x="55" y="91"/>
                  </a:cubicBezTo>
                  <a:cubicBezTo>
                    <a:pt x="58" y="88"/>
                    <a:pt x="60" y="84"/>
                    <a:pt x="60" y="80"/>
                  </a:cubicBezTo>
                  <a:cubicBezTo>
                    <a:pt x="88" y="80"/>
                    <a:pt x="88" y="80"/>
                    <a:pt x="88" y="80"/>
                  </a:cubicBezTo>
                  <a:lnTo>
                    <a:pt x="80" y="64"/>
                  </a:lnTo>
                  <a:close/>
                  <a:moveTo>
                    <a:pt x="52" y="88"/>
                  </a:moveTo>
                  <a:cubicBezTo>
                    <a:pt x="48" y="93"/>
                    <a:pt x="40" y="93"/>
                    <a:pt x="36" y="88"/>
                  </a:cubicBezTo>
                  <a:cubicBezTo>
                    <a:pt x="33" y="86"/>
                    <a:pt x="32" y="83"/>
                    <a:pt x="32" y="80"/>
                  </a:cubicBezTo>
                  <a:cubicBezTo>
                    <a:pt x="56" y="80"/>
                    <a:pt x="56" y="80"/>
                    <a:pt x="56" y="80"/>
                  </a:cubicBezTo>
                  <a:cubicBezTo>
                    <a:pt x="56" y="83"/>
                    <a:pt x="55" y="86"/>
                    <a:pt x="52" y="88"/>
                  </a:cubicBezTo>
                  <a:close/>
                  <a:moveTo>
                    <a:pt x="28" y="76"/>
                  </a:moveTo>
                  <a:cubicBezTo>
                    <a:pt x="6" y="76"/>
                    <a:pt x="6" y="76"/>
                    <a:pt x="6" y="76"/>
                  </a:cubicBezTo>
                  <a:cubicBezTo>
                    <a:pt x="12" y="66"/>
                    <a:pt x="12" y="66"/>
                    <a:pt x="12" y="66"/>
                  </a:cubicBezTo>
                  <a:cubicBezTo>
                    <a:pt x="12" y="65"/>
                    <a:pt x="12" y="65"/>
                    <a:pt x="12" y="65"/>
                  </a:cubicBezTo>
                  <a:cubicBezTo>
                    <a:pt x="12" y="64"/>
                    <a:pt x="12" y="64"/>
                    <a:pt x="12" y="64"/>
                  </a:cubicBezTo>
                  <a:cubicBezTo>
                    <a:pt x="12" y="44"/>
                    <a:pt x="12" y="44"/>
                    <a:pt x="12" y="44"/>
                  </a:cubicBezTo>
                  <a:cubicBezTo>
                    <a:pt x="12" y="35"/>
                    <a:pt x="15" y="27"/>
                    <a:pt x="21" y="21"/>
                  </a:cubicBezTo>
                  <a:cubicBezTo>
                    <a:pt x="27" y="15"/>
                    <a:pt x="35" y="12"/>
                    <a:pt x="44" y="12"/>
                  </a:cubicBezTo>
                  <a:cubicBezTo>
                    <a:pt x="53" y="12"/>
                    <a:pt x="61" y="15"/>
                    <a:pt x="67" y="21"/>
                  </a:cubicBezTo>
                  <a:cubicBezTo>
                    <a:pt x="73" y="27"/>
                    <a:pt x="76" y="35"/>
                    <a:pt x="76" y="44"/>
                  </a:cubicBezTo>
                  <a:cubicBezTo>
                    <a:pt x="76" y="64"/>
                    <a:pt x="76" y="64"/>
                    <a:pt x="76" y="64"/>
                  </a:cubicBezTo>
                  <a:cubicBezTo>
                    <a:pt x="76" y="65"/>
                    <a:pt x="76" y="65"/>
                    <a:pt x="76" y="65"/>
                  </a:cubicBezTo>
                  <a:cubicBezTo>
                    <a:pt x="76" y="66"/>
                    <a:pt x="76" y="66"/>
                    <a:pt x="76" y="66"/>
                  </a:cubicBezTo>
                  <a:cubicBezTo>
                    <a:pt x="82" y="76"/>
                    <a:pt x="82" y="76"/>
                    <a:pt x="82" y="76"/>
                  </a:cubicBezTo>
                  <a:cubicBezTo>
                    <a:pt x="60" y="76"/>
                    <a:pt x="60" y="76"/>
                    <a:pt x="60" y="76"/>
                  </a:cubicBezTo>
                  <a:lnTo>
                    <a:pt x="28" y="76"/>
                  </a:lnTo>
                  <a:close/>
                </a:path>
              </a:pathLst>
            </a:custGeom>
            <a:gradFill flip="none" rotWithShape="1">
              <a:gsLst>
                <a:gs pos="0">
                  <a:schemeClr val="accent1">
                    <a:lumMod val="5000"/>
                    <a:lumOff val="95000"/>
                  </a:schemeClr>
                </a:gs>
                <a:gs pos="36000">
                  <a:schemeClr val="accent4">
                    <a:lumMod val="60000"/>
                    <a:lumOff val="40000"/>
                    <a:alpha val="76000"/>
                  </a:schemeClr>
                </a:gs>
                <a:gs pos="69000">
                  <a:schemeClr val="accent2">
                    <a:lumMod val="60000"/>
                    <a:lumOff val="40000"/>
                    <a:alpha val="73000"/>
                  </a:schemeClr>
                </a:gs>
                <a:gs pos="100000">
                  <a:srgbClr val="F4B860">
                    <a:alpha val="44000"/>
                    <a:lumMod val="0"/>
                    <a:lumOff val="100000"/>
                  </a:srgbClr>
                </a:gs>
              </a:gsLst>
              <a:path path="circle">
                <a:fillToRect l="100000" t="100000"/>
              </a:path>
              <a:tileRect r="-100000" b="-100000"/>
            </a:gradFill>
            <a:ln>
              <a:noFill/>
            </a:ln>
          </p:spPr>
          <p:txBody>
            <a:bodyPr vert="horz" wrap="square" lIns="91440" tIns="45720" rIns="91440" bIns="45720" numCol="1" anchor="t" anchorCtr="0" compatLnSpc="1">
              <a:prstTxWarp prst="textNoShape">
                <a:avLst/>
              </a:prstTxWarp>
            </a:bodyPr>
            <a:lstStyle/>
            <a:p>
              <a:endParaRPr lang="zh-CN" altLang="en-US"/>
            </a:p>
          </p:txBody>
        </p:sp>
      </p:grpSp>
      <p:grpSp>
        <p:nvGrpSpPr>
          <p:cNvPr id="5" name="组合 4">
            <a:extLst>
              <a:ext uri="{FF2B5EF4-FFF2-40B4-BE49-F238E27FC236}">
                <a16:creationId xmlns:a16="http://schemas.microsoft.com/office/drawing/2014/main" id="{59D5252F-F986-4E46-B85B-7C1A84132DDB}"/>
              </a:ext>
            </a:extLst>
          </p:cNvPr>
          <p:cNvGrpSpPr/>
          <p:nvPr/>
        </p:nvGrpSpPr>
        <p:grpSpPr>
          <a:xfrm>
            <a:off x="8968418" y="1202983"/>
            <a:ext cx="3021257" cy="4136899"/>
            <a:chOff x="8912448" y="457200"/>
            <a:chExt cx="3021257" cy="4136899"/>
          </a:xfrm>
        </p:grpSpPr>
        <p:sp>
          <p:nvSpPr>
            <p:cNvPr id="22" name="4-Point Star 5">
              <a:extLst>
                <a:ext uri="{FF2B5EF4-FFF2-40B4-BE49-F238E27FC236}">
                  <a16:creationId xmlns:a16="http://schemas.microsoft.com/office/drawing/2014/main" id="{3586B677-B195-462D-9309-2B8589A4FEC5}"/>
                </a:ext>
              </a:extLst>
            </p:cNvPr>
            <p:cNvSpPr/>
            <p:nvPr/>
          </p:nvSpPr>
          <p:spPr>
            <a:xfrm>
              <a:off x="9601200" y="1371600"/>
              <a:ext cx="164592" cy="164592"/>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4-Point Star 6">
              <a:extLst>
                <a:ext uri="{FF2B5EF4-FFF2-40B4-BE49-F238E27FC236}">
                  <a16:creationId xmlns:a16="http://schemas.microsoft.com/office/drawing/2014/main" id="{4654330B-BBCE-432D-80B9-738CF11AFBD4}"/>
                </a:ext>
              </a:extLst>
            </p:cNvPr>
            <p:cNvSpPr/>
            <p:nvPr/>
          </p:nvSpPr>
          <p:spPr>
            <a:xfrm>
              <a:off x="10515600" y="457200"/>
              <a:ext cx="91440" cy="91440"/>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矩形: 圆角 2">
              <a:extLst>
                <a:ext uri="{FF2B5EF4-FFF2-40B4-BE49-F238E27FC236}">
                  <a16:creationId xmlns:a16="http://schemas.microsoft.com/office/drawing/2014/main" id="{B8197A2F-6F0F-4022-963E-B0030C990AF2}"/>
                </a:ext>
              </a:extLst>
            </p:cNvPr>
            <p:cNvSpPr/>
            <p:nvPr/>
          </p:nvSpPr>
          <p:spPr>
            <a:xfrm>
              <a:off x="8912448" y="502921"/>
              <a:ext cx="3003677" cy="4091178"/>
            </a:xfrm>
            <a:prstGeom prst="roundRect">
              <a:avLst>
                <a:gd name="adj" fmla="val 8105"/>
              </a:avLst>
            </a:prstGeom>
            <a:solidFill>
              <a:schemeClr val="tx1">
                <a:alpha val="50000"/>
              </a:schemeClr>
            </a:solidFill>
            <a:ln>
              <a:solidFill>
                <a:srgbClr val="F4B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p>
          </p:txBody>
        </p:sp>
        <p:sp>
          <p:nvSpPr>
            <p:cNvPr id="41" name="文本框 40">
              <a:extLst>
                <a:ext uri="{FF2B5EF4-FFF2-40B4-BE49-F238E27FC236}">
                  <a16:creationId xmlns:a16="http://schemas.microsoft.com/office/drawing/2014/main" id="{D8AF411D-0610-436B-8B84-C4CFB47F2797}"/>
                </a:ext>
              </a:extLst>
            </p:cNvPr>
            <p:cNvSpPr txBox="1"/>
            <p:nvPr/>
          </p:nvSpPr>
          <p:spPr>
            <a:xfrm>
              <a:off x="9118183" y="687772"/>
              <a:ext cx="2815522" cy="3752630"/>
            </a:xfrm>
            <a:prstGeom prst="rect">
              <a:avLst/>
            </a:prstGeom>
            <a:noFill/>
          </p:spPr>
          <p:txBody>
            <a:bodyPr wrap="square">
              <a:spAutoFit/>
            </a:bodyPr>
            <a:lstStyle/>
            <a:p>
              <a:pPr>
                <a:lnSpc>
                  <a:spcPct val="150000"/>
                </a:lnSpc>
              </a:pPr>
              <a:r>
                <a:rPr lang="zh-CN" altLang="en-US" sz="1600" dirty="0">
                  <a:solidFill>
                    <a:srgbClr val="FFF6EC"/>
                  </a:solidFill>
                  <a:latin typeface="Nunito" panose="02000503030000020003" pitchFamily="2" charset="0"/>
                </a:rPr>
                <a:t>01 / Gentle Cleanser</a:t>
              </a:r>
            </a:p>
            <a:p>
              <a:pPr>
                <a:lnSpc>
                  <a:spcPct val="150000"/>
                </a:lnSpc>
              </a:pPr>
              <a:r>
                <a:rPr lang="zh-CN" altLang="en-US" sz="1600" dirty="0">
                  <a:solidFill>
                    <a:srgbClr val="FFF6EC"/>
                  </a:solidFill>
                  <a:latin typeface="Nunito" panose="02000503030000020003" pitchFamily="2" charset="0"/>
                </a:rPr>
                <a:t>02 / Moisturizer + SPF</a:t>
              </a:r>
            </a:p>
            <a:p>
              <a:pPr>
                <a:lnSpc>
                  <a:spcPct val="150000"/>
                </a:lnSpc>
              </a:pPr>
              <a:r>
                <a:rPr lang="zh-CN" altLang="en-US" sz="1600" dirty="0">
                  <a:solidFill>
                    <a:srgbClr val="FFF6EC"/>
                  </a:solidFill>
                  <a:latin typeface="Nunito" panose="02000503030000020003" pitchFamily="2" charset="0"/>
                </a:rPr>
                <a:t>03 / Skin Tint or Foundation</a:t>
              </a:r>
            </a:p>
            <a:p>
              <a:pPr>
                <a:lnSpc>
                  <a:spcPct val="150000"/>
                </a:lnSpc>
              </a:pPr>
              <a:r>
                <a:rPr lang="zh-CN" altLang="en-US" sz="1600" dirty="0">
                  <a:solidFill>
                    <a:srgbClr val="FFF6EC"/>
                  </a:solidFill>
                  <a:latin typeface="Nunito" panose="02000503030000020003" pitchFamily="2" charset="0"/>
                </a:rPr>
                <a:t>04 / Concealer</a:t>
              </a:r>
            </a:p>
            <a:p>
              <a:pPr>
                <a:lnSpc>
                  <a:spcPct val="150000"/>
                </a:lnSpc>
              </a:pPr>
              <a:r>
                <a:rPr lang="zh-CN" altLang="en-US" sz="1600" dirty="0">
                  <a:solidFill>
                    <a:srgbClr val="FFF6EC"/>
                  </a:solidFill>
                  <a:latin typeface="Nunito" panose="02000503030000020003" pitchFamily="2" charset="0"/>
                </a:rPr>
                <a:t>05 / Brow Pencil or Gel</a:t>
              </a:r>
            </a:p>
            <a:p>
              <a:pPr>
                <a:lnSpc>
                  <a:spcPct val="150000"/>
                </a:lnSpc>
              </a:pPr>
              <a:r>
                <a:rPr lang="zh-CN" altLang="en-US" sz="1600" dirty="0">
                  <a:solidFill>
                    <a:srgbClr val="FFF6EC"/>
                  </a:solidFill>
                  <a:latin typeface="Nunito" panose="02000503030000020003" pitchFamily="2" charset="0"/>
                </a:rPr>
                <a:t>06 / Mascara</a:t>
              </a:r>
            </a:p>
            <a:p>
              <a:pPr>
                <a:lnSpc>
                  <a:spcPct val="150000"/>
                </a:lnSpc>
              </a:pPr>
              <a:r>
                <a:rPr lang="zh-CN" altLang="en-US" sz="1600" dirty="0">
                  <a:solidFill>
                    <a:srgbClr val="FFF6EC"/>
                  </a:solidFill>
                  <a:latin typeface="Nunito" panose="02000503030000020003" pitchFamily="2" charset="0"/>
                </a:rPr>
                <a:t>07 / Neutral Eyeshadow</a:t>
              </a:r>
            </a:p>
            <a:p>
              <a:pPr>
                <a:lnSpc>
                  <a:spcPct val="150000"/>
                </a:lnSpc>
              </a:pPr>
              <a:r>
                <a:rPr lang="zh-CN" altLang="en-US" sz="1600" dirty="0">
                  <a:solidFill>
                    <a:srgbClr val="FFF6EC"/>
                  </a:solidFill>
                  <a:latin typeface="Nunito" panose="02000503030000020003" pitchFamily="2" charset="0"/>
                </a:rPr>
                <a:t>08 / Blush</a:t>
              </a:r>
            </a:p>
            <a:p>
              <a:pPr>
                <a:lnSpc>
                  <a:spcPct val="150000"/>
                </a:lnSpc>
              </a:pPr>
              <a:r>
                <a:rPr lang="zh-CN" altLang="en-US" sz="1600" dirty="0">
                  <a:solidFill>
                    <a:srgbClr val="FFF6EC"/>
                  </a:solidFill>
                  <a:latin typeface="Nunito" panose="02000503030000020003" pitchFamily="2" charset="0"/>
                </a:rPr>
                <a:t>09 / Lip Color</a:t>
              </a:r>
            </a:p>
            <a:p>
              <a:pPr>
                <a:lnSpc>
                  <a:spcPct val="150000"/>
                </a:lnSpc>
              </a:pPr>
              <a:r>
                <a:rPr lang="zh-CN" altLang="en-US" sz="1600" dirty="0">
                  <a:solidFill>
                    <a:srgbClr val="FFF6EC"/>
                  </a:solidFill>
                  <a:latin typeface="Nunito" panose="02000503030000020003" pitchFamily="2" charset="0"/>
                </a:rPr>
                <a:t>10 / One Fluffy Brush</a:t>
              </a:r>
            </a:p>
          </p:txBody>
        </p:sp>
      </p:grpSp>
    </p:spTree>
    <p:extLst>
      <p:ext uri="{BB962C8B-B14F-4D97-AF65-F5344CB8AC3E}">
        <p14:creationId xmlns:p14="http://schemas.microsoft.com/office/powerpoint/2010/main" val="145115248"/>
      </p:ext>
    </p:extLst>
  </p:cSld>
  <p:clrMapOvr>
    <a:masterClrMapping/>
  </p:clrMapOvr>
  <p:transition spd="slow" advClick="0">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10" name="TextBox 28">
            <a:extLst>
              <a:ext uri="{FF2B5EF4-FFF2-40B4-BE49-F238E27FC236}">
                <a16:creationId xmlns:a16="http://schemas.microsoft.com/office/drawing/2014/main" id="{D09B3CC5-988D-480A-BA07-F31B59099A46}"/>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grpSp>
        <p:nvGrpSpPr>
          <p:cNvPr id="15" name="组合 14">
            <a:extLst>
              <a:ext uri="{FF2B5EF4-FFF2-40B4-BE49-F238E27FC236}">
                <a16:creationId xmlns:a16="http://schemas.microsoft.com/office/drawing/2014/main" id="{8B545554-33C2-4A0C-B5D5-6F09D2AEB452}"/>
              </a:ext>
            </a:extLst>
          </p:cNvPr>
          <p:cNvGrpSpPr/>
          <p:nvPr/>
        </p:nvGrpSpPr>
        <p:grpSpPr>
          <a:xfrm>
            <a:off x="182669" y="164290"/>
            <a:ext cx="2079519" cy="259505"/>
            <a:chOff x="182669" y="164290"/>
            <a:chExt cx="2079519" cy="259505"/>
          </a:xfrm>
        </p:grpSpPr>
        <p:sp>
          <p:nvSpPr>
            <p:cNvPr id="16" name="TextBox 2">
              <a:extLst>
                <a:ext uri="{FF2B5EF4-FFF2-40B4-BE49-F238E27FC236}">
                  <a16:creationId xmlns:a16="http://schemas.microsoft.com/office/drawing/2014/main" id="{3ADA7583-B879-4D06-B171-939FABA01B85}"/>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04 / Build MY KIT</a:t>
              </a:r>
              <a:endParaRPr sz="1400" i="0" dirty="0">
                <a:solidFill>
                  <a:schemeClr val="bg1"/>
                </a:solidFill>
                <a:latin typeface="Nunito" panose="02000503030000020003" pitchFamily="2" charset="0"/>
                <a:ea typeface="Calibri"/>
              </a:endParaRPr>
            </a:p>
          </p:txBody>
        </p:sp>
        <p:cxnSp>
          <p:nvCxnSpPr>
            <p:cNvPr id="17" name="直接连接符 16">
              <a:extLst>
                <a:ext uri="{FF2B5EF4-FFF2-40B4-BE49-F238E27FC236}">
                  <a16:creationId xmlns:a16="http://schemas.microsoft.com/office/drawing/2014/main" id="{8B3C5A96-10EA-4A6C-94FF-6F3A0110706A}"/>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5" name="组合 4">
            <a:extLst>
              <a:ext uri="{FF2B5EF4-FFF2-40B4-BE49-F238E27FC236}">
                <a16:creationId xmlns:a16="http://schemas.microsoft.com/office/drawing/2014/main" id="{CA66FB46-4781-4AC3-A4C8-00AE1B12231F}"/>
              </a:ext>
            </a:extLst>
          </p:cNvPr>
          <p:cNvGrpSpPr/>
          <p:nvPr/>
        </p:nvGrpSpPr>
        <p:grpSpPr>
          <a:xfrm>
            <a:off x="3671888" y="294042"/>
            <a:ext cx="5836854" cy="761747"/>
            <a:chOff x="3876123" y="270326"/>
            <a:chExt cx="5836854" cy="761747"/>
          </a:xfrm>
        </p:grpSpPr>
        <p:sp>
          <p:nvSpPr>
            <p:cNvPr id="18" name="文本框 17">
              <a:extLst>
                <a:ext uri="{FF2B5EF4-FFF2-40B4-BE49-F238E27FC236}">
                  <a16:creationId xmlns:a16="http://schemas.microsoft.com/office/drawing/2014/main" id="{BCA2914C-FE63-4EAD-9906-81D33501ABF3}"/>
                </a:ext>
              </a:extLst>
            </p:cNvPr>
            <p:cNvSpPr txBox="1"/>
            <p:nvPr/>
          </p:nvSpPr>
          <p:spPr>
            <a:xfrm>
              <a:off x="3876123" y="270326"/>
              <a:ext cx="5836854"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THE BEGINNER KIT</a:t>
              </a:r>
              <a:endParaRPr lang="zh-CN" altLang="en-US" dirty="0"/>
            </a:p>
          </p:txBody>
        </p:sp>
        <p:sp>
          <p:nvSpPr>
            <p:cNvPr id="20" name="文本框 19">
              <a:extLst>
                <a:ext uri="{FF2B5EF4-FFF2-40B4-BE49-F238E27FC236}">
                  <a16:creationId xmlns:a16="http://schemas.microsoft.com/office/drawing/2014/main" id="{24CE2283-080A-47C3-B577-4CA359E0EB9E}"/>
                </a:ext>
              </a:extLst>
            </p:cNvPr>
            <p:cNvSpPr txBox="1"/>
            <p:nvPr/>
          </p:nvSpPr>
          <p:spPr>
            <a:xfrm>
              <a:off x="3876123" y="801241"/>
              <a:ext cx="4486827"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Ten tools. Plenty of looks.</a:t>
              </a:r>
            </a:p>
          </p:txBody>
        </p:sp>
      </p:grpSp>
      <p:grpSp>
        <p:nvGrpSpPr>
          <p:cNvPr id="38" name="组合 37">
            <a:extLst>
              <a:ext uri="{FF2B5EF4-FFF2-40B4-BE49-F238E27FC236}">
                <a16:creationId xmlns:a16="http://schemas.microsoft.com/office/drawing/2014/main" id="{19AFBE79-0F88-4E12-91BB-6B952E8B9334}"/>
              </a:ext>
            </a:extLst>
          </p:cNvPr>
          <p:cNvGrpSpPr/>
          <p:nvPr/>
        </p:nvGrpSpPr>
        <p:grpSpPr>
          <a:xfrm>
            <a:off x="556672" y="1154268"/>
            <a:ext cx="7009974" cy="743280"/>
            <a:chOff x="556672" y="1373348"/>
            <a:chExt cx="7009974" cy="743280"/>
          </a:xfrm>
        </p:grpSpPr>
        <p:sp>
          <p:nvSpPr>
            <p:cNvPr id="23" name="文本框 22">
              <a:extLst>
                <a:ext uri="{FF2B5EF4-FFF2-40B4-BE49-F238E27FC236}">
                  <a16:creationId xmlns:a16="http://schemas.microsoft.com/office/drawing/2014/main" id="{C61AB969-B6D8-4C82-A804-A96E8F2864A1}"/>
                </a:ext>
              </a:extLst>
            </p:cNvPr>
            <p:cNvSpPr txBox="1"/>
            <p:nvPr/>
          </p:nvSpPr>
          <p:spPr>
            <a:xfrm>
              <a:off x="1022747" y="1373348"/>
              <a:ext cx="6543899" cy="743280"/>
            </a:xfrm>
            <a:prstGeom prst="rect">
              <a:avLst/>
            </a:prstGeom>
            <a:noFill/>
          </p:spPr>
          <p:txBody>
            <a:bodyPr wrap="square">
              <a:spAutoFit/>
            </a:bodyPr>
            <a:lstStyle/>
            <a:p>
              <a:pPr algn="just">
                <a:lnSpc>
                  <a:spcPct val="120000"/>
                </a:lnSpc>
                <a:spcAft>
                  <a:spcPts val="0"/>
                </a:spcAft>
              </a:pPr>
              <a:r>
                <a:rPr lang="en-US" altLang="zh-CN" i="0" dirty="0">
                  <a:solidFill>
                    <a:srgbClr val="FFF6EC"/>
                  </a:solidFill>
                  <a:latin typeface="Nunito" panose="02000503030000020003" pitchFamily="2" charset="0"/>
                  <a:ea typeface="Calibri"/>
                </a:rPr>
                <a:t>Start with the basics,</a:t>
              </a:r>
            </a:p>
            <a:p>
              <a:pPr algn="just">
                <a:lnSpc>
                  <a:spcPct val="120000"/>
                </a:lnSpc>
                <a:spcAft>
                  <a:spcPts val="0"/>
                </a:spcAft>
              </a:pPr>
              <a:r>
                <a:rPr lang="en-US" altLang="zh-CN" i="0" dirty="0">
                  <a:solidFill>
                    <a:srgbClr val="FFF6EC"/>
                  </a:solidFill>
                  <a:latin typeface="Nunito" panose="02000503030000020003" pitchFamily="2" charset="0"/>
                  <a:ea typeface="Calibri"/>
                </a:rPr>
                <a:t>then add personality when you know what you reach for.</a:t>
              </a:r>
            </a:p>
          </p:txBody>
        </p:sp>
        <p:grpSp>
          <p:nvGrpSpPr>
            <p:cNvPr id="24" name="组合 23">
              <a:extLst>
                <a:ext uri="{FF2B5EF4-FFF2-40B4-BE49-F238E27FC236}">
                  <a16:creationId xmlns:a16="http://schemas.microsoft.com/office/drawing/2014/main" id="{D8A0B6F8-7DCB-4ADA-AF40-523EDA8E9D87}"/>
                </a:ext>
              </a:extLst>
            </p:cNvPr>
            <p:cNvGrpSpPr/>
            <p:nvPr/>
          </p:nvGrpSpPr>
          <p:grpSpPr>
            <a:xfrm>
              <a:off x="556672" y="1499950"/>
              <a:ext cx="399400" cy="490075"/>
              <a:chOff x="10815097" y="1950038"/>
              <a:chExt cx="334191" cy="410062"/>
            </a:xfrm>
          </p:grpSpPr>
          <p:sp>
            <p:nvSpPr>
              <p:cNvPr id="25" name="Freeform 189">
                <a:extLst>
                  <a:ext uri="{FF2B5EF4-FFF2-40B4-BE49-F238E27FC236}">
                    <a16:creationId xmlns:a16="http://schemas.microsoft.com/office/drawing/2014/main" id="{5EA0B6F5-3779-409B-B758-42C997C13E64}"/>
                  </a:ext>
                </a:extLst>
              </p:cNvPr>
              <p:cNvSpPr/>
              <p:nvPr/>
            </p:nvSpPr>
            <p:spPr bwMode="auto">
              <a:xfrm>
                <a:off x="10905419" y="2325777"/>
                <a:ext cx="153548" cy="34323"/>
              </a:xfrm>
              <a:custGeom>
                <a:avLst/>
                <a:gdLst>
                  <a:gd name="T0" fmla="*/ 9 w 85"/>
                  <a:gd name="T1" fmla="*/ 19 h 19"/>
                  <a:gd name="T2" fmla="*/ 76 w 85"/>
                  <a:gd name="T3" fmla="*/ 19 h 19"/>
                  <a:gd name="T4" fmla="*/ 85 w 85"/>
                  <a:gd name="T5" fmla="*/ 0 h 19"/>
                  <a:gd name="T6" fmla="*/ 0 w 85"/>
                  <a:gd name="T7" fmla="*/ 0 h 19"/>
                  <a:gd name="T8" fmla="*/ 9 w 85"/>
                  <a:gd name="T9" fmla="*/ 19 h 19"/>
                </a:gdLst>
                <a:ahLst/>
                <a:cxnLst>
                  <a:cxn ang="0">
                    <a:pos x="T0" y="T1"/>
                  </a:cxn>
                  <a:cxn ang="0">
                    <a:pos x="T2" y="T3"/>
                  </a:cxn>
                  <a:cxn ang="0">
                    <a:pos x="T4" y="T5"/>
                  </a:cxn>
                  <a:cxn ang="0">
                    <a:pos x="T6" y="T7"/>
                  </a:cxn>
                  <a:cxn ang="0">
                    <a:pos x="T8" y="T9"/>
                  </a:cxn>
                </a:cxnLst>
                <a:rect l="0" t="0" r="r" b="b"/>
                <a:pathLst>
                  <a:path w="85" h="19">
                    <a:moveTo>
                      <a:pt x="9" y="19"/>
                    </a:moveTo>
                    <a:lnTo>
                      <a:pt x="76" y="19"/>
                    </a:lnTo>
                    <a:lnTo>
                      <a:pt x="85" y="0"/>
                    </a:lnTo>
                    <a:lnTo>
                      <a:pt x="0" y="0"/>
                    </a:lnTo>
                    <a:lnTo>
                      <a:pt x="9"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190">
                <a:extLst>
                  <a:ext uri="{FF2B5EF4-FFF2-40B4-BE49-F238E27FC236}">
                    <a16:creationId xmlns:a16="http://schemas.microsoft.com/office/drawing/2014/main" id="{2972E111-1EC2-4A48-9EB0-FAB58795BE64}"/>
                  </a:ext>
                </a:extLst>
              </p:cNvPr>
              <p:cNvSpPr>
                <a:spLocks noEditPoints="1"/>
              </p:cNvSpPr>
              <p:nvPr/>
            </p:nvSpPr>
            <p:spPr bwMode="auto">
              <a:xfrm>
                <a:off x="10815097" y="1950038"/>
                <a:ext cx="334191" cy="341417"/>
              </a:xfrm>
              <a:custGeom>
                <a:avLst/>
                <a:gdLst>
                  <a:gd name="T0" fmla="*/ 64 w 78"/>
                  <a:gd name="T1" fmla="*/ 11 h 80"/>
                  <a:gd name="T2" fmla="*/ 39 w 78"/>
                  <a:gd name="T3" fmla="*/ 0 h 80"/>
                  <a:gd name="T4" fmla="*/ 14 w 78"/>
                  <a:gd name="T5" fmla="*/ 11 h 80"/>
                  <a:gd name="T6" fmla="*/ 14 w 78"/>
                  <a:gd name="T7" fmla="*/ 61 h 80"/>
                  <a:gd name="T8" fmla="*/ 14 w 78"/>
                  <a:gd name="T9" fmla="*/ 62 h 80"/>
                  <a:gd name="T10" fmla="*/ 21 w 78"/>
                  <a:gd name="T11" fmla="*/ 78 h 80"/>
                  <a:gd name="T12" fmla="*/ 21 w 78"/>
                  <a:gd name="T13" fmla="*/ 80 h 80"/>
                  <a:gd name="T14" fmla="*/ 55 w 78"/>
                  <a:gd name="T15" fmla="*/ 80 h 80"/>
                  <a:gd name="T16" fmla="*/ 57 w 78"/>
                  <a:gd name="T17" fmla="*/ 80 h 80"/>
                  <a:gd name="T18" fmla="*/ 57 w 78"/>
                  <a:gd name="T19" fmla="*/ 78 h 80"/>
                  <a:gd name="T20" fmla="*/ 64 w 78"/>
                  <a:gd name="T21" fmla="*/ 61 h 80"/>
                  <a:gd name="T22" fmla="*/ 64 w 78"/>
                  <a:gd name="T23" fmla="*/ 11 h 80"/>
                  <a:gd name="T24" fmla="*/ 62 w 78"/>
                  <a:gd name="T25" fmla="*/ 59 h 80"/>
                  <a:gd name="T26" fmla="*/ 53 w 78"/>
                  <a:gd name="T27" fmla="*/ 76 h 80"/>
                  <a:gd name="T28" fmla="*/ 25 w 78"/>
                  <a:gd name="T29" fmla="*/ 76 h 80"/>
                  <a:gd name="T30" fmla="*/ 16 w 78"/>
                  <a:gd name="T31" fmla="*/ 59 h 80"/>
                  <a:gd name="T32" fmla="*/ 16 w 78"/>
                  <a:gd name="T33" fmla="*/ 58 h 80"/>
                  <a:gd name="T34" fmla="*/ 16 w 78"/>
                  <a:gd name="T35" fmla="*/ 58 h 80"/>
                  <a:gd name="T36" fmla="*/ 16 w 78"/>
                  <a:gd name="T37" fmla="*/ 13 h 80"/>
                  <a:gd name="T38" fmla="*/ 39 w 78"/>
                  <a:gd name="T39" fmla="*/ 4 h 80"/>
                  <a:gd name="T40" fmla="*/ 62 w 78"/>
                  <a:gd name="T41" fmla="*/ 13 h 80"/>
                  <a:gd name="T42" fmla="*/ 62 w 78"/>
                  <a:gd name="T43" fmla="*/ 5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80">
                    <a:moveTo>
                      <a:pt x="64" y="11"/>
                    </a:moveTo>
                    <a:cubicBezTo>
                      <a:pt x="58" y="4"/>
                      <a:pt x="49" y="0"/>
                      <a:pt x="39" y="0"/>
                    </a:cubicBezTo>
                    <a:cubicBezTo>
                      <a:pt x="29" y="0"/>
                      <a:pt x="20" y="4"/>
                      <a:pt x="14" y="11"/>
                    </a:cubicBezTo>
                    <a:cubicBezTo>
                      <a:pt x="0" y="25"/>
                      <a:pt x="0" y="47"/>
                      <a:pt x="14" y="61"/>
                    </a:cubicBezTo>
                    <a:cubicBezTo>
                      <a:pt x="14" y="62"/>
                      <a:pt x="14" y="62"/>
                      <a:pt x="14" y="62"/>
                    </a:cubicBezTo>
                    <a:cubicBezTo>
                      <a:pt x="21" y="69"/>
                      <a:pt x="21" y="78"/>
                      <a:pt x="21" y="78"/>
                    </a:cubicBezTo>
                    <a:cubicBezTo>
                      <a:pt x="21" y="80"/>
                      <a:pt x="21" y="80"/>
                      <a:pt x="21" y="80"/>
                    </a:cubicBezTo>
                    <a:cubicBezTo>
                      <a:pt x="55" y="80"/>
                      <a:pt x="55" y="80"/>
                      <a:pt x="55" y="80"/>
                    </a:cubicBezTo>
                    <a:cubicBezTo>
                      <a:pt x="57" y="80"/>
                      <a:pt x="57" y="80"/>
                      <a:pt x="57" y="80"/>
                    </a:cubicBezTo>
                    <a:cubicBezTo>
                      <a:pt x="57" y="78"/>
                      <a:pt x="57" y="78"/>
                      <a:pt x="57" y="78"/>
                    </a:cubicBezTo>
                    <a:cubicBezTo>
                      <a:pt x="57" y="78"/>
                      <a:pt x="57" y="69"/>
                      <a:pt x="64" y="61"/>
                    </a:cubicBezTo>
                    <a:cubicBezTo>
                      <a:pt x="78" y="47"/>
                      <a:pt x="78" y="25"/>
                      <a:pt x="64" y="11"/>
                    </a:cubicBezTo>
                    <a:close/>
                    <a:moveTo>
                      <a:pt x="62" y="59"/>
                    </a:moveTo>
                    <a:cubicBezTo>
                      <a:pt x="55" y="65"/>
                      <a:pt x="54" y="72"/>
                      <a:pt x="53" y="76"/>
                    </a:cubicBezTo>
                    <a:cubicBezTo>
                      <a:pt x="25" y="76"/>
                      <a:pt x="25" y="76"/>
                      <a:pt x="25" y="76"/>
                    </a:cubicBezTo>
                    <a:cubicBezTo>
                      <a:pt x="24" y="72"/>
                      <a:pt x="23" y="65"/>
                      <a:pt x="16" y="59"/>
                    </a:cubicBezTo>
                    <a:cubicBezTo>
                      <a:pt x="16" y="58"/>
                      <a:pt x="16" y="58"/>
                      <a:pt x="16" y="58"/>
                    </a:cubicBezTo>
                    <a:cubicBezTo>
                      <a:pt x="16" y="58"/>
                      <a:pt x="16" y="58"/>
                      <a:pt x="16" y="58"/>
                    </a:cubicBezTo>
                    <a:cubicBezTo>
                      <a:pt x="4" y="46"/>
                      <a:pt x="4" y="26"/>
                      <a:pt x="16" y="13"/>
                    </a:cubicBezTo>
                    <a:cubicBezTo>
                      <a:pt x="22" y="7"/>
                      <a:pt x="30" y="4"/>
                      <a:pt x="39" y="4"/>
                    </a:cubicBezTo>
                    <a:cubicBezTo>
                      <a:pt x="48" y="4"/>
                      <a:pt x="56" y="7"/>
                      <a:pt x="62" y="13"/>
                    </a:cubicBezTo>
                    <a:cubicBezTo>
                      <a:pt x="74" y="26"/>
                      <a:pt x="74" y="46"/>
                      <a:pt x="62" y="5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191">
                <a:extLst>
                  <a:ext uri="{FF2B5EF4-FFF2-40B4-BE49-F238E27FC236}">
                    <a16:creationId xmlns:a16="http://schemas.microsoft.com/office/drawing/2014/main" id="{EE6E0F81-60EC-4803-93F5-15FD8CA0B72C}"/>
                  </a:ext>
                </a:extLst>
              </p:cNvPr>
              <p:cNvSpPr/>
              <p:nvPr/>
            </p:nvSpPr>
            <p:spPr bwMode="auto">
              <a:xfrm>
                <a:off x="10901806" y="2107198"/>
                <a:ext cx="162579" cy="77677"/>
              </a:xfrm>
              <a:custGeom>
                <a:avLst/>
                <a:gdLst>
                  <a:gd name="T0" fmla="*/ 59 w 90"/>
                  <a:gd name="T1" fmla="*/ 29 h 43"/>
                  <a:gd name="T2" fmla="*/ 30 w 90"/>
                  <a:gd name="T3" fmla="*/ 0 h 43"/>
                  <a:gd name="T4" fmla="*/ 0 w 90"/>
                  <a:gd name="T5" fmla="*/ 33 h 43"/>
                  <a:gd name="T6" fmla="*/ 4 w 90"/>
                  <a:gd name="T7" fmla="*/ 38 h 43"/>
                  <a:gd name="T8" fmla="*/ 30 w 90"/>
                  <a:gd name="T9" fmla="*/ 14 h 43"/>
                  <a:gd name="T10" fmla="*/ 59 w 90"/>
                  <a:gd name="T11" fmla="*/ 43 h 43"/>
                  <a:gd name="T12" fmla="*/ 90 w 90"/>
                  <a:gd name="T13" fmla="*/ 10 h 43"/>
                  <a:gd name="T14" fmla="*/ 85 w 90"/>
                  <a:gd name="T15" fmla="*/ 5 h 43"/>
                  <a:gd name="T16" fmla="*/ 59 w 90"/>
                  <a:gd name="T17" fmla="*/ 2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43">
                    <a:moveTo>
                      <a:pt x="59" y="29"/>
                    </a:moveTo>
                    <a:lnTo>
                      <a:pt x="30" y="0"/>
                    </a:lnTo>
                    <a:lnTo>
                      <a:pt x="0" y="33"/>
                    </a:lnTo>
                    <a:lnTo>
                      <a:pt x="4" y="38"/>
                    </a:lnTo>
                    <a:lnTo>
                      <a:pt x="30" y="14"/>
                    </a:lnTo>
                    <a:lnTo>
                      <a:pt x="59" y="43"/>
                    </a:lnTo>
                    <a:lnTo>
                      <a:pt x="90" y="10"/>
                    </a:lnTo>
                    <a:lnTo>
                      <a:pt x="85" y="5"/>
                    </a:lnTo>
                    <a:lnTo>
                      <a:pt x="59"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sp>
        <p:nvSpPr>
          <p:cNvPr id="29" name="文本框 28">
            <a:extLst>
              <a:ext uri="{FF2B5EF4-FFF2-40B4-BE49-F238E27FC236}">
                <a16:creationId xmlns:a16="http://schemas.microsoft.com/office/drawing/2014/main" id="{04E33FBC-E987-4CC2-8EAB-B5EA099AE530}"/>
              </a:ext>
            </a:extLst>
          </p:cNvPr>
          <p:cNvSpPr txBox="1"/>
          <p:nvPr/>
        </p:nvSpPr>
        <p:spPr>
          <a:xfrm>
            <a:off x="1022747" y="2018656"/>
            <a:ext cx="4092857" cy="342401"/>
          </a:xfrm>
          <a:prstGeom prst="rect">
            <a:avLst/>
          </a:prstGeom>
          <a:noFill/>
        </p:spPr>
        <p:txBody>
          <a:bodyPr wrap="square">
            <a:spAutoFit/>
          </a:bodyPr>
          <a:lstStyle/>
          <a:p>
            <a:pPr algn="l">
              <a:lnSpc>
                <a:spcPts val="1800"/>
              </a:lnSpc>
              <a:spcAft>
                <a:spcPts val="0"/>
              </a:spcAft>
            </a:pPr>
            <a:r>
              <a:rPr lang="en-US" altLang="zh-CN" sz="2000" b="1" dirty="0">
                <a:solidFill>
                  <a:schemeClr val="bg1"/>
                </a:solidFill>
                <a:latin typeface="Nunito" panose="02000503030000020003" pitchFamily="2" charset="0"/>
                <a:ea typeface="Calibri"/>
                <a:cs typeface="Arial" panose="020B0604020202020204" pitchFamily="34" charset="0"/>
              </a:rPr>
              <a:t>01 </a:t>
            </a:r>
            <a:r>
              <a:rPr lang="en-US" altLang="zh-CN" sz="2000" b="1" i="0" spc="300" dirty="0">
                <a:solidFill>
                  <a:srgbClr val="E2641F"/>
                </a:solidFill>
                <a:latin typeface="Nunito" panose="02000503030000020003" pitchFamily="2" charset="0"/>
                <a:ea typeface="Calibri"/>
              </a:rPr>
              <a:t> Gentle Cleanser</a:t>
            </a:r>
          </a:p>
        </p:txBody>
      </p:sp>
      <p:grpSp>
        <p:nvGrpSpPr>
          <p:cNvPr id="28" name="组合 27">
            <a:extLst>
              <a:ext uri="{FF2B5EF4-FFF2-40B4-BE49-F238E27FC236}">
                <a16:creationId xmlns:a16="http://schemas.microsoft.com/office/drawing/2014/main" id="{2E5D6EB8-3265-48FF-B0E4-BED10517E868}"/>
              </a:ext>
            </a:extLst>
          </p:cNvPr>
          <p:cNvGrpSpPr/>
          <p:nvPr/>
        </p:nvGrpSpPr>
        <p:grpSpPr>
          <a:xfrm>
            <a:off x="1553868" y="2404991"/>
            <a:ext cx="7954875" cy="3328412"/>
            <a:chOff x="1553868" y="2404991"/>
            <a:chExt cx="7954875" cy="3328412"/>
          </a:xfrm>
        </p:grpSpPr>
        <p:sp>
          <p:nvSpPr>
            <p:cNvPr id="31" name="TextBox 9">
              <a:extLst>
                <a:ext uri="{FF2B5EF4-FFF2-40B4-BE49-F238E27FC236}">
                  <a16:creationId xmlns:a16="http://schemas.microsoft.com/office/drawing/2014/main" id="{E901D027-7694-4A3B-A690-0474E8FA8869}"/>
                </a:ext>
              </a:extLst>
            </p:cNvPr>
            <p:cNvSpPr txBox="1"/>
            <p:nvPr/>
          </p:nvSpPr>
          <p:spPr>
            <a:xfrm>
              <a:off x="1553868" y="2404991"/>
              <a:ext cx="7954874" cy="230833"/>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Purpose： </a:t>
              </a:r>
              <a:r>
                <a:rPr lang="en-US" sz="1200" b="0" i="0" dirty="0">
                  <a:solidFill>
                    <a:srgbClr val="FFF6EC"/>
                  </a:solidFill>
                  <a:latin typeface="Nunito"/>
                  <a:ea typeface="Calibri"/>
                </a:rPr>
                <a:t>Removes sweat, excess oil, sunscreen, and daily impurities while helping preserve the skin barrier.</a:t>
              </a:r>
              <a:endParaRPr sz="1200" b="0" i="0" dirty="0">
                <a:solidFill>
                  <a:srgbClr val="FFF6EC"/>
                </a:solidFill>
                <a:latin typeface="Nunito"/>
                <a:ea typeface="Calibri"/>
              </a:endParaRPr>
            </a:p>
          </p:txBody>
        </p:sp>
        <p:sp>
          <p:nvSpPr>
            <p:cNvPr id="32" name="TextBox 9">
              <a:extLst>
                <a:ext uri="{FF2B5EF4-FFF2-40B4-BE49-F238E27FC236}">
                  <a16:creationId xmlns:a16="http://schemas.microsoft.com/office/drawing/2014/main" id="{28C25814-544F-47F5-B3C7-C0E0998C23CE}"/>
                </a:ext>
              </a:extLst>
            </p:cNvPr>
            <p:cNvSpPr txBox="1"/>
            <p:nvPr/>
          </p:nvSpPr>
          <p:spPr>
            <a:xfrm>
              <a:off x="1553868" y="2792502"/>
              <a:ext cx="7954874"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How to </a:t>
              </a:r>
              <a:r>
                <a:rPr lang="en-US" sz="1600" b="1" i="0" dirty="0" err="1">
                  <a:solidFill>
                    <a:srgbClr val="FFC000"/>
                  </a:solidFill>
                  <a:latin typeface="Nunito"/>
                  <a:ea typeface="Calibri"/>
                </a:rPr>
                <a:t>use：</a:t>
              </a:r>
              <a:r>
                <a:rPr lang="en-US" sz="1200" b="0" i="0" dirty="0" err="1">
                  <a:solidFill>
                    <a:srgbClr val="FFF6EC"/>
                  </a:solidFill>
                  <a:latin typeface="Nunito"/>
                  <a:ea typeface="Calibri"/>
                </a:rPr>
                <a:t>Wet</a:t>
              </a:r>
              <a:r>
                <a:rPr lang="en-US" sz="1200" b="0" i="0" dirty="0">
                  <a:solidFill>
                    <a:srgbClr val="FFF6EC"/>
                  </a:solidFill>
                  <a:latin typeface="Nunito"/>
                  <a:ea typeface="Calibri"/>
                </a:rPr>
                <a:t> the face with lukewarm water, gently massage in a small amount for 30–60 seconds, then rinse thoroughly.</a:t>
              </a:r>
              <a:endParaRPr sz="1200" b="0" i="0" dirty="0">
                <a:solidFill>
                  <a:srgbClr val="FFF6EC"/>
                </a:solidFill>
                <a:latin typeface="Nunito"/>
                <a:ea typeface="Calibri"/>
              </a:endParaRPr>
            </a:p>
          </p:txBody>
        </p:sp>
        <p:sp>
          <p:nvSpPr>
            <p:cNvPr id="33" name="TextBox 9">
              <a:extLst>
                <a:ext uri="{FF2B5EF4-FFF2-40B4-BE49-F238E27FC236}">
                  <a16:creationId xmlns:a16="http://schemas.microsoft.com/office/drawing/2014/main" id="{8ADFB6BD-F2E7-45D2-9ECF-6AFB088F6AEA}"/>
                </a:ext>
              </a:extLst>
            </p:cNvPr>
            <p:cNvSpPr txBox="1"/>
            <p:nvPr/>
          </p:nvSpPr>
          <p:spPr>
            <a:xfrm>
              <a:off x="1553869" y="3407591"/>
              <a:ext cx="7954874"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Tip： </a:t>
              </a:r>
              <a:r>
                <a:rPr lang="en-US" sz="1200" b="0" i="0" dirty="0">
                  <a:solidFill>
                    <a:srgbClr val="FFF6EC"/>
                  </a:solidFill>
                  <a:latin typeface="Nunito"/>
                  <a:ea typeface="Calibri"/>
                </a:rPr>
                <a:t>Dry or sensitive skin may only need water in the morning. Remove heavy makeup or water-resistant sunscreen before cleansing at night.</a:t>
              </a:r>
              <a:endParaRPr sz="1200" b="0" i="0" dirty="0">
                <a:solidFill>
                  <a:srgbClr val="FFF6EC"/>
                </a:solidFill>
                <a:latin typeface="Nunito"/>
                <a:ea typeface="Calibri"/>
              </a:endParaRPr>
            </a:p>
          </p:txBody>
        </p:sp>
        <p:sp>
          <p:nvSpPr>
            <p:cNvPr id="34" name="TextBox 9">
              <a:extLst>
                <a:ext uri="{FF2B5EF4-FFF2-40B4-BE49-F238E27FC236}">
                  <a16:creationId xmlns:a16="http://schemas.microsoft.com/office/drawing/2014/main" id="{5191002C-57BB-4415-B1E0-6E796B7C1747}"/>
                </a:ext>
              </a:extLst>
            </p:cNvPr>
            <p:cNvSpPr txBox="1"/>
            <p:nvPr/>
          </p:nvSpPr>
          <p:spPr>
            <a:xfrm>
              <a:off x="1553868" y="4023804"/>
              <a:ext cx="3775370"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err="1">
                  <a:solidFill>
                    <a:srgbClr val="FFC000"/>
                  </a:solidFill>
                  <a:latin typeface="Nunito"/>
                  <a:ea typeface="Calibri"/>
                </a:rPr>
                <a:t>Caution：</a:t>
              </a:r>
              <a:r>
                <a:rPr lang="en-US" sz="1200" b="0" i="0" dirty="0" err="1">
                  <a:solidFill>
                    <a:srgbClr val="FFF6EC"/>
                  </a:solidFill>
                  <a:latin typeface="Nunito"/>
                  <a:ea typeface="Calibri"/>
                </a:rPr>
                <a:t>Avoid</a:t>
              </a:r>
              <a:r>
                <a:rPr lang="en-US" sz="1200" b="0" i="0" dirty="0">
                  <a:solidFill>
                    <a:srgbClr val="FFF6EC"/>
                  </a:solidFill>
                  <a:latin typeface="Nunito"/>
                  <a:ea typeface="Calibri"/>
                </a:rPr>
                <a:t> hot water, harsh scrubs, and cleansers that leave the skin feeling tight. Stop if persistent burning or redness occurs.</a:t>
              </a:r>
              <a:endParaRPr sz="1200" b="0" i="0" dirty="0">
                <a:solidFill>
                  <a:srgbClr val="FFF6EC"/>
                </a:solidFill>
                <a:latin typeface="Nunito"/>
                <a:ea typeface="Calibri"/>
              </a:endParaRPr>
            </a:p>
          </p:txBody>
        </p:sp>
        <p:sp>
          <p:nvSpPr>
            <p:cNvPr id="35" name="TextBox 9">
              <a:extLst>
                <a:ext uri="{FF2B5EF4-FFF2-40B4-BE49-F238E27FC236}">
                  <a16:creationId xmlns:a16="http://schemas.microsoft.com/office/drawing/2014/main" id="{A80CD845-9A0F-4E88-B811-B4E09B9E192E}"/>
                </a:ext>
              </a:extLst>
            </p:cNvPr>
            <p:cNvSpPr txBox="1"/>
            <p:nvPr/>
          </p:nvSpPr>
          <p:spPr>
            <a:xfrm>
              <a:off x="1553868" y="5471474"/>
              <a:ext cx="3775370" cy="261929"/>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Recommended </a:t>
              </a:r>
              <a:r>
                <a:rPr lang="en-US" sz="1600" b="1" i="0" dirty="0" err="1">
                  <a:solidFill>
                    <a:srgbClr val="FFC000"/>
                  </a:solidFill>
                  <a:latin typeface="Nunito"/>
                  <a:ea typeface="Calibri"/>
                </a:rPr>
                <a:t>brands：</a:t>
              </a:r>
              <a:r>
                <a:rPr lang="en-US" sz="1200" b="0" i="0" dirty="0" err="1">
                  <a:solidFill>
                    <a:srgbClr val="FFF6EC"/>
                  </a:solidFill>
                  <a:latin typeface="Nunito"/>
                  <a:ea typeface="Calibri"/>
                </a:rPr>
                <a:t>CeraVe、La</a:t>
              </a:r>
              <a:r>
                <a:rPr lang="en-US" sz="1200" b="0" i="0" dirty="0">
                  <a:solidFill>
                    <a:srgbClr val="FFF6EC"/>
                  </a:solidFill>
                  <a:latin typeface="Nunito"/>
                  <a:ea typeface="Calibri"/>
                </a:rPr>
                <a:t> </a:t>
              </a:r>
              <a:r>
                <a:rPr lang="en-US" sz="1200" b="0" i="0" dirty="0" err="1">
                  <a:solidFill>
                    <a:srgbClr val="FFF6EC"/>
                  </a:solidFill>
                  <a:latin typeface="Nunito"/>
                  <a:ea typeface="Calibri"/>
                </a:rPr>
                <a:t>Roche-Posay、Clinique</a:t>
              </a:r>
              <a:endParaRPr sz="1200" b="0" i="0" dirty="0">
                <a:solidFill>
                  <a:srgbClr val="FFF6EC"/>
                </a:solidFill>
                <a:latin typeface="Nunito"/>
                <a:ea typeface="Calibri"/>
              </a:endParaRPr>
            </a:p>
          </p:txBody>
        </p:sp>
        <p:sp>
          <p:nvSpPr>
            <p:cNvPr id="36" name="TextBox 9">
              <a:extLst>
                <a:ext uri="{FF2B5EF4-FFF2-40B4-BE49-F238E27FC236}">
                  <a16:creationId xmlns:a16="http://schemas.microsoft.com/office/drawing/2014/main" id="{8B27C611-D767-4E26-A644-11F1B0E6331D}"/>
                </a:ext>
              </a:extLst>
            </p:cNvPr>
            <p:cNvSpPr txBox="1"/>
            <p:nvPr/>
          </p:nvSpPr>
          <p:spPr>
            <a:xfrm>
              <a:off x="1553868" y="4867671"/>
              <a:ext cx="3256257"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Watch </a:t>
              </a:r>
              <a:r>
                <a:rPr lang="en-US" sz="1600" b="1" i="0" dirty="0" err="1">
                  <a:solidFill>
                    <a:srgbClr val="FFC000"/>
                  </a:solidFill>
                  <a:latin typeface="Nunito"/>
                  <a:ea typeface="Calibri"/>
                </a:rPr>
                <a:t>out：</a:t>
              </a:r>
              <a:r>
                <a:rPr lang="en-US" sz="1200" b="0" i="0" dirty="0" err="1">
                  <a:solidFill>
                    <a:srgbClr val="FFF6EC"/>
                  </a:solidFill>
                  <a:latin typeface="Nunito"/>
                  <a:ea typeface="Calibri"/>
                </a:rPr>
                <a:t>Skip</a:t>
              </a:r>
              <a:r>
                <a:rPr lang="en-US" sz="1200" b="0" i="0" dirty="0">
                  <a:solidFill>
                    <a:srgbClr val="FFF6EC"/>
                  </a:solidFill>
                  <a:latin typeface="Nunito"/>
                  <a:ea typeface="Calibri"/>
                </a:rPr>
                <a:t> high-SLS formulas. Skin should not feel tight after washing.</a:t>
              </a:r>
              <a:endParaRPr sz="1200" b="0" i="0" dirty="0">
                <a:solidFill>
                  <a:srgbClr val="FFF6EC"/>
                </a:solidFill>
                <a:latin typeface="Nunito"/>
                <a:ea typeface="Calibri"/>
              </a:endParaRPr>
            </a:p>
          </p:txBody>
        </p:sp>
      </p:grpSp>
      <p:pic>
        <p:nvPicPr>
          <p:cNvPr id="37" name="图片 36">
            <a:extLst>
              <a:ext uri="{FF2B5EF4-FFF2-40B4-BE49-F238E27FC236}">
                <a16:creationId xmlns:a16="http://schemas.microsoft.com/office/drawing/2014/main" id="{515242FC-FF02-4CA5-8DD7-A39216C7FC8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65711" y="3899343"/>
            <a:ext cx="1743031" cy="2106091"/>
          </a:xfrm>
          <a:prstGeom prst="rect">
            <a:avLst/>
          </a:prstGeom>
        </p:spPr>
      </p:pic>
      <p:pic>
        <p:nvPicPr>
          <p:cNvPr id="14" name="图片 13">
            <a:extLst>
              <a:ext uri="{FF2B5EF4-FFF2-40B4-BE49-F238E27FC236}">
                <a16:creationId xmlns:a16="http://schemas.microsoft.com/office/drawing/2014/main" id="{F9F85CFF-A2A2-482D-8FA2-B973623DFC3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21693" y="3930543"/>
            <a:ext cx="2051562" cy="2043691"/>
          </a:xfrm>
          <a:prstGeom prst="rect">
            <a:avLst/>
          </a:prstGeom>
        </p:spPr>
      </p:pic>
      <p:pic>
        <p:nvPicPr>
          <p:cNvPr id="8" name="图片 7">
            <a:extLst>
              <a:ext uri="{FF2B5EF4-FFF2-40B4-BE49-F238E27FC236}">
                <a16:creationId xmlns:a16="http://schemas.microsoft.com/office/drawing/2014/main" id="{90808A6B-80B9-4AE4-AE6A-8C5CD5B5D29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083971" y="384188"/>
            <a:ext cx="587917" cy="641363"/>
          </a:xfrm>
          <a:prstGeom prst="rect">
            <a:avLst/>
          </a:prstGeom>
        </p:spPr>
      </p:pic>
    </p:spTree>
    <p:extLst>
      <p:ext uri="{BB962C8B-B14F-4D97-AF65-F5344CB8AC3E}">
        <p14:creationId xmlns:p14="http://schemas.microsoft.com/office/powerpoint/2010/main" val="1002950184"/>
      </p:ext>
    </p:extLst>
  </p:cSld>
  <p:clrMapOvr>
    <a:masterClrMapping/>
  </p:clrMapOvr>
  <p:transition spd="slow" advClick="0">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10" name="TextBox 28">
            <a:extLst>
              <a:ext uri="{FF2B5EF4-FFF2-40B4-BE49-F238E27FC236}">
                <a16:creationId xmlns:a16="http://schemas.microsoft.com/office/drawing/2014/main" id="{D09B3CC5-988D-480A-BA07-F31B59099A46}"/>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grpSp>
        <p:nvGrpSpPr>
          <p:cNvPr id="15" name="组合 14">
            <a:extLst>
              <a:ext uri="{FF2B5EF4-FFF2-40B4-BE49-F238E27FC236}">
                <a16:creationId xmlns:a16="http://schemas.microsoft.com/office/drawing/2014/main" id="{8B545554-33C2-4A0C-B5D5-6F09D2AEB452}"/>
              </a:ext>
            </a:extLst>
          </p:cNvPr>
          <p:cNvGrpSpPr/>
          <p:nvPr/>
        </p:nvGrpSpPr>
        <p:grpSpPr>
          <a:xfrm>
            <a:off x="182669" y="164290"/>
            <a:ext cx="2079519" cy="259505"/>
            <a:chOff x="182669" y="164290"/>
            <a:chExt cx="2079519" cy="259505"/>
          </a:xfrm>
        </p:grpSpPr>
        <p:sp>
          <p:nvSpPr>
            <p:cNvPr id="16" name="TextBox 2">
              <a:extLst>
                <a:ext uri="{FF2B5EF4-FFF2-40B4-BE49-F238E27FC236}">
                  <a16:creationId xmlns:a16="http://schemas.microsoft.com/office/drawing/2014/main" id="{3ADA7583-B879-4D06-B171-939FABA01B85}"/>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04 / Build MY KIT</a:t>
              </a:r>
              <a:endParaRPr sz="1400" i="0" dirty="0">
                <a:solidFill>
                  <a:schemeClr val="bg1"/>
                </a:solidFill>
                <a:latin typeface="Nunito" panose="02000503030000020003" pitchFamily="2" charset="0"/>
                <a:ea typeface="Calibri"/>
              </a:endParaRPr>
            </a:p>
          </p:txBody>
        </p:sp>
        <p:cxnSp>
          <p:nvCxnSpPr>
            <p:cNvPr id="17" name="直接连接符 16">
              <a:extLst>
                <a:ext uri="{FF2B5EF4-FFF2-40B4-BE49-F238E27FC236}">
                  <a16:creationId xmlns:a16="http://schemas.microsoft.com/office/drawing/2014/main" id="{8B3C5A96-10EA-4A6C-94FF-6F3A0110706A}"/>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5" name="组合 4">
            <a:extLst>
              <a:ext uri="{FF2B5EF4-FFF2-40B4-BE49-F238E27FC236}">
                <a16:creationId xmlns:a16="http://schemas.microsoft.com/office/drawing/2014/main" id="{CA66FB46-4781-4AC3-A4C8-00AE1B12231F}"/>
              </a:ext>
            </a:extLst>
          </p:cNvPr>
          <p:cNvGrpSpPr/>
          <p:nvPr/>
        </p:nvGrpSpPr>
        <p:grpSpPr>
          <a:xfrm>
            <a:off x="3671888" y="294042"/>
            <a:ext cx="5836854" cy="761747"/>
            <a:chOff x="3876123" y="270326"/>
            <a:chExt cx="5836854" cy="761747"/>
          </a:xfrm>
        </p:grpSpPr>
        <p:sp>
          <p:nvSpPr>
            <p:cNvPr id="18" name="文本框 17">
              <a:extLst>
                <a:ext uri="{FF2B5EF4-FFF2-40B4-BE49-F238E27FC236}">
                  <a16:creationId xmlns:a16="http://schemas.microsoft.com/office/drawing/2014/main" id="{BCA2914C-FE63-4EAD-9906-81D33501ABF3}"/>
                </a:ext>
              </a:extLst>
            </p:cNvPr>
            <p:cNvSpPr txBox="1"/>
            <p:nvPr/>
          </p:nvSpPr>
          <p:spPr>
            <a:xfrm>
              <a:off x="3876123" y="270326"/>
              <a:ext cx="5836854"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THE BEGINNER KIT</a:t>
              </a:r>
              <a:endParaRPr lang="zh-CN" altLang="en-US" dirty="0"/>
            </a:p>
          </p:txBody>
        </p:sp>
        <p:sp>
          <p:nvSpPr>
            <p:cNvPr id="20" name="文本框 19">
              <a:extLst>
                <a:ext uri="{FF2B5EF4-FFF2-40B4-BE49-F238E27FC236}">
                  <a16:creationId xmlns:a16="http://schemas.microsoft.com/office/drawing/2014/main" id="{24CE2283-080A-47C3-B577-4CA359E0EB9E}"/>
                </a:ext>
              </a:extLst>
            </p:cNvPr>
            <p:cNvSpPr txBox="1"/>
            <p:nvPr/>
          </p:nvSpPr>
          <p:spPr>
            <a:xfrm>
              <a:off x="3876123" y="801241"/>
              <a:ext cx="4486827"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Ten tools. Plenty of looks.</a:t>
              </a:r>
            </a:p>
          </p:txBody>
        </p:sp>
      </p:grpSp>
      <p:grpSp>
        <p:nvGrpSpPr>
          <p:cNvPr id="38" name="组合 37">
            <a:extLst>
              <a:ext uri="{FF2B5EF4-FFF2-40B4-BE49-F238E27FC236}">
                <a16:creationId xmlns:a16="http://schemas.microsoft.com/office/drawing/2014/main" id="{19AFBE79-0F88-4E12-91BB-6B952E8B9334}"/>
              </a:ext>
            </a:extLst>
          </p:cNvPr>
          <p:cNvGrpSpPr/>
          <p:nvPr/>
        </p:nvGrpSpPr>
        <p:grpSpPr>
          <a:xfrm>
            <a:off x="556672" y="1154268"/>
            <a:ext cx="7009974" cy="743280"/>
            <a:chOff x="556672" y="1373348"/>
            <a:chExt cx="7009974" cy="743280"/>
          </a:xfrm>
        </p:grpSpPr>
        <p:sp>
          <p:nvSpPr>
            <p:cNvPr id="23" name="文本框 22">
              <a:extLst>
                <a:ext uri="{FF2B5EF4-FFF2-40B4-BE49-F238E27FC236}">
                  <a16:creationId xmlns:a16="http://schemas.microsoft.com/office/drawing/2014/main" id="{C61AB969-B6D8-4C82-A804-A96E8F2864A1}"/>
                </a:ext>
              </a:extLst>
            </p:cNvPr>
            <p:cNvSpPr txBox="1"/>
            <p:nvPr/>
          </p:nvSpPr>
          <p:spPr>
            <a:xfrm>
              <a:off x="1022747" y="1373348"/>
              <a:ext cx="6543899" cy="743280"/>
            </a:xfrm>
            <a:prstGeom prst="rect">
              <a:avLst/>
            </a:prstGeom>
            <a:noFill/>
          </p:spPr>
          <p:txBody>
            <a:bodyPr wrap="square">
              <a:spAutoFit/>
            </a:bodyPr>
            <a:lstStyle/>
            <a:p>
              <a:pPr algn="just">
                <a:lnSpc>
                  <a:spcPct val="120000"/>
                </a:lnSpc>
                <a:spcAft>
                  <a:spcPts val="0"/>
                </a:spcAft>
              </a:pPr>
              <a:r>
                <a:rPr lang="en-US" altLang="zh-CN" i="0" dirty="0">
                  <a:solidFill>
                    <a:srgbClr val="FFF6EC"/>
                  </a:solidFill>
                  <a:latin typeface="Nunito" panose="02000503030000020003" pitchFamily="2" charset="0"/>
                  <a:ea typeface="Calibri"/>
                </a:rPr>
                <a:t>Start with the basics,</a:t>
              </a:r>
            </a:p>
            <a:p>
              <a:pPr algn="just">
                <a:lnSpc>
                  <a:spcPct val="120000"/>
                </a:lnSpc>
                <a:spcAft>
                  <a:spcPts val="0"/>
                </a:spcAft>
              </a:pPr>
              <a:r>
                <a:rPr lang="en-US" altLang="zh-CN" i="0" dirty="0">
                  <a:solidFill>
                    <a:srgbClr val="FFF6EC"/>
                  </a:solidFill>
                  <a:latin typeface="Nunito" panose="02000503030000020003" pitchFamily="2" charset="0"/>
                  <a:ea typeface="Calibri"/>
                </a:rPr>
                <a:t>then add personality when you know what you reach for.</a:t>
              </a:r>
            </a:p>
          </p:txBody>
        </p:sp>
        <p:grpSp>
          <p:nvGrpSpPr>
            <p:cNvPr id="24" name="组合 23">
              <a:extLst>
                <a:ext uri="{FF2B5EF4-FFF2-40B4-BE49-F238E27FC236}">
                  <a16:creationId xmlns:a16="http://schemas.microsoft.com/office/drawing/2014/main" id="{D8A0B6F8-7DCB-4ADA-AF40-523EDA8E9D87}"/>
                </a:ext>
              </a:extLst>
            </p:cNvPr>
            <p:cNvGrpSpPr/>
            <p:nvPr/>
          </p:nvGrpSpPr>
          <p:grpSpPr>
            <a:xfrm>
              <a:off x="556672" y="1499950"/>
              <a:ext cx="399400" cy="490075"/>
              <a:chOff x="10815097" y="1950038"/>
              <a:chExt cx="334191" cy="410062"/>
            </a:xfrm>
          </p:grpSpPr>
          <p:sp>
            <p:nvSpPr>
              <p:cNvPr id="25" name="Freeform 189">
                <a:extLst>
                  <a:ext uri="{FF2B5EF4-FFF2-40B4-BE49-F238E27FC236}">
                    <a16:creationId xmlns:a16="http://schemas.microsoft.com/office/drawing/2014/main" id="{5EA0B6F5-3779-409B-B758-42C997C13E64}"/>
                  </a:ext>
                </a:extLst>
              </p:cNvPr>
              <p:cNvSpPr/>
              <p:nvPr/>
            </p:nvSpPr>
            <p:spPr bwMode="auto">
              <a:xfrm>
                <a:off x="10905419" y="2325777"/>
                <a:ext cx="153548" cy="34323"/>
              </a:xfrm>
              <a:custGeom>
                <a:avLst/>
                <a:gdLst>
                  <a:gd name="T0" fmla="*/ 9 w 85"/>
                  <a:gd name="T1" fmla="*/ 19 h 19"/>
                  <a:gd name="T2" fmla="*/ 76 w 85"/>
                  <a:gd name="T3" fmla="*/ 19 h 19"/>
                  <a:gd name="T4" fmla="*/ 85 w 85"/>
                  <a:gd name="T5" fmla="*/ 0 h 19"/>
                  <a:gd name="T6" fmla="*/ 0 w 85"/>
                  <a:gd name="T7" fmla="*/ 0 h 19"/>
                  <a:gd name="T8" fmla="*/ 9 w 85"/>
                  <a:gd name="T9" fmla="*/ 19 h 19"/>
                </a:gdLst>
                <a:ahLst/>
                <a:cxnLst>
                  <a:cxn ang="0">
                    <a:pos x="T0" y="T1"/>
                  </a:cxn>
                  <a:cxn ang="0">
                    <a:pos x="T2" y="T3"/>
                  </a:cxn>
                  <a:cxn ang="0">
                    <a:pos x="T4" y="T5"/>
                  </a:cxn>
                  <a:cxn ang="0">
                    <a:pos x="T6" y="T7"/>
                  </a:cxn>
                  <a:cxn ang="0">
                    <a:pos x="T8" y="T9"/>
                  </a:cxn>
                </a:cxnLst>
                <a:rect l="0" t="0" r="r" b="b"/>
                <a:pathLst>
                  <a:path w="85" h="19">
                    <a:moveTo>
                      <a:pt x="9" y="19"/>
                    </a:moveTo>
                    <a:lnTo>
                      <a:pt x="76" y="19"/>
                    </a:lnTo>
                    <a:lnTo>
                      <a:pt x="85" y="0"/>
                    </a:lnTo>
                    <a:lnTo>
                      <a:pt x="0" y="0"/>
                    </a:lnTo>
                    <a:lnTo>
                      <a:pt x="9"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190">
                <a:extLst>
                  <a:ext uri="{FF2B5EF4-FFF2-40B4-BE49-F238E27FC236}">
                    <a16:creationId xmlns:a16="http://schemas.microsoft.com/office/drawing/2014/main" id="{2972E111-1EC2-4A48-9EB0-FAB58795BE64}"/>
                  </a:ext>
                </a:extLst>
              </p:cNvPr>
              <p:cNvSpPr>
                <a:spLocks noEditPoints="1"/>
              </p:cNvSpPr>
              <p:nvPr/>
            </p:nvSpPr>
            <p:spPr bwMode="auto">
              <a:xfrm>
                <a:off x="10815097" y="1950038"/>
                <a:ext cx="334191" cy="341417"/>
              </a:xfrm>
              <a:custGeom>
                <a:avLst/>
                <a:gdLst>
                  <a:gd name="T0" fmla="*/ 64 w 78"/>
                  <a:gd name="T1" fmla="*/ 11 h 80"/>
                  <a:gd name="T2" fmla="*/ 39 w 78"/>
                  <a:gd name="T3" fmla="*/ 0 h 80"/>
                  <a:gd name="T4" fmla="*/ 14 w 78"/>
                  <a:gd name="T5" fmla="*/ 11 h 80"/>
                  <a:gd name="T6" fmla="*/ 14 w 78"/>
                  <a:gd name="T7" fmla="*/ 61 h 80"/>
                  <a:gd name="T8" fmla="*/ 14 w 78"/>
                  <a:gd name="T9" fmla="*/ 62 h 80"/>
                  <a:gd name="T10" fmla="*/ 21 w 78"/>
                  <a:gd name="T11" fmla="*/ 78 h 80"/>
                  <a:gd name="T12" fmla="*/ 21 w 78"/>
                  <a:gd name="T13" fmla="*/ 80 h 80"/>
                  <a:gd name="T14" fmla="*/ 55 w 78"/>
                  <a:gd name="T15" fmla="*/ 80 h 80"/>
                  <a:gd name="T16" fmla="*/ 57 w 78"/>
                  <a:gd name="T17" fmla="*/ 80 h 80"/>
                  <a:gd name="T18" fmla="*/ 57 w 78"/>
                  <a:gd name="T19" fmla="*/ 78 h 80"/>
                  <a:gd name="T20" fmla="*/ 64 w 78"/>
                  <a:gd name="T21" fmla="*/ 61 h 80"/>
                  <a:gd name="T22" fmla="*/ 64 w 78"/>
                  <a:gd name="T23" fmla="*/ 11 h 80"/>
                  <a:gd name="T24" fmla="*/ 62 w 78"/>
                  <a:gd name="T25" fmla="*/ 59 h 80"/>
                  <a:gd name="T26" fmla="*/ 53 w 78"/>
                  <a:gd name="T27" fmla="*/ 76 h 80"/>
                  <a:gd name="T28" fmla="*/ 25 w 78"/>
                  <a:gd name="T29" fmla="*/ 76 h 80"/>
                  <a:gd name="T30" fmla="*/ 16 w 78"/>
                  <a:gd name="T31" fmla="*/ 59 h 80"/>
                  <a:gd name="T32" fmla="*/ 16 w 78"/>
                  <a:gd name="T33" fmla="*/ 58 h 80"/>
                  <a:gd name="T34" fmla="*/ 16 w 78"/>
                  <a:gd name="T35" fmla="*/ 58 h 80"/>
                  <a:gd name="T36" fmla="*/ 16 w 78"/>
                  <a:gd name="T37" fmla="*/ 13 h 80"/>
                  <a:gd name="T38" fmla="*/ 39 w 78"/>
                  <a:gd name="T39" fmla="*/ 4 h 80"/>
                  <a:gd name="T40" fmla="*/ 62 w 78"/>
                  <a:gd name="T41" fmla="*/ 13 h 80"/>
                  <a:gd name="T42" fmla="*/ 62 w 78"/>
                  <a:gd name="T43" fmla="*/ 5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80">
                    <a:moveTo>
                      <a:pt x="64" y="11"/>
                    </a:moveTo>
                    <a:cubicBezTo>
                      <a:pt x="58" y="4"/>
                      <a:pt x="49" y="0"/>
                      <a:pt x="39" y="0"/>
                    </a:cubicBezTo>
                    <a:cubicBezTo>
                      <a:pt x="29" y="0"/>
                      <a:pt x="20" y="4"/>
                      <a:pt x="14" y="11"/>
                    </a:cubicBezTo>
                    <a:cubicBezTo>
                      <a:pt x="0" y="25"/>
                      <a:pt x="0" y="47"/>
                      <a:pt x="14" y="61"/>
                    </a:cubicBezTo>
                    <a:cubicBezTo>
                      <a:pt x="14" y="62"/>
                      <a:pt x="14" y="62"/>
                      <a:pt x="14" y="62"/>
                    </a:cubicBezTo>
                    <a:cubicBezTo>
                      <a:pt x="21" y="69"/>
                      <a:pt x="21" y="78"/>
                      <a:pt x="21" y="78"/>
                    </a:cubicBezTo>
                    <a:cubicBezTo>
                      <a:pt x="21" y="80"/>
                      <a:pt x="21" y="80"/>
                      <a:pt x="21" y="80"/>
                    </a:cubicBezTo>
                    <a:cubicBezTo>
                      <a:pt x="55" y="80"/>
                      <a:pt x="55" y="80"/>
                      <a:pt x="55" y="80"/>
                    </a:cubicBezTo>
                    <a:cubicBezTo>
                      <a:pt x="57" y="80"/>
                      <a:pt x="57" y="80"/>
                      <a:pt x="57" y="80"/>
                    </a:cubicBezTo>
                    <a:cubicBezTo>
                      <a:pt x="57" y="78"/>
                      <a:pt x="57" y="78"/>
                      <a:pt x="57" y="78"/>
                    </a:cubicBezTo>
                    <a:cubicBezTo>
                      <a:pt x="57" y="78"/>
                      <a:pt x="57" y="69"/>
                      <a:pt x="64" y="61"/>
                    </a:cubicBezTo>
                    <a:cubicBezTo>
                      <a:pt x="78" y="47"/>
                      <a:pt x="78" y="25"/>
                      <a:pt x="64" y="11"/>
                    </a:cubicBezTo>
                    <a:close/>
                    <a:moveTo>
                      <a:pt x="62" y="59"/>
                    </a:moveTo>
                    <a:cubicBezTo>
                      <a:pt x="55" y="65"/>
                      <a:pt x="54" y="72"/>
                      <a:pt x="53" y="76"/>
                    </a:cubicBezTo>
                    <a:cubicBezTo>
                      <a:pt x="25" y="76"/>
                      <a:pt x="25" y="76"/>
                      <a:pt x="25" y="76"/>
                    </a:cubicBezTo>
                    <a:cubicBezTo>
                      <a:pt x="24" y="72"/>
                      <a:pt x="23" y="65"/>
                      <a:pt x="16" y="59"/>
                    </a:cubicBezTo>
                    <a:cubicBezTo>
                      <a:pt x="16" y="58"/>
                      <a:pt x="16" y="58"/>
                      <a:pt x="16" y="58"/>
                    </a:cubicBezTo>
                    <a:cubicBezTo>
                      <a:pt x="16" y="58"/>
                      <a:pt x="16" y="58"/>
                      <a:pt x="16" y="58"/>
                    </a:cubicBezTo>
                    <a:cubicBezTo>
                      <a:pt x="4" y="46"/>
                      <a:pt x="4" y="26"/>
                      <a:pt x="16" y="13"/>
                    </a:cubicBezTo>
                    <a:cubicBezTo>
                      <a:pt x="22" y="7"/>
                      <a:pt x="30" y="4"/>
                      <a:pt x="39" y="4"/>
                    </a:cubicBezTo>
                    <a:cubicBezTo>
                      <a:pt x="48" y="4"/>
                      <a:pt x="56" y="7"/>
                      <a:pt x="62" y="13"/>
                    </a:cubicBezTo>
                    <a:cubicBezTo>
                      <a:pt x="74" y="26"/>
                      <a:pt x="74" y="46"/>
                      <a:pt x="62" y="5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191">
                <a:extLst>
                  <a:ext uri="{FF2B5EF4-FFF2-40B4-BE49-F238E27FC236}">
                    <a16:creationId xmlns:a16="http://schemas.microsoft.com/office/drawing/2014/main" id="{EE6E0F81-60EC-4803-93F5-15FD8CA0B72C}"/>
                  </a:ext>
                </a:extLst>
              </p:cNvPr>
              <p:cNvSpPr/>
              <p:nvPr/>
            </p:nvSpPr>
            <p:spPr bwMode="auto">
              <a:xfrm>
                <a:off x="10901806" y="2107198"/>
                <a:ext cx="162579" cy="77677"/>
              </a:xfrm>
              <a:custGeom>
                <a:avLst/>
                <a:gdLst>
                  <a:gd name="T0" fmla="*/ 59 w 90"/>
                  <a:gd name="T1" fmla="*/ 29 h 43"/>
                  <a:gd name="T2" fmla="*/ 30 w 90"/>
                  <a:gd name="T3" fmla="*/ 0 h 43"/>
                  <a:gd name="T4" fmla="*/ 0 w 90"/>
                  <a:gd name="T5" fmla="*/ 33 h 43"/>
                  <a:gd name="T6" fmla="*/ 4 w 90"/>
                  <a:gd name="T7" fmla="*/ 38 h 43"/>
                  <a:gd name="T8" fmla="*/ 30 w 90"/>
                  <a:gd name="T9" fmla="*/ 14 h 43"/>
                  <a:gd name="T10" fmla="*/ 59 w 90"/>
                  <a:gd name="T11" fmla="*/ 43 h 43"/>
                  <a:gd name="T12" fmla="*/ 90 w 90"/>
                  <a:gd name="T13" fmla="*/ 10 h 43"/>
                  <a:gd name="T14" fmla="*/ 85 w 90"/>
                  <a:gd name="T15" fmla="*/ 5 h 43"/>
                  <a:gd name="T16" fmla="*/ 59 w 90"/>
                  <a:gd name="T17" fmla="*/ 2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43">
                    <a:moveTo>
                      <a:pt x="59" y="29"/>
                    </a:moveTo>
                    <a:lnTo>
                      <a:pt x="30" y="0"/>
                    </a:lnTo>
                    <a:lnTo>
                      <a:pt x="0" y="33"/>
                    </a:lnTo>
                    <a:lnTo>
                      <a:pt x="4" y="38"/>
                    </a:lnTo>
                    <a:lnTo>
                      <a:pt x="30" y="14"/>
                    </a:lnTo>
                    <a:lnTo>
                      <a:pt x="59" y="43"/>
                    </a:lnTo>
                    <a:lnTo>
                      <a:pt x="90" y="10"/>
                    </a:lnTo>
                    <a:lnTo>
                      <a:pt x="85" y="5"/>
                    </a:lnTo>
                    <a:lnTo>
                      <a:pt x="59"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sp>
        <p:nvSpPr>
          <p:cNvPr id="29" name="文本框 28">
            <a:extLst>
              <a:ext uri="{FF2B5EF4-FFF2-40B4-BE49-F238E27FC236}">
                <a16:creationId xmlns:a16="http://schemas.microsoft.com/office/drawing/2014/main" id="{04E33FBC-E987-4CC2-8EAB-B5EA099AE530}"/>
              </a:ext>
            </a:extLst>
          </p:cNvPr>
          <p:cNvSpPr txBox="1"/>
          <p:nvPr/>
        </p:nvSpPr>
        <p:spPr>
          <a:xfrm>
            <a:off x="1022747" y="2018656"/>
            <a:ext cx="4092857" cy="342401"/>
          </a:xfrm>
          <a:prstGeom prst="rect">
            <a:avLst/>
          </a:prstGeom>
          <a:noFill/>
        </p:spPr>
        <p:txBody>
          <a:bodyPr wrap="square">
            <a:spAutoFit/>
          </a:bodyPr>
          <a:lstStyle/>
          <a:p>
            <a:pPr algn="l">
              <a:lnSpc>
                <a:spcPts val="1800"/>
              </a:lnSpc>
              <a:spcAft>
                <a:spcPts val="0"/>
              </a:spcAft>
            </a:pPr>
            <a:r>
              <a:rPr lang="en-US" altLang="zh-CN" sz="2000" b="1" dirty="0">
                <a:solidFill>
                  <a:schemeClr val="bg1"/>
                </a:solidFill>
                <a:latin typeface="Nunito" panose="02000503030000020003" pitchFamily="2" charset="0"/>
                <a:ea typeface="Calibri"/>
                <a:cs typeface="Arial" panose="020B0604020202020204" pitchFamily="34" charset="0"/>
              </a:rPr>
              <a:t>02 </a:t>
            </a:r>
            <a:r>
              <a:rPr lang="en-US" altLang="zh-CN" sz="2000" b="1" i="0" spc="300" dirty="0">
                <a:solidFill>
                  <a:srgbClr val="E2641F"/>
                </a:solidFill>
                <a:latin typeface="Nunito" panose="02000503030000020003" pitchFamily="2" charset="0"/>
                <a:ea typeface="Calibri"/>
              </a:rPr>
              <a:t> Moisturizer + SPF</a:t>
            </a:r>
          </a:p>
        </p:txBody>
      </p:sp>
      <p:grpSp>
        <p:nvGrpSpPr>
          <p:cNvPr id="28" name="组合 27">
            <a:extLst>
              <a:ext uri="{FF2B5EF4-FFF2-40B4-BE49-F238E27FC236}">
                <a16:creationId xmlns:a16="http://schemas.microsoft.com/office/drawing/2014/main" id="{2FF6D5EF-00E8-4C82-92F9-6E34B606B5B5}"/>
              </a:ext>
            </a:extLst>
          </p:cNvPr>
          <p:cNvGrpSpPr/>
          <p:nvPr/>
        </p:nvGrpSpPr>
        <p:grpSpPr>
          <a:xfrm>
            <a:off x="1603743" y="2482165"/>
            <a:ext cx="8984514" cy="3094688"/>
            <a:chOff x="1553867" y="2404991"/>
            <a:chExt cx="8984514" cy="3094688"/>
          </a:xfrm>
        </p:grpSpPr>
        <p:sp>
          <p:nvSpPr>
            <p:cNvPr id="31" name="TextBox 9">
              <a:extLst>
                <a:ext uri="{FF2B5EF4-FFF2-40B4-BE49-F238E27FC236}">
                  <a16:creationId xmlns:a16="http://schemas.microsoft.com/office/drawing/2014/main" id="{87D4D81E-63E8-4905-9936-7B500C831AB1}"/>
                </a:ext>
              </a:extLst>
            </p:cNvPr>
            <p:cNvSpPr txBox="1"/>
            <p:nvPr/>
          </p:nvSpPr>
          <p:spPr>
            <a:xfrm>
              <a:off x="1553867" y="2404991"/>
              <a:ext cx="6902081" cy="230833"/>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Purpose： </a:t>
              </a:r>
              <a:r>
                <a:rPr lang="en-US" sz="1200" b="0" i="0" dirty="0">
                  <a:solidFill>
                    <a:srgbClr val="FFF6EC"/>
                  </a:solidFill>
                  <a:latin typeface="Nunito"/>
                  <a:ea typeface="Calibri"/>
                </a:rPr>
                <a:t>Moisturizer reduces water loss, while sunscreen helps prevent sunburn, pigmentation, and premature photoaging.</a:t>
              </a:r>
              <a:endParaRPr sz="1200" b="0" i="0" dirty="0">
                <a:solidFill>
                  <a:srgbClr val="FFF6EC"/>
                </a:solidFill>
                <a:latin typeface="Nunito"/>
                <a:ea typeface="Calibri"/>
              </a:endParaRPr>
            </a:p>
          </p:txBody>
        </p:sp>
        <p:sp>
          <p:nvSpPr>
            <p:cNvPr id="32" name="TextBox 9">
              <a:extLst>
                <a:ext uri="{FF2B5EF4-FFF2-40B4-BE49-F238E27FC236}">
                  <a16:creationId xmlns:a16="http://schemas.microsoft.com/office/drawing/2014/main" id="{2697AD2E-FE9C-4102-9CB9-6E771A25CA04}"/>
                </a:ext>
              </a:extLst>
            </p:cNvPr>
            <p:cNvSpPr txBox="1"/>
            <p:nvPr/>
          </p:nvSpPr>
          <p:spPr>
            <a:xfrm>
              <a:off x="1553867" y="2959628"/>
              <a:ext cx="6902081"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How to </a:t>
              </a:r>
              <a:r>
                <a:rPr lang="en-US" sz="1600" b="1" i="0" dirty="0" err="1">
                  <a:solidFill>
                    <a:srgbClr val="FFC000"/>
                  </a:solidFill>
                  <a:latin typeface="Nunito"/>
                  <a:ea typeface="Calibri"/>
                </a:rPr>
                <a:t>use：</a:t>
              </a:r>
              <a:r>
                <a:rPr lang="en-US" sz="1200" b="0" i="0" dirty="0" err="1">
                  <a:solidFill>
                    <a:srgbClr val="FFF6EC"/>
                  </a:solidFill>
                  <a:latin typeface="Nunito"/>
                  <a:ea typeface="Calibri"/>
                </a:rPr>
                <a:t>Apply</a:t>
              </a:r>
              <a:r>
                <a:rPr lang="en-US" sz="1200" b="0" i="0" dirty="0">
                  <a:solidFill>
                    <a:srgbClr val="FFF6EC"/>
                  </a:solidFill>
                  <a:latin typeface="Nunito"/>
                  <a:ea typeface="Calibri"/>
                </a:rPr>
                <a:t> a broad-spectrum SPF 30+ as the final morning skincare step. Use a generous amount on the face and neck and reapply about every two hours outdoors.</a:t>
              </a:r>
              <a:endParaRPr sz="1200" b="0" i="0" dirty="0">
                <a:solidFill>
                  <a:srgbClr val="FFF6EC"/>
                </a:solidFill>
                <a:latin typeface="Nunito"/>
                <a:ea typeface="Calibri"/>
              </a:endParaRPr>
            </a:p>
          </p:txBody>
        </p:sp>
        <p:sp>
          <p:nvSpPr>
            <p:cNvPr id="33" name="TextBox 9">
              <a:extLst>
                <a:ext uri="{FF2B5EF4-FFF2-40B4-BE49-F238E27FC236}">
                  <a16:creationId xmlns:a16="http://schemas.microsoft.com/office/drawing/2014/main" id="{D1FAB5A7-6B13-496F-AC86-796CF26E7378}"/>
                </a:ext>
              </a:extLst>
            </p:cNvPr>
            <p:cNvSpPr txBox="1"/>
            <p:nvPr/>
          </p:nvSpPr>
          <p:spPr>
            <a:xfrm>
              <a:off x="3774412" y="3564174"/>
              <a:ext cx="6763969"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Tip： </a:t>
              </a:r>
              <a:r>
                <a:rPr lang="en-US" sz="1200" b="0" i="0" dirty="0">
                  <a:solidFill>
                    <a:srgbClr val="FFF6EC"/>
                  </a:solidFill>
                  <a:latin typeface="Nunito"/>
                  <a:ea typeface="Calibri"/>
                </a:rPr>
                <a:t>A moisturizer with SPF can simplify the routine. For dry skin, apply a regular moisturizer first and sunscreen afterward.</a:t>
              </a:r>
              <a:endParaRPr sz="1200" b="0" i="0" dirty="0">
                <a:solidFill>
                  <a:srgbClr val="FFF6EC"/>
                </a:solidFill>
                <a:latin typeface="Nunito"/>
                <a:ea typeface="Calibri"/>
              </a:endParaRPr>
            </a:p>
          </p:txBody>
        </p:sp>
        <p:sp>
          <p:nvSpPr>
            <p:cNvPr id="34" name="TextBox 9">
              <a:extLst>
                <a:ext uri="{FF2B5EF4-FFF2-40B4-BE49-F238E27FC236}">
                  <a16:creationId xmlns:a16="http://schemas.microsoft.com/office/drawing/2014/main" id="{DF9F826F-13B1-4068-B0BB-A3208FEFE9C3}"/>
                </a:ext>
              </a:extLst>
            </p:cNvPr>
            <p:cNvSpPr txBox="1"/>
            <p:nvPr/>
          </p:nvSpPr>
          <p:spPr>
            <a:xfrm>
              <a:off x="3774411" y="4173894"/>
              <a:ext cx="6763969"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err="1">
                  <a:solidFill>
                    <a:srgbClr val="FFC000"/>
                  </a:solidFill>
                  <a:latin typeface="Nunito"/>
                  <a:ea typeface="Calibri"/>
                </a:rPr>
                <a:t>Caution：</a:t>
              </a:r>
              <a:r>
                <a:rPr lang="en-US" sz="1200" b="0" i="0" dirty="0" err="1">
                  <a:solidFill>
                    <a:srgbClr val="FFF6EC"/>
                  </a:solidFill>
                  <a:latin typeface="Nunito"/>
                  <a:ea typeface="Calibri"/>
                </a:rPr>
                <a:t>Do</a:t>
              </a:r>
              <a:r>
                <a:rPr lang="en-US" sz="1200" b="0" i="0" dirty="0">
                  <a:solidFill>
                    <a:srgbClr val="FFF6EC"/>
                  </a:solidFill>
                  <a:latin typeface="Nunito"/>
                  <a:ea typeface="Calibri"/>
                </a:rPr>
                <a:t> not rely on the small amount of SPF in foundation as your only sun protection. Reapply after sweating or swimming.</a:t>
              </a:r>
              <a:endParaRPr sz="1200" b="0" i="0" dirty="0">
                <a:solidFill>
                  <a:srgbClr val="FFF6EC"/>
                </a:solidFill>
                <a:latin typeface="Nunito"/>
                <a:ea typeface="Calibri"/>
              </a:endParaRPr>
            </a:p>
          </p:txBody>
        </p:sp>
        <p:sp>
          <p:nvSpPr>
            <p:cNvPr id="35" name="TextBox 9">
              <a:extLst>
                <a:ext uri="{FF2B5EF4-FFF2-40B4-BE49-F238E27FC236}">
                  <a16:creationId xmlns:a16="http://schemas.microsoft.com/office/drawing/2014/main" id="{18090125-4FE9-4284-A546-C610D2FD09AC}"/>
                </a:ext>
              </a:extLst>
            </p:cNvPr>
            <p:cNvSpPr txBox="1"/>
            <p:nvPr/>
          </p:nvSpPr>
          <p:spPr>
            <a:xfrm>
              <a:off x="1553867" y="5237750"/>
              <a:ext cx="5508920" cy="261929"/>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Recommended </a:t>
              </a:r>
              <a:r>
                <a:rPr lang="en-US" sz="1600" b="1" i="0" dirty="0" err="1">
                  <a:solidFill>
                    <a:srgbClr val="FFC000"/>
                  </a:solidFill>
                  <a:latin typeface="Nunito"/>
                  <a:ea typeface="Calibri"/>
                </a:rPr>
                <a:t>brands：</a:t>
              </a:r>
              <a:r>
                <a:rPr lang="en-US" sz="1200" b="0" i="0" dirty="0" err="1">
                  <a:solidFill>
                    <a:srgbClr val="FFF6EC"/>
                  </a:solidFill>
                  <a:latin typeface="Nunito"/>
                  <a:ea typeface="Calibri"/>
                </a:rPr>
                <a:t>La</a:t>
              </a:r>
              <a:r>
                <a:rPr lang="en-US" sz="1200" b="0" i="0" dirty="0">
                  <a:solidFill>
                    <a:srgbClr val="FFF6EC"/>
                  </a:solidFill>
                  <a:latin typeface="Nunito"/>
                  <a:ea typeface="Calibri"/>
                </a:rPr>
                <a:t> </a:t>
              </a:r>
              <a:r>
                <a:rPr lang="en-US" sz="1200" b="0" i="0" dirty="0" err="1">
                  <a:solidFill>
                    <a:srgbClr val="FFF6EC"/>
                  </a:solidFill>
                  <a:latin typeface="Nunito"/>
                  <a:ea typeface="Calibri"/>
                </a:rPr>
                <a:t>Roche-Posay、EltaMD、Eucerin</a:t>
              </a:r>
              <a:endParaRPr sz="1200" b="0" i="0" dirty="0">
                <a:solidFill>
                  <a:srgbClr val="FFF6EC"/>
                </a:solidFill>
                <a:latin typeface="Nunito"/>
                <a:ea typeface="Calibri"/>
              </a:endParaRPr>
            </a:p>
          </p:txBody>
        </p:sp>
        <p:sp>
          <p:nvSpPr>
            <p:cNvPr id="36" name="TextBox 9">
              <a:extLst>
                <a:ext uri="{FF2B5EF4-FFF2-40B4-BE49-F238E27FC236}">
                  <a16:creationId xmlns:a16="http://schemas.microsoft.com/office/drawing/2014/main" id="{FBAA9DFE-4FAC-4ABC-BB11-72B7A2188FFF}"/>
                </a:ext>
              </a:extLst>
            </p:cNvPr>
            <p:cNvSpPr txBox="1"/>
            <p:nvPr/>
          </p:nvSpPr>
          <p:spPr>
            <a:xfrm>
              <a:off x="3826798" y="4844803"/>
              <a:ext cx="6634163" cy="261929"/>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Watch </a:t>
              </a:r>
              <a:r>
                <a:rPr lang="en-US" sz="1600" b="1" i="0" dirty="0" err="1">
                  <a:solidFill>
                    <a:srgbClr val="FFC000"/>
                  </a:solidFill>
                  <a:latin typeface="Nunito"/>
                  <a:ea typeface="Calibri"/>
                </a:rPr>
                <a:t>out：</a:t>
              </a:r>
              <a:r>
                <a:rPr lang="en-US" sz="1200" b="0" i="0" dirty="0" err="1">
                  <a:solidFill>
                    <a:srgbClr val="FFF6EC"/>
                  </a:solidFill>
                  <a:latin typeface="Nunito"/>
                  <a:ea typeface="Calibri"/>
                </a:rPr>
                <a:t>Gel</a:t>
              </a:r>
              <a:r>
                <a:rPr lang="en-US" sz="1200" b="0" i="0" dirty="0">
                  <a:solidFill>
                    <a:srgbClr val="FFF6EC"/>
                  </a:solidFill>
                  <a:latin typeface="Nunito"/>
                  <a:ea typeface="Calibri"/>
                </a:rPr>
                <a:t> for oily skin, cream for dry. Use SPF 30+ as the last daytime step.</a:t>
              </a:r>
              <a:endParaRPr sz="1200" b="0" i="0" dirty="0">
                <a:solidFill>
                  <a:srgbClr val="FFF6EC"/>
                </a:solidFill>
                <a:latin typeface="Nunito"/>
                <a:ea typeface="Calibri"/>
              </a:endParaRPr>
            </a:p>
          </p:txBody>
        </p:sp>
      </p:grpSp>
      <p:pic>
        <p:nvPicPr>
          <p:cNvPr id="19" name="图片 18">
            <a:extLst>
              <a:ext uri="{FF2B5EF4-FFF2-40B4-BE49-F238E27FC236}">
                <a16:creationId xmlns:a16="http://schemas.microsoft.com/office/drawing/2014/main" id="{CD5A9D04-CE35-45F7-A647-9A6AD59DFB1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64667" y="2361057"/>
            <a:ext cx="1823590" cy="1221571"/>
          </a:xfrm>
          <a:prstGeom prst="rect">
            <a:avLst/>
          </a:prstGeom>
        </p:spPr>
      </p:pic>
      <p:pic>
        <p:nvPicPr>
          <p:cNvPr id="9" name="图片 8">
            <a:extLst>
              <a:ext uri="{FF2B5EF4-FFF2-40B4-BE49-F238E27FC236}">
                <a16:creationId xmlns:a16="http://schemas.microsoft.com/office/drawing/2014/main" id="{C5DB1A81-58A9-4E98-B559-76E3D05EEB1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22428" y="3582628"/>
            <a:ext cx="2396212" cy="1597631"/>
          </a:xfrm>
          <a:prstGeom prst="rect">
            <a:avLst/>
          </a:prstGeom>
        </p:spPr>
      </p:pic>
      <p:pic>
        <p:nvPicPr>
          <p:cNvPr id="40" name="图片 39">
            <a:extLst>
              <a:ext uri="{FF2B5EF4-FFF2-40B4-BE49-F238E27FC236}">
                <a16:creationId xmlns:a16="http://schemas.microsoft.com/office/drawing/2014/main" id="{5CEA97CE-4949-4773-9CA5-57683C3AC25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965952" y="352219"/>
            <a:ext cx="584352" cy="637475"/>
          </a:xfrm>
          <a:prstGeom prst="rect">
            <a:avLst/>
          </a:prstGeom>
        </p:spPr>
      </p:pic>
    </p:spTree>
    <p:extLst>
      <p:ext uri="{BB962C8B-B14F-4D97-AF65-F5344CB8AC3E}">
        <p14:creationId xmlns:p14="http://schemas.microsoft.com/office/powerpoint/2010/main" val="813568851"/>
      </p:ext>
    </p:extLst>
  </p:cSld>
  <p:clrMapOvr>
    <a:masterClrMapping/>
  </p:clrMapOvr>
  <p:transition spd="slow" advClick="0">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pic>
        <p:nvPicPr>
          <p:cNvPr id="36" name="图片 35">
            <a:extLst>
              <a:ext uri="{FF2B5EF4-FFF2-40B4-BE49-F238E27FC236}">
                <a16:creationId xmlns:a16="http://schemas.microsoft.com/office/drawing/2014/main" id="{BA6E2637-FF84-4C3C-BAAD-59A3D0D8898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1217" y="3020906"/>
            <a:ext cx="2679943" cy="1795219"/>
          </a:xfrm>
          <a:prstGeom prst="rect">
            <a:avLst/>
          </a:prstGeom>
        </p:spPr>
      </p:pic>
      <p:sp>
        <p:nvSpPr>
          <p:cNvPr id="2" name="TextBox 28">
            <a:extLst>
              <a:ext uri="{FF2B5EF4-FFF2-40B4-BE49-F238E27FC236}">
                <a16:creationId xmlns:a16="http://schemas.microsoft.com/office/drawing/2014/main" id="{7D5C3012-E311-4D18-B564-87F4C2CDC719}"/>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grpSp>
        <p:nvGrpSpPr>
          <p:cNvPr id="11" name="组合 10">
            <a:extLst>
              <a:ext uri="{FF2B5EF4-FFF2-40B4-BE49-F238E27FC236}">
                <a16:creationId xmlns:a16="http://schemas.microsoft.com/office/drawing/2014/main" id="{E2D08FEE-9A19-4663-9090-118A3E3B3D0E}"/>
              </a:ext>
            </a:extLst>
          </p:cNvPr>
          <p:cNvGrpSpPr/>
          <p:nvPr/>
        </p:nvGrpSpPr>
        <p:grpSpPr>
          <a:xfrm>
            <a:off x="182669" y="164290"/>
            <a:ext cx="2079519" cy="259505"/>
            <a:chOff x="182669" y="164290"/>
            <a:chExt cx="2079519" cy="259505"/>
          </a:xfrm>
        </p:grpSpPr>
        <p:sp>
          <p:nvSpPr>
            <p:cNvPr id="12" name="TextBox 2">
              <a:extLst>
                <a:ext uri="{FF2B5EF4-FFF2-40B4-BE49-F238E27FC236}">
                  <a16:creationId xmlns:a16="http://schemas.microsoft.com/office/drawing/2014/main" id="{E723C789-E19A-4DBC-A0B8-8290A9161C24}"/>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04 / Build MY KIT</a:t>
              </a:r>
              <a:endParaRPr sz="1400" i="0" dirty="0">
                <a:solidFill>
                  <a:schemeClr val="bg1"/>
                </a:solidFill>
                <a:latin typeface="Nunito" panose="02000503030000020003" pitchFamily="2" charset="0"/>
                <a:ea typeface="Calibri"/>
              </a:endParaRPr>
            </a:p>
          </p:txBody>
        </p:sp>
        <p:cxnSp>
          <p:nvCxnSpPr>
            <p:cNvPr id="13" name="直接连接符 12">
              <a:extLst>
                <a:ext uri="{FF2B5EF4-FFF2-40B4-BE49-F238E27FC236}">
                  <a16:creationId xmlns:a16="http://schemas.microsoft.com/office/drawing/2014/main" id="{65A84B81-B909-46A7-9E65-1C4D35E640AE}"/>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14" name="组合 13">
            <a:extLst>
              <a:ext uri="{FF2B5EF4-FFF2-40B4-BE49-F238E27FC236}">
                <a16:creationId xmlns:a16="http://schemas.microsoft.com/office/drawing/2014/main" id="{C165D941-61EB-45B7-B7D2-0F79CDA89AA2}"/>
              </a:ext>
            </a:extLst>
          </p:cNvPr>
          <p:cNvGrpSpPr/>
          <p:nvPr/>
        </p:nvGrpSpPr>
        <p:grpSpPr>
          <a:xfrm>
            <a:off x="3671888" y="294042"/>
            <a:ext cx="5836854" cy="761747"/>
            <a:chOff x="3876123" y="270326"/>
            <a:chExt cx="5836854" cy="761747"/>
          </a:xfrm>
        </p:grpSpPr>
        <p:sp>
          <p:nvSpPr>
            <p:cNvPr id="15" name="文本框 14">
              <a:extLst>
                <a:ext uri="{FF2B5EF4-FFF2-40B4-BE49-F238E27FC236}">
                  <a16:creationId xmlns:a16="http://schemas.microsoft.com/office/drawing/2014/main" id="{3D15A513-6453-441C-A648-1AD87E8E6323}"/>
                </a:ext>
              </a:extLst>
            </p:cNvPr>
            <p:cNvSpPr txBox="1"/>
            <p:nvPr/>
          </p:nvSpPr>
          <p:spPr>
            <a:xfrm>
              <a:off x="3876123" y="270326"/>
              <a:ext cx="5836854"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THE BEGINNER KIT</a:t>
              </a:r>
              <a:endParaRPr lang="zh-CN" altLang="en-US" dirty="0"/>
            </a:p>
          </p:txBody>
        </p:sp>
        <p:sp>
          <p:nvSpPr>
            <p:cNvPr id="16" name="文本框 15">
              <a:extLst>
                <a:ext uri="{FF2B5EF4-FFF2-40B4-BE49-F238E27FC236}">
                  <a16:creationId xmlns:a16="http://schemas.microsoft.com/office/drawing/2014/main" id="{3B4F8DAD-157B-4330-9E0D-F7E0A9A89054}"/>
                </a:ext>
              </a:extLst>
            </p:cNvPr>
            <p:cNvSpPr txBox="1"/>
            <p:nvPr/>
          </p:nvSpPr>
          <p:spPr>
            <a:xfrm>
              <a:off x="3876123" y="801241"/>
              <a:ext cx="4486827"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Ten tools. Plenty of looks.</a:t>
              </a:r>
            </a:p>
          </p:txBody>
        </p:sp>
      </p:grpSp>
      <p:grpSp>
        <p:nvGrpSpPr>
          <p:cNvPr id="18" name="组合 17">
            <a:extLst>
              <a:ext uri="{FF2B5EF4-FFF2-40B4-BE49-F238E27FC236}">
                <a16:creationId xmlns:a16="http://schemas.microsoft.com/office/drawing/2014/main" id="{46D799AA-485C-4534-BEDB-0457571180DA}"/>
              </a:ext>
            </a:extLst>
          </p:cNvPr>
          <p:cNvGrpSpPr/>
          <p:nvPr/>
        </p:nvGrpSpPr>
        <p:grpSpPr>
          <a:xfrm>
            <a:off x="556672" y="1154268"/>
            <a:ext cx="7009974" cy="743280"/>
            <a:chOff x="556672" y="1373348"/>
            <a:chExt cx="7009974" cy="743280"/>
          </a:xfrm>
        </p:grpSpPr>
        <p:sp>
          <p:nvSpPr>
            <p:cNvPr id="19" name="文本框 18">
              <a:extLst>
                <a:ext uri="{FF2B5EF4-FFF2-40B4-BE49-F238E27FC236}">
                  <a16:creationId xmlns:a16="http://schemas.microsoft.com/office/drawing/2014/main" id="{09DFAEB8-FCFB-4914-BFFA-D4BA2B41175D}"/>
                </a:ext>
              </a:extLst>
            </p:cNvPr>
            <p:cNvSpPr txBox="1"/>
            <p:nvPr/>
          </p:nvSpPr>
          <p:spPr>
            <a:xfrm>
              <a:off x="1022747" y="1373348"/>
              <a:ext cx="6543899" cy="743280"/>
            </a:xfrm>
            <a:prstGeom prst="rect">
              <a:avLst/>
            </a:prstGeom>
            <a:noFill/>
          </p:spPr>
          <p:txBody>
            <a:bodyPr wrap="square">
              <a:spAutoFit/>
            </a:bodyPr>
            <a:lstStyle/>
            <a:p>
              <a:pPr algn="just">
                <a:lnSpc>
                  <a:spcPct val="120000"/>
                </a:lnSpc>
                <a:spcAft>
                  <a:spcPts val="0"/>
                </a:spcAft>
              </a:pPr>
              <a:r>
                <a:rPr lang="en-US" altLang="zh-CN" i="0" dirty="0">
                  <a:solidFill>
                    <a:srgbClr val="FFF6EC"/>
                  </a:solidFill>
                  <a:latin typeface="Nunito" panose="02000503030000020003" pitchFamily="2" charset="0"/>
                  <a:ea typeface="Calibri"/>
                </a:rPr>
                <a:t>Start with the basics,</a:t>
              </a:r>
            </a:p>
            <a:p>
              <a:pPr algn="just">
                <a:lnSpc>
                  <a:spcPct val="120000"/>
                </a:lnSpc>
                <a:spcAft>
                  <a:spcPts val="0"/>
                </a:spcAft>
              </a:pPr>
              <a:r>
                <a:rPr lang="en-US" altLang="zh-CN" i="0" dirty="0">
                  <a:solidFill>
                    <a:srgbClr val="FFF6EC"/>
                  </a:solidFill>
                  <a:latin typeface="Nunito" panose="02000503030000020003" pitchFamily="2" charset="0"/>
                  <a:ea typeface="Calibri"/>
                </a:rPr>
                <a:t>then add personality when you know what you reach for.</a:t>
              </a:r>
            </a:p>
          </p:txBody>
        </p:sp>
        <p:grpSp>
          <p:nvGrpSpPr>
            <p:cNvPr id="20" name="组合 19">
              <a:extLst>
                <a:ext uri="{FF2B5EF4-FFF2-40B4-BE49-F238E27FC236}">
                  <a16:creationId xmlns:a16="http://schemas.microsoft.com/office/drawing/2014/main" id="{F5CC3396-4B0E-462B-BFC2-7804ABCD2065}"/>
                </a:ext>
              </a:extLst>
            </p:cNvPr>
            <p:cNvGrpSpPr/>
            <p:nvPr/>
          </p:nvGrpSpPr>
          <p:grpSpPr>
            <a:xfrm>
              <a:off x="556672" y="1499950"/>
              <a:ext cx="399400" cy="490075"/>
              <a:chOff x="10815097" y="1950038"/>
              <a:chExt cx="334191" cy="410062"/>
            </a:xfrm>
          </p:grpSpPr>
          <p:sp>
            <p:nvSpPr>
              <p:cNvPr id="21" name="Freeform 189">
                <a:extLst>
                  <a:ext uri="{FF2B5EF4-FFF2-40B4-BE49-F238E27FC236}">
                    <a16:creationId xmlns:a16="http://schemas.microsoft.com/office/drawing/2014/main" id="{863935EC-6262-4715-AF74-4675F67A18B7}"/>
                  </a:ext>
                </a:extLst>
              </p:cNvPr>
              <p:cNvSpPr/>
              <p:nvPr/>
            </p:nvSpPr>
            <p:spPr bwMode="auto">
              <a:xfrm>
                <a:off x="10905419" y="2325777"/>
                <a:ext cx="153548" cy="34323"/>
              </a:xfrm>
              <a:custGeom>
                <a:avLst/>
                <a:gdLst>
                  <a:gd name="T0" fmla="*/ 9 w 85"/>
                  <a:gd name="T1" fmla="*/ 19 h 19"/>
                  <a:gd name="T2" fmla="*/ 76 w 85"/>
                  <a:gd name="T3" fmla="*/ 19 h 19"/>
                  <a:gd name="T4" fmla="*/ 85 w 85"/>
                  <a:gd name="T5" fmla="*/ 0 h 19"/>
                  <a:gd name="T6" fmla="*/ 0 w 85"/>
                  <a:gd name="T7" fmla="*/ 0 h 19"/>
                  <a:gd name="T8" fmla="*/ 9 w 85"/>
                  <a:gd name="T9" fmla="*/ 19 h 19"/>
                </a:gdLst>
                <a:ahLst/>
                <a:cxnLst>
                  <a:cxn ang="0">
                    <a:pos x="T0" y="T1"/>
                  </a:cxn>
                  <a:cxn ang="0">
                    <a:pos x="T2" y="T3"/>
                  </a:cxn>
                  <a:cxn ang="0">
                    <a:pos x="T4" y="T5"/>
                  </a:cxn>
                  <a:cxn ang="0">
                    <a:pos x="T6" y="T7"/>
                  </a:cxn>
                  <a:cxn ang="0">
                    <a:pos x="T8" y="T9"/>
                  </a:cxn>
                </a:cxnLst>
                <a:rect l="0" t="0" r="r" b="b"/>
                <a:pathLst>
                  <a:path w="85" h="19">
                    <a:moveTo>
                      <a:pt x="9" y="19"/>
                    </a:moveTo>
                    <a:lnTo>
                      <a:pt x="76" y="19"/>
                    </a:lnTo>
                    <a:lnTo>
                      <a:pt x="85" y="0"/>
                    </a:lnTo>
                    <a:lnTo>
                      <a:pt x="0" y="0"/>
                    </a:lnTo>
                    <a:lnTo>
                      <a:pt x="9"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Freeform 190">
                <a:extLst>
                  <a:ext uri="{FF2B5EF4-FFF2-40B4-BE49-F238E27FC236}">
                    <a16:creationId xmlns:a16="http://schemas.microsoft.com/office/drawing/2014/main" id="{F825200B-BB7D-4826-935A-8073B62DEC08}"/>
                  </a:ext>
                </a:extLst>
              </p:cNvPr>
              <p:cNvSpPr>
                <a:spLocks noEditPoints="1"/>
              </p:cNvSpPr>
              <p:nvPr/>
            </p:nvSpPr>
            <p:spPr bwMode="auto">
              <a:xfrm>
                <a:off x="10815097" y="1950038"/>
                <a:ext cx="334191" cy="341417"/>
              </a:xfrm>
              <a:custGeom>
                <a:avLst/>
                <a:gdLst>
                  <a:gd name="T0" fmla="*/ 64 w 78"/>
                  <a:gd name="T1" fmla="*/ 11 h 80"/>
                  <a:gd name="T2" fmla="*/ 39 w 78"/>
                  <a:gd name="T3" fmla="*/ 0 h 80"/>
                  <a:gd name="T4" fmla="*/ 14 w 78"/>
                  <a:gd name="T5" fmla="*/ 11 h 80"/>
                  <a:gd name="T6" fmla="*/ 14 w 78"/>
                  <a:gd name="T7" fmla="*/ 61 h 80"/>
                  <a:gd name="T8" fmla="*/ 14 w 78"/>
                  <a:gd name="T9" fmla="*/ 62 h 80"/>
                  <a:gd name="T10" fmla="*/ 21 w 78"/>
                  <a:gd name="T11" fmla="*/ 78 h 80"/>
                  <a:gd name="T12" fmla="*/ 21 w 78"/>
                  <a:gd name="T13" fmla="*/ 80 h 80"/>
                  <a:gd name="T14" fmla="*/ 55 w 78"/>
                  <a:gd name="T15" fmla="*/ 80 h 80"/>
                  <a:gd name="T16" fmla="*/ 57 w 78"/>
                  <a:gd name="T17" fmla="*/ 80 h 80"/>
                  <a:gd name="T18" fmla="*/ 57 w 78"/>
                  <a:gd name="T19" fmla="*/ 78 h 80"/>
                  <a:gd name="T20" fmla="*/ 64 w 78"/>
                  <a:gd name="T21" fmla="*/ 61 h 80"/>
                  <a:gd name="T22" fmla="*/ 64 w 78"/>
                  <a:gd name="T23" fmla="*/ 11 h 80"/>
                  <a:gd name="T24" fmla="*/ 62 w 78"/>
                  <a:gd name="T25" fmla="*/ 59 h 80"/>
                  <a:gd name="T26" fmla="*/ 53 w 78"/>
                  <a:gd name="T27" fmla="*/ 76 h 80"/>
                  <a:gd name="T28" fmla="*/ 25 w 78"/>
                  <a:gd name="T29" fmla="*/ 76 h 80"/>
                  <a:gd name="T30" fmla="*/ 16 w 78"/>
                  <a:gd name="T31" fmla="*/ 59 h 80"/>
                  <a:gd name="T32" fmla="*/ 16 w 78"/>
                  <a:gd name="T33" fmla="*/ 58 h 80"/>
                  <a:gd name="T34" fmla="*/ 16 w 78"/>
                  <a:gd name="T35" fmla="*/ 58 h 80"/>
                  <a:gd name="T36" fmla="*/ 16 w 78"/>
                  <a:gd name="T37" fmla="*/ 13 h 80"/>
                  <a:gd name="T38" fmla="*/ 39 w 78"/>
                  <a:gd name="T39" fmla="*/ 4 h 80"/>
                  <a:gd name="T40" fmla="*/ 62 w 78"/>
                  <a:gd name="T41" fmla="*/ 13 h 80"/>
                  <a:gd name="T42" fmla="*/ 62 w 78"/>
                  <a:gd name="T43" fmla="*/ 5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80">
                    <a:moveTo>
                      <a:pt x="64" y="11"/>
                    </a:moveTo>
                    <a:cubicBezTo>
                      <a:pt x="58" y="4"/>
                      <a:pt x="49" y="0"/>
                      <a:pt x="39" y="0"/>
                    </a:cubicBezTo>
                    <a:cubicBezTo>
                      <a:pt x="29" y="0"/>
                      <a:pt x="20" y="4"/>
                      <a:pt x="14" y="11"/>
                    </a:cubicBezTo>
                    <a:cubicBezTo>
                      <a:pt x="0" y="25"/>
                      <a:pt x="0" y="47"/>
                      <a:pt x="14" y="61"/>
                    </a:cubicBezTo>
                    <a:cubicBezTo>
                      <a:pt x="14" y="62"/>
                      <a:pt x="14" y="62"/>
                      <a:pt x="14" y="62"/>
                    </a:cubicBezTo>
                    <a:cubicBezTo>
                      <a:pt x="21" y="69"/>
                      <a:pt x="21" y="78"/>
                      <a:pt x="21" y="78"/>
                    </a:cubicBezTo>
                    <a:cubicBezTo>
                      <a:pt x="21" y="80"/>
                      <a:pt x="21" y="80"/>
                      <a:pt x="21" y="80"/>
                    </a:cubicBezTo>
                    <a:cubicBezTo>
                      <a:pt x="55" y="80"/>
                      <a:pt x="55" y="80"/>
                      <a:pt x="55" y="80"/>
                    </a:cubicBezTo>
                    <a:cubicBezTo>
                      <a:pt x="57" y="80"/>
                      <a:pt x="57" y="80"/>
                      <a:pt x="57" y="80"/>
                    </a:cubicBezTo>
                    <a:cubicBezTo>
                      <a:pt x="57" y="78"/>
                      <a:pt x="57" y="78"/>
                      <a:pt x="57" y="78"/>
                    </a:cubicBezTo>
                    <a:cubicBezTo>
                      <a:pt x="57" y="78"/>
                      <a:pt x="57" y="69"/>
                      <a:pt x="64" y="61"/>
                    </a:cubicBezTo>
                    <a:cubicBezTo>
                      <a:pt x="78" y="47"/>
                      <a:pt x="78" y="25"/>
                      <a:pt x="64" y="11"/>
                    </a:cubicBezTo>
                    <a:close/>
                    <a:moveTo>
                      <a:pt x="62" y="59"/>
                    </a:moveTo>
                    <a:cubicBezTo>
                      <a:pt x="55" y="65"/>
                      <a:pt x="54" y="72"/>
                      <a:pt x="53" y="76"/>
                    </a:cubicBezTo>
                    <a:cubicBezTo>
                      <a:pt x="25" y="76"/>
                      <a:pt x="25" y="76"/>
                      <a:pt x="25" y="76"/>
                    </a:cubicBezTo>
                    <a:cubicBezTo>
                      <a:pt x="24" y="72"/>
                      <a:pt x="23" y="65"/>
                      <a:pt x="16" y="59"/>
                    </a:cubicBezTo>
                    <a:cubicBezTo>
                      <a:pt x="16" y="58"/>
                      <a:pt x="16" y="58"/>
                      <a:pt x="16" y="58"/>
                    </a:cubicBezTo>
                    <a:cubicBezTo>
                      <a:pt x="16" y="58"/>
                      <a:pt x="16" y="58"/>
                      <a:pt x="16" y="58"/>
                    </a:cubicBezTo>
                    <a:cubicBezTo>
                      <a:pt x="4" y="46"/>
                      <a:pt x="4" y="26"/>
                      <a:pt x="16" y="13"/>
                    </a:cubicBezTo>
                    <a:cubicBezTo>
                      <a:pt x="22" y="7"/>
                      <a:pt x="30" y="4"/>
                      <a:pt x="39" y="4"/>
                    </a:cubicBezTo>
                    <a:cubicBezTo>
                      <a:pt x="48" y="4"/>
                      <a:pt x="56" y="7"/>
                      <a:pt x="62" y="13"/>
                    </a:cubicBezTo>
                    <a:cubicBezTo>
                      <a:pt x="74" y="26"/>
                      <a:pt x="74" y="46"/>
                      <a:pt x="62" y="5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Freeform 191">
                <a:extLst>
                  <a:ext uri="{FF2B5EF4-FFF2-40B4-BE49-F238E27FC236}">
                    <a16:creationId xmlns:a16="http://schemas.microsoft.com/office/drawing/2014/main" id="{2C3B9237-CC4F-464E-82A9-81CEFB3EC5E3}"/>
                  </a:ext>
                </a:extLst>
              </p:cNvPr>
              <p:cNvSpPr/>
              <p:nvPr/>
            </p:nvSpPr>
            <p:spPr bwMode="auto">
              <a:xfrm>
                <a:off x="10901806" y="2107198"/>
                <a:ext cx="162579" cy="77677"/>
              </a:xfrm>
              <a:custGeom>
                <a:avLst/>
                <a:gdLst>
                  <a:gd name="T0" fmla="*/ 59 w 90"/>
                  <a:gd name="T1" fmla="*/ 29 h 43"/>
                  <a:gd name="T2" fmla="*/ 30 w 90"/>
                  <a:gd name="T3" fmla="*/ 0 h 43"/>
                  <a:gd name="T4" fmla="*/ 0 w 90"/>
                  <a:gd name="T5" fmla="*/ 33 h 43"/>
                  <a:gd name="T6" fmla="*/ 4 w 90"/>
                  <a:gd name="T7" fmla="*/ 38 h 43"/>
                  <a:gd name="T8" fmla="*/ 30 w 90"/>
                  <a:gd name="T9" fmla="*/ 14 h 43"/>
                  <a:gd name="T10" fmla="*/ 59 w 90"/>
                  <a:gd name="T11" fmla="*/ 43 h 43"/>
                  <a:gd name="T12" fmla="*/ 90 w 90"/>
                  <a:gd name="T13" fmla="*/ 10 h 43"/>
                  <a:gd name="T14" fmla="*/ 85 w 90"/>
                  <a:gd name="T15" fmla="*/ 5 h 43"/>
                  <a:gd name="T16" fmla="*/ 59 w 90"/>
                  <a:gd name="T17" fmla="*/ 2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43">
                    <a:moveTo>
                      <a:pt x="59" y="29"/>
                    </a:moveTo>
                    <a:lnTo>
                      <a:pt x="30" y="0"/>
                    </a:lnTo>
                    <a:lnTo>
                      <a:pt x="0" y="33"/>
                    </a:lnTo>
                    <a:lnTo>
                      <a:pt x="4" y="38"/>
                    </a:lnTo>
                    <a:lnTo>
                      <a:pt x="30" y="14"/>
                    </a:lnTo>
                    <a:lnTo>
                      <a:pt x="59" y="43"/>
                    </a:lnTo>
                    <a:lnTo>
                      <a:pt x="90" y="10"/>
                    </a:lnTo>
                    <a:lnTo>
                      <a:pt x="85" y="5"/>
                    </a:lnTo>
                    <a:lnTo>
                      <a:pt x="59"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sp>
        <p:nvSpPr>
          <p:cNvPr id="24" name="文本框 23">
            <a:extLst>
              <a:ext uri="{FF2B5EF4-FFF2-40B4-BE49-F238E27FC236}">
                <a16:creationId xmlns:a16="http://schemas.microsoft.com/office/drawing/2014/main" id="{1F82E373-95DE-4BE9-8238-45A97442BBFA}"/>
              </a:ext>
            </a:extLst>
          </p:cNvPr>
          <p:cNvSpPr txBox="1"/>
          <p:nvPr/>
        </p:nvSpPr>
        <p:spPr>
          <a:xfrm>
            <a:off x="1022747" y="2018656"/>
            <a:ext cx="4866820" cy="342401"/>
          </a:xfrm>
          <a:prstGeom prst="rect">
            <a:avLst/>
          </a:prstGeom>
          <a:noFill/>
        </p:spPr>
        <p:txBody>
          <a:bodyPr wrap="square">
            <a:spAutoFit/>
          </a:bodyPr>
          <a:lstStyle/>
          <a:p>
            <a:pPr algn="l">
              <a:lnSpc>
                <a:spcPts val="1800"/>
              </a:lnSpc>
              <a:spcAft>
                <a:spcPts val="0"/>
              </a:spcAft>
            </a:pPr>
            <a:r>
              <a:rPr lang="en-US" altLang="zh-CN" sz="2000" b="1" dirty="0">
                <a:solidFill>
                  <a:schemeClr val="bg1"/>
                </a:solidFill>
                <a:latin typeface="Nunito" panose="02000503030000020003" pitchFamily="2" charset="0"/>
                <a:ea typeface="Calibri"/>
                <a:cs typeface="Arial" panose="020B0604020202020204" pitchFamily="34" charset="0"/>
              </a:rPr>
              <a:t>03 </a:t>
            </a:r>
            <a:r>
              <a:rPr lang="en-US" altLang="zh-CN" sz="2000" b="1" i="0" spc="300" dirty="0">
                <a:solidFill>
                  <a:srgbClr val="E2641F"/>
                </a:solidFill>
                <a:latin typeface="Nunito" panose="02000503030000020003" pitchFamily="2" charset="0"/>
                <a:ea typeface="Calibri"/>
              </a:rPr>
              <a:t> Skin Tint or Foundation</a:t>
            </a:r>
          </a:p>
        </p:txBody>
      </p:sp>
      <p:grpSp>
        <p:nvGrpSpPr>
          <p:cNvPr id="25" name="组合 24">
            <a:extLst>
              <a:ext uri="{FF2B5EF4-FFF2-40B4-BE49-F238E27FC236}">
                <a16:creationId xmlns:a16="http://schemas.microsoft.com/office/drawing/2014/main" id="{83959D4A-8CE2-4CA0-942D-E631CB333D0A}"/>
              </a:ext>
            </a:extLst>
          </p:cNvPr>
          <p:cNvGrpSpPr/>
          <p:nvPr/>
        </p:nvGrpSpPr>
        <p:grpSpPr>
          <a:xfrm>
            <a:off x="1578805" y="2519569"/>
            <a:ext cx="8565320" cy="3208325"/>
            <a:chOff x="1553867" y="2171394"/>
            <a:chExt cx="8565320" cy="3208325"/>
          </a:xfrm>
        </p:grpSpPr>
        <p:sp>
          <p:nvSpPr>
            <p:cNvPr id="26" name="TextBox 9">
              <a:extLst>
                <a:ext uri="{FF2B5EF4-FFF2-40B4-BE49-F238E27FC236}">
                  <a16:creationId xmlns:a16="http://schemas.microsoft.com/office/drawing/2014/main" id="{FFD8CF5F-09E5-4CAF-9C74-FB90C4E45B10}"/>
                </a:ext>
              </a:extLst>
            </p:cNvPr>
            <p:cNvSpPr txBox="1"/>
            <p:nvPr/>
          </p:nvSpPr>
          <p:spPr>
            <a:xfrm>
              <a:off x="1553867" y="2171394"/>
              <a:ext cx="6405570" cy="230833"/>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Purpose： </a:t>
              </a:r>
              <a:r>
                <a:rPr lang="en-US" sz="1200" b="0" i="0" dirty="0">
                  <a:solidFill>
                    <a:srgbClr val="FFF6EC"/>
                  </a:solidFill>
                  <a:latin typeface="Nunito"/>
                  <a:ea typeface="Calibri"/>
                </a:rPr>
                <a:t>Evens out the complexion and softens the appearance of redness or discoloration. Skin tint is usually lighter, while foundation offers more coverage.</a:t>
              </a:r>
              <a:endParaRPr sz="1200" b="0" i="0" dirty="0">
                <a:solidFill>
                  <a:srgbClr val="FFF6EC"/>
                </a:solidFill>
                <a:latin typeface="Nunito"/>
                <a:ea typeface="Calibri"/>
              </a:endParaRPr>
            </a:p>
          </p:txBody>
        </p:sp>
        <p:sp>
          <p:nvSpPr>
            <p:cNvPr id="27" name="TextBox 9">
              <a:extLst>
                <a:ext uri="{FF2B5EF4-FFF2-40B4-BE49-F238E27FC236}">
                  <a16:creationId xmlns:a16="http://schemas.microsoft.com/office/drawing/2014/main" id="{D525B6CF-E40A-4B6D-BC33-9C88F5B20B30}"/>
                </a:ext>
              </a:extLst>
            </p:cNvPr>
            <p:cNvSpPr txBox="1"/>
            <p:nvPr/>
          </p:nvSpPr>
          <p:spPr>
            <a:xfrm>
              <a:off x="3999375" y="2792502"/>
              <a:ext cx="6119812"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How to </a:t>
              </a:r>
              <a:r>
                <a:rPr lang="en-US" sz="1600" b="1" i="0" dirty="0" err="1">
                  <a:solidFill>
                    <a:srgbClr val="FFC000"/>
                  </a:solidFill>
                  <a:latin typeface="Nunito"/>
                  <a:ea typeface="Calibri"/>
                </a:rPr>
                <a:t>use：</a:t>
              </a:r>
              <a:r>
                <a:rPr lang="en-US" sz="1200" b="0" i="0" dirty="0" err="1">
                  <a:solidFill>
                    <a:srgbClr val="FFF6EC"/>
                  </a:solidFill>
                  <a:latin typeface="Nunito"/>
                  <a:ea typeface="Calibri"/>
                </a:rPr>
                <a:t>Apply</a:t>
              </a:r>
              <a:r>
                <a:rPr lang="en-US" sz="1200" b="0" i="0" dirty="0">
                  <a:solidFill>
                    <a:srgbClr val="FFF6EC"/>
                  </a:solidFill>
                  <a:latin typeface="Nunito"/>
                  <a:ea typeface="Calibri"/>
                </a:rPr>
                <a:t> a small amount from the center of the face and blend outward with fingers, a sponge, or a foundation brush. Build coverage only where needed.</a:t>
              </a:r>
              <a:endParaRPr sz="1200" b="0" i="0" dirty="0">
                <a:solidFill>
                  <a:srgbClr val="FFF6EC"/>
                </a:solidFill>
                <a:latin typeface="Nunito"/>
                <a:ea typeface="Calibri"/>
              </a:endParaRPr>
            </a:p>
          </p:txBody>
        </p:sp>
        <p:sp>
          <p:nvSpPr>
            <p:cNvPr id="28" name="TextBox 9">
              <a:extLst>
                <a:ext uri="{FF2B5EF4-FFF2-40B4-BE49-F238E27FC236}">
                  <a16:creationId xmlns:a16="http://schemas.microsoft.com/office/drawing/2014/main" id="{2CD99142-3A4C-4473-AE2B-3F1D1DB2E71E}"/>
                </a:ext>
              </a:extLst>
            </p:cNvPr>
            <p:cNvSpPr txBox="1"/>
            <p:nvPr/>
          </p:nvSpPr>
          <p:spPr>
            <a:xfrm>
              <a:off x="3999375" y="3407591"/>
              <a:ext cx="6119812"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Tip： </a:t>
              </a:r>
              <a:r>
                <a:rPr lang="en-US" sz="1200" b="0" i="0" dirty="0">
                  <a:solidFill>
                    <a:srgbClr val="FFF6EC"/>
                  </a:solidFill>
                  <a:latin typeface="Nunito"/>
                  <a:ea typeface="Calibri"/>
                </a:rPr>
                <a:t> Test shades along the jawline and check them in natural light. Wait a few minutes to see whether the formula oxidizes darker.</a:t>
              </a:r>
              <a:endParaRPr sz="1200" b="0" i="0" dirty="0">
                <a:solidFill>
                  <a:srgbClr val="FFF6EC"/>
                </a:solidFill>
                <a:latin typeface="Nunito"/>
                <a:ea typeface="Calibri"/>
              </a:endParaRPr>
            </a:p>
          </p:txBody>
        </p:sp>
        <p:sp>
          <p:nvSpPr>
            <p:cNvPr id="29" name="TextBox 9">
              <a:extLst>
                <a:ext uri="{FF2B5EF4-FFF2-40B4-BE49-F238E27FC236}">
                  <a16:creationId xmlns:a16="http://schemas.microsoft.com/office/drawing/2014/main" id="{AF5DD130-4257-4F94-930D-A8BE9C97CFAC}"/>
                </a:ext>
              </a:extLst>
            </p:cNvPr>
            <p:cNvSpPr txBox="1"/>
            <p:nvPr/>
          </p:nvSpPr>
          <p:spPr>
            <a:xfrm>
              <a:off x="3999373" y="3950320"/>
              <a:ext cx="6119813"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err="1">
                  <a:solidFill>
                    <a:srgbClr val="FFC000"/>
                  </a:solidFill>
                  <a:latin typeface="Nunito"/>
                  <a:ea typeface="Calibri"/>
                </a:rPr>
                <a:t>Caution：</a:t>
              </a:r>
              <a:r>
                <a:rPr lang="en-US" sz="1200" b="0" i="0" dirty="0" err="1">
                  <a:solidFill>
                    <a:srgbClr val="FFF6EC"/>
                  </a:solidFill>
                  <a:latin typeface="Nunito"/>
                  <a:ea typeface="Calibri"/>
                </a:rPr>
                <a:t>Applying</a:t>
              </a:r>
              <a:r>
                <a:rPr lang="en-US" sz="1200" b="0" i="0" dirty="0">
                  <a:solidFill>
                    <a:srgbClr val="FFF6EC"/>
                  </a:solidFill>
                  <a:latin typeface="Nunito"/>
                  <a:ea typeface="Calibri"/>
                </a:rPr>
                <a:t> too much at once can look cakey or settle into lines. Oily skin may benefit from light setting powder, while dry skin should avoid excessive powder.</a:t>
              </a:r>
              <a:endParaRPr sz="1200" b="0" i="0" dirty="0">
                <a:solidFill>
                  <a:srgbClr val="FFF6EC"/>
                </a:solidFill>
                <a:latin typeface="Nunito"/>
                <a:ea typeface="Calibri"/>
              </a:endParaRPr>
            </a:p>
          </p:txBody>
        </p:sp>
        <p:sp>
          <p:nvSpPr>
            <p:cNvPr id="30" name="TextBox 9">
              <a:extLst>
                <a:ext uri="{FF2B5EF4-FFF2-40B4-BE49-F238E27FC236}">
                  <a16:creationId xmlns:a16="http://schemas.microsoft.com/office/drawing/2014/main" id="{8BAEEDB6-2DA3-474A-B33C-AD4D5BDE4AE3}"/>
                </a:ext>
              </a:extLst>
            </p:cNvPr>
            <p:cNvSpPr txBox="1"/>
            <p:nvPr/>
          </p:nvSpPr>
          <p:spPr>
            <a:xfrm>
              <a:off x="1553867" y="5117790"/>
              <a:ext cx="5508920" cy="261929"/>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Recommended brands：</a:t>
              </a:r>
              <a:r>
                <a:rPr lang="fr-FR" sz="1200" b="0" i="0" dirty="0">
                  <a:solidFill>
                    <a:srgbClr val="FFF6EC"/>
                  </a:solidFill>
                  <a:latin typeface="Nunito"/>
                  <a:ea typeface="Calibri"/>
                </a:rPr>
                <a:t>NARS、Estée Lauder、L’Oréal Paris</a:t>
              </a:r>
              <a:endParaRPr sz="1200" b="0" i="0" dirty="0">
                <a:solidFill>
                  <a:srgbClr val="FFF6EC"/>
                </a:solidFill>
                <a:latin typeface="Nunito"/>
                <a:ea typeface="Calibri"/>
              </a:endParaRPr>
            </a:p>
          </p:txBody>
        </p:sp>
        <p:sp>
          <p:nvSpPr>
            <p:cNvPr id="31" name="TextBox 9">
              <a:extLst>
                <a:ext uri="{FF2B5EF4-FFF2-40B4-BE49-F238E27FC236}">
                  <a16:creationId xmlns:a16="http://schemas.microsoft.com/office/drawing/2014/main" id="{D2309C5F-FBE8-4C1B-BFC4-C73F1E38CA74}"/>
                </a:ext>
              </a:extLst>
            </p:cNvPr>
            <p:cNvSpPr txBox="1"/>
            <p:nvPr/>
          </p:nvSpPr>
          <p:spPr>
            <a:xfrm>
              <a:off x="1553868" y="4619171"/>
              <a:ext cx="6476224" cy="261929"/>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Watch </a:t>
              </a:r>
              <a:r>
                <a:rPr lang="en-US" sz="1600" b="1" i="0" dirty="0" err="1">
                  <a:solidFill>
                    <a:srgbClr val="FFC000"/>
                  </a:solidFill>
                  <a:latin typeface="Nunito"/>
                  <a:ea typeface="Calibri"/>
                </a:rPr>
                <a:t>out：</a:t>
              </a:r>
              <a:r>
                <a:rPr lang="en-US" sz="1200" b="0" i="0" dirty="0" err="1">
                  <a:solidFill>
                    <a:srgbClr val="FFF6EC"/>
                  </a:solidFill>
                  <a:latin typeface="Nunito"/>
                  <a:ea typeface="Calibri"/>
                </a:rPr>
                <a:t>Match</a:t>
              </a:r>
              <a:r>
                <a:rPr lang="en-US" sz="1200" b="0" i="0" dirty="0">
                  <a:solidFill>
                    <a:srgbClr val="FFF6EC"/>
                  </a:solidFill>
                  <a:latin typeface="Nunito"/>
                  <a:ea typeface="Calibri"/>
                </a:rPr>
                <a:t> to jaw or neck, not too light. Build in thin layers—sheer beats heavy.</a:t>
              </a:r>
              <a:endParaRPr sz="1200" b="0" i="0" dirty="0">
                <a:solidFill>
                  <a:srgbClr val="FFF6EC"/>
                </a:solidFill>
                <a:latin typeface="Nunito"/>
                <a:ea typeface="Calibri"/>
              </a:endParaRPr>
            </a:p>
          </p:txBody>
        </p:sp>
      </p:grpSp>
      <p:pic>
        <p:nvPicPr>
          <p:cNvPr id="37" name="图片 36">
            <a:extLst>
              <a:ext uri="{FF2B5EF4-FFF2-40B4-BE49-F238E27FC236}">
                <a16:creationId xmlns:a16="http://schemas.microsoft.com/office/drawing/2014/main" id="{B3A57D93-D2A1-48E6-807A-6A192F50303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65952" y="352219"/>
            <a:ext cx="584352" cy="637475"/>
          </a:xfrm>
          <a:prstGeom prst="rect">
            <a:avLst/>
          </a:prstGeom>
        </p:spPr>
      </p:pic>
    </p:spTree>
    <p:extLst>
      <p:ext uri="{BB962C8B-B14F-4D97-AF65-F5344CB8AC3E}">
        <p14:creationId xmlns:p14="http://schemas.microsoft.com/office/powerpoint/2010/main" val="2543014804"/>
      </p:ext>
    </p:extLst>
  </p:cSld>
  <p:clrMapOvr>
    <a:masterClrMapping/>
  </p:clrMapOvr>
  <p:transition spd="slow" advClick="0">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2" name="TextBox 28">
            <a:extLst>
              <a:ext uri="{FF2B5EF4-FFF2-40B4-BE49-F238E27FC236}">
                <a16:creationId xmlns:a16="http://schemas.microsoft.com/office/drawing/2014/main" id="{3F71A18D-9532-4298-8D18-2A837ED04E92}"/>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sp>
        <p:nvSpPr>
          <p:cNvPr id="4" name="TextBox 28">
            <a:extLst>
              <a:ext uri="{FF2B5EF4-FFF2-40B4-BE49-F238E27FC236}">
                <a16:creationId xmlns:a16="http://schemas.microsoft.com/office/drawing/2014/main" id="{6037D5D1-794D-457E-B2ED-6754A5FC5D47}"/>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grpSp>
        <p:nvGrpSpPr>
          <p:cNvPr id="6" name="组合 5">
            <a:extLst>
              <a:ext uri="{FF2B5EF4-FFF2-40B4-BE49-F238E27FC236}">
                <a16:creationId xmlns:a16="http://schemas.microsoft.com/office/drawing/2014/main" id="{0B856E41-DB04-4E65-8B6F-87C599A8B8AD}"/>
              </a:ext>
            </a:extLst>
          </p:cNvPr>
          <p:cNvGrpSpPr/>
          <p:nvPr/>
        </p:nvGrpSpPr>
        <p:grpSpPr>
          <a:xfrm>
            <a:off x="182669" y="164290"/>
            <a:ext cx="2079519" cy="259505"/>
            <a:chOff x="182669" y="164290"/>
            <a:chExt cx="2079519" cy="259505"/>
          </a:xfrm>
        </p:grpSpPr>
        <p:sp>
          <p:nvSpPr>
            <p:cNvPr id="7" name="TextBox 2">
              <a:extLst>
                <a:ext uri="{FF2B5EF4-FFF2-40B4-BE49-F238E27FC236}">
                  <a16:creationId xmlns:a16="http://schemas.microsoft.com/office/drawing/2014/main" id="{F9E7E431-90C8-48B4-81B2-A9465905F5A7}"/>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04 / Build MY KIT</a:t>
              </a:r>
              <a:endParaRPr sz="1400" i="0" dirty="0">
                <a:solidFill>
                  <a:schemeClr val="bg1"/>
                </a:solidFill>
                <a:latin typeface="Nunito" panose="02000503030000020003" pitchFamily="2" charset="0"/>
                <a:ea typeface="Calibri"/>
              </a:endParaRPr>
            </a:p>
          </p:txBody>
        </p:sp>
        <p:cxnSp>
          <p:nvCxnSpPr>
            <p:cNvPr id="8" name="直接连接符 7">
              <a:extLst>
                <a:ext uri="{FF2B5EF4-FFF2-40B4-BE49-F238E27FC236}">
                  <a16:creationId xmlns:a16="http://schemas.microsoft.com/office/drawing/2014/main" id="{93C6D352-921A-4DD8-9189-4C47FCA6B8C8}"/>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9" name="组合 8">
            <a:extLst>
              <a:ext uri="{FF2B5EF4-FFF2-40B4-BE49-F238E27FC236}">
                <a16:creationId xmlns:a16="http://schemas.microsoft.com/office/drawing/2014/main" id="{FDDBFCB0-5D8A-4BDA-B029-7795D2CDC31E}"/>
              </a:ext>
            </a:extLst>
          </p:cNvPr>
          <p:cNvGrpSpPr/>
          <p:nvPr/>
        </p:nvGrpSpPr>
        <p:grpSpPr>
          <a:xfrm>
            <a:off x="3671888" y="294042"/>
            <a:ext cx="5836854" cy="761747"/>
            <a:chOff x="3876123" y="270326"/>
            <a:chExt cx="5836854" cy="761747"/>
          </a:xfrm>
        </p:grpSpPr>
        <p:sp>
          <p:nvSpPr>
            <p:cNvPr id="10" name="文本框 9">
              <a:extLst>
                <a:ext uri="{FF2B5EF4-FFF2-40B4-BE49-F238E27FC236}">
                  <a16:creationId xmlns:a16="http://schemas.microsoft.com/office/drawing/2014/main" id="{0C145F93-05DC-41DC-AC42-DFD4BB46DB4F}"/>
                </a:ext>
              </a:extLst>
            </p:cNvPr>
            <p:cNvSpPr txBox="1"/>
            <p:nvPr/>
          </p:nvSpPr>
          <p:spPr>
            <a:xfrm>
              <a:off x="3876123" y="270326"/>
              <a:ext cx="5836854"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THE BEGINNER KIT</a:t>
              </a:r>
              <a:endParaRPr lang="zh-CN" altLang="en-US" dirty="0"/>
            </a:p>
          </p:txBody>
        </p:sp>
        <p:sp>
          <p:nvSpPr>
            <p:cNvPr id="11" name="文本框 10">
              <a:extLst>
                <a:ext uri="{FF2B5EF4-FFF2-40B4-BE49-F238E27FC236}">
                  <a16:creationId xmlns:a16="http://schemas.microsoft.com/office/drawing/2014/main" id="{81255F3A-101A-4058-BBAC-1D7F6BA7B01B}"/>
                </a:ext>
              </a:extLst>
            </p:cNvPr>
            <p:cNvSpPr txBox="1"/>
            <p:nvPr/>
          </p:nvSpPr>
          <p:spPr>
            <a:xfrm>
              <a:off x="3876123" y="801241"/>
              <a:ext cx="4486827"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Ten tools. Plenty of looks.</a:t>
              </a:r>
            </a:p>
          </p:txBody>
        </p:sp>
      </p:grpSp>
      <p:grpSp>
        <p:nvGrpSpPr>
          <p:cNvPr id="13" name="组合 12">
            <a:extLst>
              <a:ext uri="{FF2B5EF4-FFF2-40B4-BE49-F238E27FC236}">
                <a16:creationId xmlns:a16="http://schemas.microsoft.com/office/drawing/2014/main" id="{4581E44D-F2ED-42B4-BD07-852FDC873E91}"/>
              </a:ext>
            </a:extLst>
          </p:cNvPr>
          <p:cNvGrpSpPr/>
          <p:nvPr/>
        </p:nvGrpSpPr>
        <p:grpSpPr>
          <a:xfrm>
            <a:off x="556672" y="1154268"/>
            <a:ext cx="7009974" cy="743280"/>
            <a:chOff x="556672" y="1373348"/>
            <a:chExt cx="7009974" cy="743280"/>
          </a:xfrm>
        </p:grpSpPr>
        <p:sp>
          <p:nvSpPr>
            <p:cNvPr id="14" name="文本框 13">
              <a:extLst>
                <a:ext uri="{FF2B5EF4-FFF2-40B4-BE49-F238E27FC236}">
                  <a16:creationId xmlns:a16="http://schemas.microsoft.com/office/drawing/2014/main" id="{837AF725-9BD5-4430-8602-307E0355D610}"/>
                </a:ext>
              </a:extLst>
            </p:cNvPr>
            <p:cNvSpPr txBox="1"/>
            <p:nvPr/>
          </p:nvSpPr>
          <p:spPr>
            <a:xfrm>
              <a:off x="1022747" y="1373348"/>
              <a:ext cx="6543899" cy="743280"/>
            </a:xfrm>
            <a:prstGeom prst="rect">
              <a:avLst/>
            </a:prstGeom>
            <a:noFill/>
          </p:spPr>
          <p:txBody>
            <a:bodyPr wrap="square">
              <a:spAutoFit/>
            </a:bodyPr>
            <a:lstStyle/>
            <a:p>
              <a:pPr algn="just">
                <a:lnSpc>
                  <a:spcPct val="120000"/>
                </a:lnSpc>
                <a:spcAft>
                  <a:spcPts val="0"/>
                </a:spcAft>
              </a:pPr>
              <a:r>
                <a:rPr lang="en-US" altLang="zh-CN" i="0" dirty="0">
                  <a:solidFill>
                    <a:srgbClr val="FFF6EC"/>
                  </a:solidFill>
                  <a:latin typeface="Nunito" panose="02000503030000020003" pitchFamily="2" charset="0"/>
                  <a:ea typeface="Calibri"/>
                </a:rPr>
                <a:t>Start with the basics,</a:t>
              </a:r>
            </a:p>
            <a:p>
              <a:pPr algn="just">
                <a:lnSpc>
                  <a:spcPct val="120000"/>
                </a:lnSpc>
                <a:spcAft>
                  <a:spcPts val="0"/>
                </a:spcAft>
              </a:pPr>
              <a:r>
                <a:rPr lang="en-US" altLang="zh-CN" i="0" dirty="0">
                  <a:solidFill>
                    <a:srgbClr val="FFF6EC"/>
                  </a:solidFill>
                  <a:latin typeface="Nunito" panose="02000503030000020003" pitchFamily="2" charset="0"/>
                  <a:ea typeface="Calibri"/>
                </a:rPr>
                <a:t>then add personality when you know what you reach for.</a:t>
              </a:r>
            </a:p>
          </p:txBody>
        </p:sp>
        <p:grpSp>
          <p:nvGrpSpPr>
            <p:cNvPr id="15" name="组合 14">
              <a:extLst>
                <a:ext uri="{FF2B5EF4-FFF2-40B4-BE49-F238E27FC236}">
                  <a16:creationId xmlns:a16="http://schemas.microsoft.com/office/drawing/2014/main" id="{B84C49E2-1B69-4B48-A4AF-F4713BEFA44E}"/>
                </a:ext>
              </a:extLst>
            </p:cNvPr>
            <p:cNvGrpSpPr/>
            <p:nvPr/>
          </p:nvGrpSpPr>
          <p:grpSpPr>
            <a:xfrm>
              <a:off x="556672" y="1499950"/>
              <a:ext cx="399400" cy="490075"/>
              <a:chOff x="10815097" y="1950038"/>
              <a:chExt cx="334191" cy="410062"/>
            </a:xfrm>
          </p:grpSpPr>
          <p:sp>
            <p:nvSpPr>
              <p:cNvPr id="16" name="Freeform 189">
                <a:extLst>
                  <a:ext uri="{FF2B5EF4-FFF2-40B4-BE49-F238E27FC236}">
                    <a16:creationId xmlns:a16="http://schemas.microsoft.com/office/drawing/2014/main" id="{4371EA80-A2F3-433F-A848-9777F8D86FF6}"/>
                  </a:ext>
                </a:extLst>
              </p:cNvPr>
              <p:cNvSpPr/>
              <p:nvPr/>
            </p:nvSpPr>
            <p:spPr bwMode="auto">
              <a:xfrm>
                <a:off x="10905419" y="2325777"/>
                <a:ext cx="153548" cy="34323"/>
              </a:xfrm>
              <a:custGeom>
                <a:avLst/>
                <a:gdLst>
                  <a:gd name="T0" fmla="*/ 9 w 85"/>
                  <a:gd name="T1" fmla="*/ 19 h 19"/>
                  <a:gd name="T2" fmla="*/ 76 w 85"/>
                  <a:gd name="T3" fmla="*/ 19 h 19"/>
                  <a:gd name="T4" fmla="*/ 85 w 85"/>
                  <a:gd name="T5" fmla="*/ 0 h 19"/>
                  <a:gd name="T6" fmla="*/ 0 w 85"/>
                  <a:gd name="T7" fmla="*/ 0 h 19"/>
                  <a:gd name="T8" fmla="*/ 9 w 85"/>
                  <a:gd name="T9" fmla="*/ 19 h 19"/>
                </a:gdLst>
                <a:ahLst/>
                <a:cxnLst>
                  <a:cxn ang="0">
                    <a:pos x="T0" y="T1"/>
                  </a:cxn>
                  <a:cxn ang="0">
                    <a:pos x="T2" y="T3"/>
                  </a:cxn>
                  <a:cxn ang="0">
                    <a:pos x="T4" y="T5"/>
                  </a:cxn>
                  <a:cxn ang="0">
                    <a:pos x="T6" y="T7"/>
                  </a:cxn>
                  <a:cxn ang="0">
                    <a:pos x="T8" y="T9"/>
                  </a:cxn>
                </a:cxnLst>
                <a:rect l="0" t="0" r="r" b="b"/>
                <a:pathLst>
                  <a:path w="85" h="19">
                    <a:moveTo>
                      <a:pt x="9" y="19"/>
                    </a:moveTo>
                    <a:lnTo>
                      <a:pt x="76" y="19"/>
                    </a:lnTo>
                    <a:lnTo>
                      <a:pt x="85" y="0"/>
                    </a:lnTo>
                    <a:lnTo>
                      <a:pt x="0" y="0"/>
                    </a:lnTo>
                    <a:lnTo>
                      <a:pt x="9"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 name="Freeform 190">
                <a:extLst>
                  <a:ext uri="{FF2B5EF4-FFF2-40B4-BE49-F238E27FC236}">
                    <a16:creationId xmlns:a16="http://schemas.microsoft.com/office/drawing/2014/main" id="{66102B77-BE80-4A6D-A77A-2E5587F54ACE}"/>
                  </a:ext>
                </a:extLst>
              </p:cNvPr>
              <p:cNvSpPr>
                <a:spLocks noEditPoints="1"/>
              </p:cNvSpPr>
              <p:nvPr/>
            </p:nvSpPr>
            <p:spPr bwMode="auto">
              <a:xfrm>
                <a:off x="10815097" y="1950038"/>
                <a:ext cx="334191" cy="341417"/>
              </a:xfrm>
              <a:custGeom>
                <a:avLst/>
                <a:gdLst>
                  <a:gd name="T0" fmla="*/ 64 w 78"/>
                  <a:gd name="T1" fmla="*/ 11 h 80"/>
                  <a:gd name="T2" fmla="*/ 39 w 78"/>
                  <a:gd name="T3" fmla="*/ 0 h 80"/>
                  <a:gd name="T4" fmla="*/ 14 w 78"/>
                  <a:gd name="T5" fmla="*/ 11 h 80"/>
                  <a:gd name="T6" fmla="*/ 14 w 78"/>
                  <a:gd name="T7" fmla="*/ 61 h 80"/>
                  <a:gd name="T8" fmla="*/ 14 w 78"/>
                  <a:gd name="T9" fmla="*/ 62 h 80"/>
                  <a:gd name="T10" fmla="*/ 21 w 78"/>
                  <a:gd name="T11" fmla="*/ 78 h 80"/>
                  <a:gd name="T12" fmla="*/ 21 w 78"/>
                  <a:gd name="T13" fmla="*/ 80 h 80"/>
                  <a:gd name="T14" fmla="*/ 55 w 78"/>
                  <a:gd name="T15" fmla="*/ 80 h 80"/>
                  <a:gd name="T16" fmla="*/ 57 w 78"/>
                  <a:gd name="T17" fmla="*/ 80 h 80"/>
                  <a:gd name="T18" fmla="*/ 57 w 78"/>
                  <a:gd name="T19" fmla="*/ 78 h 80"/>
                  <a:gd name="T20" fmla="*/ 64 w 78"/>
                  <a:gd name="T21" fmla="*/ 61 h 80"/>
                  <a:gd name="T22" fmla="*/ 64 w 78"/>
                  <a:gd name="T23" fmla="*/ 11 h 80"/>
                  <a:gd name="T24" fmla="*/ 62 w 78"/>
                  <a:gd name="T25" fmla="*/ 59 h 80"/>
                  <a:gd name="T26" fmla="*/ 53 w 78"/>
                  <a:gd name="T27" fmla="*/ 76 h 80"/>
                  <a:gd name="T28" fmla="*/ 25 w 78"/>
                  <a:gd name="T29" fmla="*/ 76 h 80"/>
                  <a:gd name="T30" fmla="*/ 16 w 78"/>
                  <a:gd name="T31" fmla="*/ 59 h 80"/>
                  <a:gd name="T32" fmla="*/ 16 w 78"/>
                  <a:gd name="T33" fmla="*/ 58 h 80"/>
                  <a:gd name="T34" fmla="*/ 16 w 78"/>
                  <a:gd name="T35" fmla="*/ 58 h 80"/>
                  <a:gd name="T36" fmla="*/ 16 w 78"/>
                  <a:gd name="T37" fmla="*/ 13 h 80"/>
                  <a:gd name="T38" fmla="*/ 39 w 78"/>
                  <a:gd name="T39" fmla="*/ 4 h 80"/>
                  <a:gd name="T40" fmla="*/ 62 w 78"/>
                  <a:gd name="T41" fmla="*/ 13 h 80"/>
                  <a:gd name="T42" fmla="*/ 62 w 78"/>
                  <a:gd name="T43" fmla="*/ 5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80">
                    <a:moveTo>
                      <a:pt x="64" y="11"/>
                    </a:moveTo>
                    <a:cubicBezTo>
                      <a:pt x="58" y="4"/>
                      <a:pt x="49" y="0"/>
                      <a:pt x="39" y="0"/>
                    </a:cubicBezTo>
                    <a:cubicBezTo>
                      <a:pt x="29" y="0"/>
                      <a:pt x="20" y="4"/>
                      <a:pt x="14" y="11"/>
                    </a:cubicBezTo>
                    <a:cubicBezTo>
                      <a:pt x="0" y="25"/>
                      <a:pt x="0" y="47"/>
                      <a:pt x="14" y="61"/>
                    </a:cubicBezTo>
                    <a:cubicBezTo>
                      <a:pt x="14" y="62"/>
                      <a:pt x="14" y="62"/>
                      <a:pt x="14" y="62"/>
                    </a:cubicBezTo>
                    <a:cubicBezTo>
                      <a:pt x="21" y="69"/>
                      <a:pt x="21" y="78"/>
                      <a:pt x="21" y="78"/>
                    </a:cubicBezTo>
                    <a:cubicBezTo>
                      <a:pt x="21" y="80"/>
                      <a:pt x="21" y="80"/>
                      <a:pt x="21" y="80"/>
                    </a:cubicBezTo>
                    <a:cubicBezTo>
                      <a:pt x="55" y="80"/>
                      <a:pt x="55" y="80"/>
                      <a:pt x="55" y="80"/>
                    </a:cubicBezTo>
                    <a:cubicBezTo>
                      <a:pt x="57" y="80"/>
                      <a:pt x="57" y="80"/>
                      <a:pt x="57" y="80"/>
                    </a:cubicBezTo>
                    <a:cubicBezTo>
                      <a:pt x="57" y="78"/>
                      <a:pt x="57" y="78"/>
                      <a:pt x="57" y="78"/>
                    </a:cubicBezTo>
                    <a:cubicBezTo>
                      <a:pt x="57" y="78"/>
                      <a:pt x="57" y="69"/>
                      <a:pt x="64" y="61"/>
                    </a:cubicBezTo>
                    <a:cubicBezTo>
                      <a:pt x="78" y="47"/>
                      <a:pt x="78" y="25"/>
                      <a:pt x="64" y="11"/>
                    </a:cubicBezTo>
                    <a:close/>
                    <a:moveTo>
                      <a:pt x="62" y="59"/>
                    </a:moveTo>
                    <a:cubicBezTo>
                      <a:pt x="55" y="65"/>
                      <a:pt x="54" y="72"/>
                      <a:pt x="53" y="76"/>
                    </a:cubicBezTo>
                    <a:cubicBezTo>
                      <a:pt x="25" y="76"/>
                      <a:pt x="25" y="76"/>
                      <a:pt x="25" y="76"/>
                    </a:cubicBezTo>
                    <a:cubicBezTo>
                      <a:pt x="24" y="72"/>
                      <a:pt x="23" y="65"/>
                      <a:pt x="16" y="59"/>
                    </a:cubicBezTo>
                    <a:cubicBezTo>
                      <a:pt x="16" y="58"/>
                      <a:pt x="16" y="58"/>
                      <a:pt x="16" y="58"/>
                    </a:cubicBezTo>
                    <a:cubicBezTo>
                      <a:pt x="16" y="58"/>
                      <a:pt x="16" y="58"/>
                      <a:pt x="16" y="58"/>
                    </a:cubicBezTo>
                    <a:cubicBezTo>
                      <a:pt x="4" y="46"/>
                      <a:pt x="4" y="26"/>
                      <a:pt x="16" y="13"/>
                    </a:cubicBezTo>
                    <a:cubicBezTo>
                      <a:pt x="22" y="7"/>
                      <a:pt x="30" y="4"/>
                      <a:pt x="39" y="4"/>
                    </a:cubicBezTo>
                    <a:cubicBezTo>
                      <a:pt x="48" y="4"/>
                      <a:pt x="56" y="7"/>
                      <a:pt x="62" y="13"/>
                    </a:cubicBezTo>
                    <a:cubicBezTo>
                      <a:pt x="74" y="26"/>
                      <a:pt x="74" y="46"/>
                      <a:pt x="62" y="5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 name="Freeform 191">
                <a:extLst>
                  <a:ext uri="{FF2B5EF4-FFF2-40B4-BE49-F238E27FC236}">
                    <a16:creationId xmlns:a16="http://schemas.microsoft.com/office/drawing/2014/main" id="{7CB84F65-2DEB-4292-96B1-0ABA7F57A2DE}"/>
                  </a:ext>
                </a:extLst>
              </p:cNvPr>
              <p:cNvSpPr/>
              <p:nvPr/>
            </p:nvSpPr>
            <p:spPr bwMode="auto">
              <a:xfrm>
                <a:off x="10901806" y="2107198"/>
                <a:ext cx="162579" cy="77677"/>
              </a:xfrm>
              <a:custGeom>
                <a:avLst/>
                <a:gdLst>
                  <a:gd name="T0" fmla="*/ 59 w 90"/>
                  <a:gd name="T1" fmla="*/ 29 h 43"/>
                  <a:gd name="T2" fmla="*/ 30 w 90"/>
                  <a:gd name="T3" fmla="*/ 0 h 43"/>
                  <a:gd name="T4" fmla="*/ 0 w 90"/>
                  <a:gd name="T5" fmla="*/ 33 h 43"/>
                  <a:gd name="T6" fmla="*/ 4 w 90"/>
                  <a:gd name="T7" fmla="*/ 38 h 43"/>
                  <a:gd name="T8" fmla="*/ 30 w 90"/>
                  <a:gd name="T9" fmla="*/ 14 h 43"/>
                  <a:gd name="T10" fmla="*/ 59 w 90"/>
                  <a:gd name="T11" fmla="*/ 43 h 43"/>
                  <a:gd name="T12" fmla="*/ 90 w 90"/>
                  <a:gd name="T13" fmla="*/ 10 h 43"/>
                  <a:gd name="T14" fmla="*/ 85 w 90"/>
                  <a:gd name="T15" fmla="*/ 5 h 43"/>
                  <a:gd name="T16" fmla="*/ 59 w 90"/>
                  <a:gd name="T17" fmla="*/ 2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43">
                    <a:moveTo>
                      <a:pt x="59" y="29"/>
                    </a:moveTo>
                    <a:lnTo>
                      <a:pt x="30" y="0"/>
                    </a:lnTo>
                    <a:lnTo>
                      <a:pt x="0" y="33"/>
                    </a:lnTo>
                    <a:lnTo>
                      <a:pt x="4" y="38"/>
                    </a:lnTo>
                    <a:lnTo>
                      <a:pt x="30" y="14"/>
                    </a:lnTo>
                    <a:lnTo>
                      <a:pt x="59" y="43"/>
                    </a:lnTo>
                    <a:lnTo>
                      <a:pt x="90" y="10"/>
                    </a:lnTo>
                    <a:lnTo>
                      <a:pt x="85" y="5"/>
                    </a:lnTo>
                    <a:lnTo>
                      <a:pt x="59"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sp>
        <p:nvSpPr>
          <p:cNvPr id="19" name="文本框 18">
            <a:extLst>
              <a:ext uri="{FF2B5EF4-FFF2-40B4-BE49-F238E27FC236}">
                <a16:creationId xmlns:a16="http://schemas.microsoft.com/office/drawing/2014/main" id="{9FA0747A-CF2F-4539-A05B-6DDD4F54335C}"/>
              </a:ext>
            </a:extLst>
          </p:cNvPr>
          <p:cNvSpPr txBox="1"/>
          <p:nvPr/>
        </p:nvSpPr>
        <p:spPr>
          <a:xfrm>
            <a:off x="1022747" y="2018656"/>
            <a:ext cx="4866820" cy="342401"/>
          </a:xfrm>
          <a:prstGeom prst="rect">
            <a:avLst/>
          </a:prstGeom>
          <a:noFill/>
        </p:spPr>
        <p:txBody>
          <a:bodyPr wrap="square">
            <a:spAutoFit/>
          </a:bodyPr>
          <a:lstStyle/>
          <a:p>
            <a:pPr algn="l">
              <a:lnSpc>
                <a:spcPts val="1800"/>
              </a:lnSpc>
              <a:spcAft>
                <a:spcPts val="0"/>
              </a:spcAft>
            </a:pPr>
            <a:r>
              <a:rPr lang="en-US" altLang="zh-CN" sz="2000" b="1" dirty="0">
                <a:solidFill>
                  <a:schemeClr val="bg1"/>
                </a:solidFill>
                <a:latin typeface="Nunito" panose="02000503030000020003" pitchFamily="2" charset="0"/>
                <a:ea typeface="Calibri"/>
                <a:cs typeface="Arial" panose="020B0604020202020204" pitchFamily="34" charset="0"/>
              </a:rPr>
              <a:t>04 </a:t>
            </a:r>
            <a:r>
              <a:rPr lang="en-US" altLang="zh-CN" sz="2000" b="1" i="0" spc="300" dirty="0">
                <a:solidFill>
                  <a:srgbClr val="E2641F"/>
                </a:solidFill>
                <a:latin typeface="Nunito" panose="02000503030000020003" pitchFamily="2" charset="0"/>
                <a:ea typeface="Calibri"/>
              </a:rPr>
              <a:t> Concealer</a:t>
            </a:r>
          </a:p>
        </p:txBody>
      </p:sp>
      <p:grpSp>
        <p:nvGrpSpPr>
          <p:cNvPr id="20" name="组合 19">
            <a:extLst>
              <a:ext uri="{FF2B5EF4-FFF2-40B4-BE49-F238E27FC236}">
                <a16:creationId xmlns:a16="http://schemas.microsoft.com/office/drawing/2014/main" id="{CAD2E1F3-36A6-467A-8AEB-72F461B8B595}"/>
              </a:ext>
            </a:extLst>
          </p:cNvPr>
          <p:cNvGrpSpPr/>
          <p:nvPr/>
        </p:nvGrpSpPr>
        <p:grpSpPr>
          <a:xfrm>
            <a:off x="6063522" y="2553914"/>
            <a:ext cx="5412199" cy="3208325"/>
            <a:chOff x="1553867" y="2171394"/>
            <a:chExt cx="6476228" cy="3208325"/>
          </a:xfrm>
        </p:grpSpPr>
        <p:sp>
          <p:nvSpPr>
            <p:cNvPr id="21" name="TextBox 9">
              <a:extLst>
                <a:ext uri="{FF2B5EF4-FFF2-40B4-BE49-F238E27FC236}">
                  <a16:creationId xmlns:a16="http://schemas.microsoft.com/office/drawing/2014/main" id="{C2FE9B72-9D7F-4E5B-AB1E-2752C17EA965}"/>
                </a:ext>
              </a:extLst>
            </p:cNvPr>
            <p:cNvSpPr txBox="1"/>
            <p:nvPr/>
          </p:nvSpPr>
          <p:spPr>
            <a:xfrm>
              <a:off x="1553867" y="2171394"/>
              <a:ext cx="6405570" cy="444009"/>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Purpose： </a:t>
              </a:r>
              <a:r>
                <a:rPr lang="en-US" sz="1200" b="0" i="0" dirty="0">
                  <a:solidFill>
                    <a:srgbClr val="FFF6EC"/>
                  </a:solidFill>
                  <a:latin typeface="Nunito"/>
                  <a:ea typeface="Calibri"/>
                </a:rPr>
                <a:t>Provides targeted coverage for dark circles, blemishes, </a:t>
              </a:r>
            </a:p>
            <a:p>
              <a:pPr algn="just">
                <a:lnSpc>
                  <a:spcPts val="1600"/>
                </a:lnSpc>
                <a:spcAft>
                  <a:spcPts val="0"/>
                </a:spcAft>
              </a:pPr>
              <a:r>
                <a:rPr lang="en-US" sz="1200" b="0" i="0" dirty="0">
                  <a:solidFill>
                    <a:srgbClr val="FFF6EC"/>
                  </a:solidFill>
                  <a:latin typeface="Nunito"/>
                  <a:ea typeface="Calibri"/>
                </a:rPr>
                <a:t>redness, and small areas of discoloration.</a:t>
              </a:r>
              <a:endParaRPr sz="1200" b="0" i="0" dirty="0">
                <a:solidFill>
                  <a:srgbClr val="FFF6EC"/>
                </a:solidFill>
                <a:latin typeface="Nunito"/>
                <a:ea typeface="Calibri"/>
              </a:endParaRPr>
            </a:p>
          </p:txBody>
        </p:sp>
        <p:sp>
          <p:nvSpPr>
            <p:cNvPr id="22" name="TextBox 9">
              <a:extLst>
                <a:ext uri="{FF2B5EF4-FFF2-40B4-BE49-F238E27FC236}">
                  <a16:creationId xmlns:a16="http://schemas.microsoft.com/office/drawing/2014/main" id="{63C3CFB2-900E-40F0-9CBE-5538F66D0DBB}"/>
                </a:ext>
              </a:extLst>
            </p:cNvPr>
            <p:cNvSpPr txBox="1"/>
            <p:nvPr/>
          </p:nvSpPr>
          <p:spPr>
            <a:xfrm>
              <a:off x="1553868" y="2792502"/>
              <a:ext cx="6476227"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How to </a:t>
              </a:r>
              <a:r>
                <a:rPr lang="en-US" sz="1600" b="1" i="0" dirty="0" err="1">
                  <a:solidFill>
                    <a:srgbClr val="FFC000"/>
                  </a:solidFill>
                  <a:latin typeface="Nunito"/>
                  <a:ea typeface="Calibri"/>
                </a:rPr>
                <a:t>use：</a:t>
              </a:r>
              <a:r>
                <a:rPr lang="en-US" sz="1200" b="0" i="0" dirty="0" err="1">
                  <a:solidFill>
                    <a:srgbClr val="FFF6EC"/>
                  </a:solidFill>
                  <a:latin typeface="Nunito"/>
                  <a:ea typeface="Calibri"/>
                </a:rPr>
                <a:t>Dot</a:t>
              </a:r>
              <a:r>
                <a:rPr lang="en-US" sz="1200" b="0" i="0" dirty="0">
                  <a:solidFill>
                    <a:srgbClr val="FFF6EC"/>
                  </a:solidFill>
                  <a:latin typeface="Nunito"/>
                  <a:ea typeface="Calibri"/>
                </a:rPr>
                <a:t> a small amount onto the target area, let it sit </a:t>
              </a:r>
            </a:p>
            <a:p>
              <a:pPr algn="just">
                <a:lnSpc>
                  <a:spcPts val="1600"/>
                </a:lnSpc>
                <a:spcAft>
                  <a:spcPts val="0"/>
                </a:spcAft>
              </a:pPr>
              <a:r>
                <a:rPr lang="en-US" sz="1200" b="0" i="0" dirty="0">
                  <a:solidFill>
                    <a:srgbClr val="FFF6EC"/>
                  </a:solidFill>
                  <a:latin typeface="Nunito"/>
                  <a:ea typeface="Calibri"/>
                </a:rPr>
                <a:t>briefly, then tap and blend the edges into the base.</a:t>
              </a:r>
              <a:endParaRPr sz="1200" b="0" i="0" dirty="0">
                <a:solidFill>
                  <a:srgbClr val="FFF6EC"/>
                </a:solidFill>
                <a:latin typeface="Nunito"/>
                <a:ea typeface="Calibri"/>
              </a:endParaRPr>
            </a:p>
          </p:txBody>
        </p:sp>
        <p:sp>
          <p:nvSpPr>
            <p:cNvPr id="23" name="TextBox 9">
              <a:extLst>
                <a:ext uri="{FF2B5EF4-FFF2-40B4-BE49-F238E27FC236}">
                  <a16:creationId xmlns:a16="http://schemas.microsoft.com/office/drawing/2014/main" id="{C2C6C401-3D5B-4355-A041-FEB4D9F80381}"/>
                </a:ext>
              </a:extLst>
            </p:cNvPr>
            <p:cNvSpPr txBox="1"/>
            <p:nvPr/>
          </p:nvSpPr>
          <p:spPr>
            <a:xfrm>
              <a:off x="1553869" y="3407591"/>
              <a:ext cx="6476226"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err="1">
                  <a:solidFill>
                    <a:srgbClr val="FFC000"/>
                  </a:solidFill>
                  <a:latin typeface="Nunito"/>
                  <a:ea typeface="Calibri"/>
                </a:rPr>
                <a:t>Tip：</a:t>
              </a:r>
              <a:r>
                <a:rPr lang="en-US" sz="1200" b="0" i="0" dirty="0" err="1">
                  <a:solidFill>
                    <a:srgbClr val="FFF6EC"/>
                  </a:solidFill>
                  <a:latin typeface="Nunito"/>
                  <a:ea typeface="Calibri"/>
                </a:rPr>
                <a:t>Use</a:t>
              </a:r>
              <a:r>
                <a:rPr lang="en-US" sz="1200" b="0" i="0" dirty="0">
                  <a:solidFill>
                    <a:srgbClr val="FFF6EC"/>
                  </a:solidFill>
                  <a:latin typeface="Nunito"/>
                  <a:ea typeface="Calibri"/>
                </a:rPr>
                <a:t> a skin-matching shade for blemishes. Under the eyes, </a:t>
              </a:r>
            </a:p>
            <a:p>
              <a:pPr algn="just">
                <a:lnSpc>
                  <a:spcPts val="1600"/>
                </a:lnSpc>
                <a:spcAft>
                  <a:spcPts val="0"/>
                </a:spcAft>
              </a:pPr>
              <a:r>
                <a:rPr lang="en-US" sz="1200" b="0" i="0" dirty="0">
                  <a:solidFill>
                    <a:srgbClr val="FFF6EC"/>
                  </a:solidFill>
                  <a:latin typeface="Nunito"/>
                  <a:ea typeface="Calibri"/>
                </a:rPr>
                <a:t>choose a slightly brightening shade that is not dramatically lighter.</a:t>
              </a:r>
              <a:endParaRPr sz="1200" b="0" i="0" dirty="0">
                <a:solidFill>
                  <a:srgbClr val="FFF6EC"/>
                </a:solidFill>
                <a:latin typeface="Nunito"/>
                <a:ea typeface="Calibri"/>
              </a:endParaRPr>
            </a:p>
          </p:txBody>
        </p:sp>
        <p:sp>
          <p:nvSpPr>
            <p:cNvPr id="24" name="TextBox 9">
              <a:extLst>
                <a:ext uri="{FF2B5EF4-FFF2-40B4-BE49-F238E27FC236}">
                  <a16:creationId xmlns:a16="http://schemas.microsoft.com/office/drawing/2014/main" id="{E6876782-8313-4C04-B932-4C946535FEB7}"/>
                </a:ext>
              </a:extLst>
            </p:cNvPr>
            <p:cNvSpPr txBox="1"/>
            <p:nvPr/>
          </p:nvSpPr>
          <p:spPr>
            <a:xfrm>
              <a:off x="1553867" y="3950320"/>
              <a:ext cx="6476225"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err="1">
                  <a:solidFill>
                    <a:srgbClr val="FFC000"/>
                  </a:solidFill>
                  <a:latin typeface="Nunito"/>
                  <a:ea typeface="Calibri"/>
                </a:rPr>
                <a:t>Caution：</a:t>
              </a:r>
              <a:r>
                <a:rPr lang="en-US" sz="1200" b="0" i="0" dirty="0" err="1">
                  <a:solidFill>
                    <a:srgbClr val="FFF6EC"/>
                  </a:solidFill>
                  <a:latin typeface="Nunito"/>
                  <a:ea typeface="Calibri"/>
                </a:rPr>
                <a:t>Too</a:t>
              </a:r>
              <a:r>
                <a:rPr lang="en-US" sz="1200" b="0" i="0" dirty="0">
                  <a:solidFill>
                    <a:srgbClr val="FFF6EC"/>
                  </a:solidFill>
                  <a:latin typeface="Nunito"/>
                  <a:ea typeface="Calibri"/>
                </a:rPr>
                <a:t> much product under the eyes can crease. Avoid repeatedly </a:t>
              </a:r>
            </a:p>
            <a:p>
              <a:pPr algn="just">
                <a:lnSpc>
                  <a:spcPts val="1600"/>
                </a:lnSpc>
                <a:spcAft>
                  <a:spcPts val="0"/>
                </a:spcAft>
              </a:pPr>
              <a:r>
                <a:rPr lang="en-US" sz="1200" b="0" i="0" dirty="0">
                  <a:solidFill>
                    <a:srgbClr val="FFF6EC"/>
                  </a:solidFill>
                  <a:latin typeface="Nunito"/>
                  <a:ea typeface="Calibri"/>
                </a:rPr>
                <a:t>touching the applicator directly to broken or inflamed blemishes.</a:t>
              </a:r>
              <a:endParaRPr sz="1200" b="0" i="0" dirty="0">
                <a:solidFill>
                  <a:srgbClr val="FFF6EC"/>
                </a:solidFill>
                <a:latin typeface="Nunito"/>
                <a:ea typeface="Calibri"/>
              </a:endParaRPr>
            </a:p>
          </p:txBody>
        </p:sp>
        <p:sp>
          <p:nvSpPr>
            <p:cNvPr id="25" name="TextBox 9">
              <a:extLst>
                <a:ext uri="{FF2B5EF4-FFF2-40B4-BE49-F238E27FC236}">
                  <a16:creationId xmlns:a16="http://schemas.microsoft.com/office/drawing/2014/main" id="{6DF91122-0793-4533-A696-C4D17E829304}"/>
                </a:ext>
              </a:extLst>
            </p:cNvPr>
            <p:cNvSpPr txBox="1"/>
            <p:nvPr/>
          </p:nvSpPr>
          <p:spPr>
            <a:xfrm>
              <a:off x="1553867" y="5117790"/>
              <a:ext cx="6327023" cy="261929"/>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Recommended </a:t>
              </a:r>
              <a:r>
                <a:rPr lang="en-US" sz="1600" b="1" i="0" dirty="0" err="1">
                  <a:solidFill>
                    <a:srgbClr val="FFC000"/>
                  </a:solidFill>
                  <a:latin typeface="Nunito"/>
                  <a:ea typeface="Calibri"/>
                </a:rPr>
                <a:t>brands：</a:t>
              </a:r>
              <a:r>
                <a:rPr lang="en-US" sz="1200" b="0" i="0" dirty="0" err="1">
                  <a:solidFill>
                    <a:srgbClr val="FFF6EC"/>
                  </a:solidFill>
                  <a:latin typeface="Nunito"/>
                  <a:ea typeface="Calibri"/>
                </a:rPr>
                <a:t>NARS、Tarte、Maybelline</a:t>
              </a:r>
              <a:r>
                <a:rPr lang="en-US" sz="1200" b="0" i="0" dirty="0">
                  <a:solidFill>
                    <a:srgbClr val="FFF6EC"/>
                  </a:solidFill>
                  <a:latin typeface="Nunito"/>
                  <a:ea typeface="Calibri"/>
                </a:rPr>
                <a:t> New York</a:t>
              </a:r>
              <a:endParaRPr sz="1200" b="0" i="0" dirty="0">
                <a:solidFill>
                  <a:srgbClr val="FFF6EC"/>
                </a:solidFill>
                <a:latin typeface="Nunito"/>
                <a:ea typeface="Calibri"/>
              </a:endParaRPr>
            </a:p>
          </p:txBody>
        </p:sp>
        <p:sp>
          <p:nvSpPr>
            <p:cNvPr id="26" name="TextBox 9">
              <a:extLst>
                <a:ext uri="{FF2B5EF4-FFF2-40B4-BE49-F238E27FC236}">
                  <a16:creationId xmlns:a16="http://schemas.microsoft.com/office/drawing/2014/main" id="{A52021B2-1BCE-4A21-8B2D-42B1FE752ED5}"/>
                </a:ext>
              </a:extLst>
            </p:cNvPr>
            <p:cNvSpPr txBox="1"/>
            <p:nvPr/>
          </p:nvSpPr>
          <p:spPr>
            <a:xfrm>
              <a:off x="1553868" y="4619171"/>
              <a:ext cx="6476224" cy="261929"/>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Watch </a:t>
              </a:r>
              <a:r>
                <a:rPr lang="en-US" sz="1600" b="1" i="0" dirty="0" err="1">
                  <a:solidFill>
                    <a:srgbClr val="FFC000"/>
                  </a:solidFill>
                  <a:latin typeface="Nunito"/>
                  <a:ea typeface="Calibri"/>
                </a:rPr>
                <a:t>out：</a:t>
              </a:r>
              <a:r>
                <a:rPr lang="en-US" sz="1200" b="0" i="0" dirty="0" err="1">
                  <a:solidFill>
                    <a:srgbClr val="FFF6EC"/>
                  </a:solidFill>
                  <a:latin typeface="Nunito"/>
                  <a:ea typeface="Calibri"/>
                </a:rPr>
                <a:t>Under-eyes</a:t>
              </a:r>
              <a:r>
                <a:rPr lang="en-US" sz="1200" b="0" i="0" dirty="0">
                  <a:solidFill>
                    <a:srgbClr val="FFF6EC"/>
                  </a:solidFill>
                  <a:latin typeface="Nunito"/>
                  <a:ea typeface="Calibri"/>
                </a:rPr>
                <a:t>: half a shade lighter. Blemishes: match your</a:t>
              </a:r>
            </a:p>
            <a:p>
              <a:pPr algn="just">
                <a:lnSpc>
                  <a:spcPts val="1600"/>
                </a:lnSpc>
                <a:spcAft>
                  <a:spcPts val="0"/>
                </a:spcAft>
              </a:pPr>
              <a:r>
                <a:rPr lang="en-US" sz="1200" b="0" i="0" dirty="0">
                  <a:solidFill>
                    <a:srgbClr val="FFF6EC"/>
                  </a:solidFill>
                  <a:latin typeface="Nunito"/>
                  <a:ea typeface="Calibri"/>
                </a:rPr>
                <a:t> skin. Use little to avoid creasing.</a:t>
              </a:r>
              <a:endParaRPr sz="1200" b="0" i="0" dirty="0">
                <a:solidFill>
                  <a:srgbClr val="FFF6EC"/>
                </a:solidFill>
                <a:latin typeface="Nunito"/>
                <a:ea typeface="Calibri"/>
              </a:endParaRPr>
            </a:p>
          </p:txBody>
        </p:sp>
      </p:grpSp>
      <p:pic>
        <p:nvPicPr>
          <p:cNvPr id="28" name="图片 27">
            <a:extLst>
              <a:ext uri="{FF2B5EF4-FFF2-40B4-BE49-F238E27FC236}">
                <a16:creationId xmlns:a16="http://schemas.microsoft.com/office/drawing/2014/main" id="{A8B11BED-7876-4101-8C0D-B675ACD9996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22746" y="2552606"/>
            <a:ext cx="4704073" cy="3151126"/>
          </a:xfrm>
          <a:prstGeom prst="rect">
            <a:avLst/>
          </a:prstGeom>
        </p:spPr>
      </p:pic>
      <p:pic>
        <p:nvPicPr>
          <p:cNvPr id="31" name="图片 30">
            <a:extLst>
              <a:ext uri="{FF2B5EF4-FFF2-40B4-BE49-F238E27FC236}">
                <a16:creationId xmlns:a16="http://schemas.microsoft.com/office/drawing/2014/main" id="{5BCF3352-9FDE-47AF-8BDB-094BC433809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76166" y="326532"/>
            <a:ext cx="650481" cy="709616"/>
          </a:xfrm>
          <a:prstGeom prst="rect">
            <a:avLst/>
          </a:prstGeom>
        </p:spPr>
      </p:pic>
    </p:spTree>
    <p:extLst>
      <p:ext uri="{BB962C8B-B14F-4D97-AF65-F5344CB8AC3E}">
        <p14:creationId xmlns:p14="http://schemas.microsoft.com/office/powerpoint/2010/main" val="578712502"/>
      </p:ext>
    </p:extLst>
  </p:cSld>
  <p:clrMapOvr>
    <a:masterClrMapping/>
  </p:clrMapOvr>
  <p:transition spd="slow" advClick="0">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39" name="矩形 38">
            <a:extLst>
              <a:ext uri="{FF2B5EF4-FFF2-40B4-BE49-F238E27FC236}">
                <a16:creationId xmlns:a16="http://schemas.microsoft.com/office/drawing/2014/main" id="{B395D710-A61C-448F-AF2F-80F671B3AC23}"/>
              </a:ext>
            </a:extLst>
          </p:cNvPr>
          <p:cNvSpPr/>
          <p:nvPr/>
        </p:nvSpPr>
        <p:spPr>
          <a:xfrm>
            <a:off x="0" y="0"/>
            <a:ext cx="2526984" cy="6858000"/>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TextBox 2">
            <a:extLst>
              <a:ext uri="{FF2B5EF4-FFF2-40B4-BE49-F238E27FC236}">
                <a16:creationId xmlns:a16="http://schemas.microsoft.com/office/drawing/2014/main" id="{CD78D246-C23A-4ADF-9A19-60C2F4D6BF22}"/>
              </a:ext>
            </a:extLst>
          </p:cNvPr>
          <p:cNvSpPr txBox="1"/>
          <p:nvPr/>
        </p:nvSpPr>
        <p:spPr>
          <a:xfrm>
            <a:off x="855040" y="397655"/>
            <a:ext cx="1644885" cy="259505"/>
          </a:xfrm>
          <a:prstGeom prst="rect">
            <a:avLst/>
          </a:prstGeom>
          <a:noFill/>
        </p:spPr>
        <p:txBody>
          <a:bodyPr wrap="square" lIns="45720" tIns="18288" rIns="45720" bIns="18288">
            <a:noAutofit/>
          </a:bodyPr>
          <a:lstStyle/>
          <a:p>
            <a:pPr algn="l">
              <a:lnSpc>
                <a:spcPts val="1600"/>
              </a:lnSpc>
              <a:spcAft>
                <a:spcPts val="0"/>
              </a:spcAft>
            </a:pPr>
            <a:r>
              <a:rPr sz="1400" i="0" dirty="0">
                <a:solidFill>
                  <a:schemeClr val="bg1"/>
                </a:solidFill>
                <a:latin typeface="Nunito" panose="02000503030000020003" pitchFamily="2" charset="0"/>
                <a:ea typeface="Calibri"/>
              </a:rPr>
              <a:t>CONTENTS</a:t>
            </a:r>
          </a:p>
        </p:txBody>
      </p:sp>
      <p:sp>
        <p:nvSpPr>
          <p:cNvPr id="53" name="Rectangle 4">
            <a:extLst>
              <a:ext uri="{FF2B5EF4-FFF2-40B4-BE49-F238E27FC236}">
                <a16:creationId xmlns:a16="http://schemas.microsoft.com/office/drawing/2014/main" id="{F05C1A4A-354F-401E-9B30-959FB2B1345E}"/>
              </a:ext>
            </a:extLst>
          </p:cNvPr>
          <p:cNvSpPr/>
          <p:nvPr/>
        </p:nvSpPr>
        <p:spPr>
          <a:xfrm>
            <a:off x="877817" y="659275"/>
            <a:ext cx="1645920" cy="25400"/>
          </a:xfrm>
          <a:prstGeom prst="rect">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solidFill>
                <a:schemeClr val="bg1"/>
              </a:solidFill>
            </a:endParaRPr>
          </a:p>
        </p:txBody>
      </p:sp>
      <p:sp>
        <p:nvSpPr>
          <p:cNvPr id="54" name="TextBox 3">
            <a:extLst>
              <a:ext uri="{FF2B5EF4-FFF2-40B4-BE49-F238E27FC236}">
                <a16:creationId xmlns:a16="http://schemas.microsoft.com/office/drawing/2014/main" id="{E9F06EFF-07CB-4025-8E9A-F48DDA46A35A}"/>
              </a:ext>
            </a:extLst>
          </p:cNvPr>
          <p:cNvSpPr txBox="1"/>
          <p:nvPr/>
        </p:nvSpPr>
        <p:spPr>
          <a:xfrm>
            <a:off x="854005" y="790072"/>
            <a:ext cx="3129280" cy="516240"/>
          </a:xfrm>
          <a:prstGeom prst="rect">
            <a:avLst/>
          </a:prstGeom>
          <a:noFill/>
        </p:spPr>
        <p:txBody>
          <a:bodyPr wrap="square" lIns="45720" tIns="18288" rIns="45720" bIns="18288">
            <a:noAutofit/>
          </a:bodyPr>
          <a:lstStyle/>
          <a:p>
            <a:pPr algn="l">
              <a:lnSpc>
                <a:spcPts val="4100"/>
              </a:lnSpc>
              <a:spcAft>
                <a:spcPts val="0"/>
              </a:spcAft>
            </a:pPr>
            <a:r>
              <a:rPr sz="3600" i="0" dirty="0">
                <a:solidFill>
                  <a:schemeClr val="bg1"/>
                </a:solidFill>
                <a:latin typeface="Playfair Display Black" panose="00000A00000000000000" pitchFamily="2" charset="0"/>
                <a:ea typeface="Calibri"/>
              </a:rPr>
              <a:t>What's </a:t>
            </a:r>
            <a:r>
              <a:rPr lang="en-US" sz="3600" i="0" dirty="0">
                <a:solidFill>
                  <a:schemeClr val="bg1"/>
                </a:solidFill>
                <a:latin typeface="Playfair Display Black" panose="00000A00000000000000" pitchFamily="2" charset="0"/>
                <a:ea typeface="Calibri"/>
              </a:rPr>
              <a:t> </a:t>
            </a:r>
            <a:r>
              <a:rPr sz="3600" i="0" dirty="0">
                <a:solidFill>
                  <a:schemeClr val="bg1"/>
                </a:solidFill>
                <a:latin typeface="Playfair Display Black" panose="00000A00000000000000" pitchFamily="2" charset="0"/>
                <a:ea typeface="Calibri"/>
              </a:rPr>
              <a:t>Inside</a:t>
            </a:r>
          </a:p>
        </p:txBody>
      </p:sp>
      <p:grpSp>
        <p:nvGrpSpPr>
          <p:cNvPr id="8" name="组合 7">
            <a:extLst>
              <a:ext uri="{FF2B5EF4-FFF2-40B4-BE49-F238E27FC236}">
                <a16:creationId xmlns:a16="http://schemas.microsoft.com/office/drawing/2014/main" id="{6803D458-3545-4BD0-9C79-5CF9F6B9548D}"/>
              </a:ext>
            </a:extLst>
          </p:cNvPr>
          <p:cNvGrpSpPr/>
          <p:nvPr/>
        </p:nvGrpSpPr>
        <p:grpSpPr>
          <a:xfrm>
            <a:off x="2224124" y="1642759"/>
            <a:ext cx="9281530" cy="4007746"/>
            <a:chOff x="2219362" y="1957084"/>
            <a:chExt cx="9281530" cy="4007746"/>
          </a:xfrm>
        </p:grpSpPr>
        <p:sp>
          <p:nvSpPr>
            <p:cNvPr id="122" name="矩形 121">
              <a:extLst>
                <a:ext uri="{FF2B5EF4-FFF2-40B4-BE49-F238E27FC236}">
                  <a16:creationId xmlns:a16="http://schemas.microsoft.com/office/drawing/2014/main" id="{1C8B2BE7-1AC3-43F0-9C7D-E4831072AF54}"/>
                </a:ext>
              </a:extLst>
            </p:cNvPr>
            <p:cNvSpPr/>
            <p:nvPr/>
          </p:nvSpPr>
          <p:spPr>
            <a:xfrm>
              <a:off x="7475065" y="1961711"/>
              <a:ext cx="4017280" cy="598838"/>
            </a:xfrm>
            <a:prstGeom prst="rect">
              <a:avLst/>
            </a:prstGeom>
            <a:solidFill>
              <a:srgbClr val="E2641F">
                <a:alpha val="2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矩形 122">
              <a:extLst>
                <a:ext uri="{FF2B5EF4-FFF2-40B4-BE49-F238E27FC236}">
                  <a16:creationId xmlns:a16="http://schemas.microsoft.com/office/drawing/2014/main" id="{D8F40AD6-2D8F-4694-A75C-179A8E3C424A}"/>
                </a:ext>
              </a:extLst>
            </p:cNvPr>
            <p:cNvSpPr/>
            <p:nvPr/>
          </p:nvSpPr>
          <p:spPr>
            <a:xfrm>
              <a:off x="7475065" y="3117411"/>
              <a:ext cx="4017280" cy="598838"/>
            </a:xfrm>
            <a:prstGeom prst="rect">
              <a:avLst/>
            </a:prstGeom>
            <a:solidFill>
              <a:srgbClr val="E2641F">
                <a:alpha val="2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矩形 123">
              <a:extLst>
                <a:ext uri="{FF2B5EF4-FFF2-40B4-BE49-F238E27FC236}">
                  <a16:creationId xmlns:a16="http://schemas.microsoft.com/office/drawing/2014/main" id="{A4F29246-043B-476A-9BEA-35E510427DC6}"/>
                </a:ext>
              </a:extLst>
            </p:cNvPr>
            <p:cNvSpPr/>
            <p:nvPr/>
          </p:nvSpPr>
          <p:spPr>
            <a:xfrm>
              <a:off x="7475065" y="4265150"/>
              <a:ext cx="4017280" cy="598838"/>
            </a:xfrm>
            <a:prstGeom prst="rect">
              <a:avLst/>
            </a:prstGeom>
            <a:solidFill>
              <a:srgbClr val="E2641F">
                <a:alpha val="2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矩形 119">
              <a:extLst>
                <a:ext uri="{FF2B5EF4-FFF2-40B4-BE49-F238E27FC236}">
                  <a16:creationId xmlns:a16="http://schemas.microsoft.com/office/drawing/2014/main" id="{F6311E61-A823-49C4-AB14-FB44E2EDD0B7}"/>
                </a:ext>
              </a:extLst>
            </p:cNvPr>
            <p:cNvSpPr/>
            <p:nvPr/>
          </p:nvSpPr>
          <p:spPr>
            <a:xfrm>
              <a:off x="2526984" y="4283564"/>
              <a:ext cx="4017280" cy="598838"/>
            </a:xfrm>
            <a:prstGeom prst="rect">
              <a:avLst/>
            </a:prstGeom>
            <a:solidFill>
              <a:srgbClr val="E2641F">
                <a:alpha val="2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矩形 118">
              <a:extLst>
                <a:ext uri="{FF2B5EF4-FFF2-40B4-BE49-F238E27FC236}">
                  <a16:creationId xmlns:a16="http://schemas.microsoft.com/office/drawing/2014/main" id="{A7B703D0-220B-4B14-9CAD-E0620EB6082D}"/>
                </a:ext>
              </a:extLst>
            </p:cNvPr>
            <p:cNvSpPr/>
            <p:nvPr/>
          </p:nvSpPr>
          <p:spPr>
            <a:xfrm>
              <a:off x="2526984" y="3146867"/>
              <a:ext cx="4017280" cy="598838"/>
            </a:xfrm>
            <a:prstGeom prst="rect">
              <a:avLst/>
            </a:prstGeom>
            <a:solidFill>
              <a:srgbClr val="E2641F">
                <a:alpha val="2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 name="矩形 117">
              <a:extLst>
                <a:ext uri="{FF2B5EF4-FFF2-40B4-BE49-F238E27FC236}">
                  <a16:creationId xmlns:a16="http://schemas.microsoft.com/office/drawing/2014/main" id="{D9B4CA45-B680-4CA2-B3A4-69A8D8B3A8AE}"/>
                </a:ext>
              </a:extLst>
            </p:cNvPr>
            <p:cNvSpPr/>
            <p:nvPr/>
          </p:nvSpPr>
          <p:spPr>
            <a:xfrm>
              <a:off x="2526984" y="1983242"/>
              <a:ext cx="4017280" cy="598838"/>
            </a:xfrm>
            <a:prstGeom prst="rect">
              <a:avLst/>
            </a:prstGeom>
            <a:solidFill>
              <a:srgbClr val="E2641F">
                <a:alpha val="2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5B48A3B8-984E-4659-AAEC-FC91A5B056E2}"/>
                </a:ext>
              </a:extLst>
            </p:cNvPr>
            <p:cNvGrpSpPr/>
            <p:nvPr/>
          </p:nvGrpSpPr>
          <p:grpSpPr>
            <a:xfrm>
              <a:off x="2219362" y="3129127"/>
              <a:ext cx="4324902" cy="603018"/>
              <a:chOff x="6834759" y="2073730"/>
              <a:chExt cx="4324902" cy="603018"/>
            </a:xfrm>
          </p:grpSpPr>
          <p:sp>
            <p:nvSpPr>
              <p:cNvPr id="56" name="文本框 55">
                <a:extLst>
                  <a:ext uri="{FF2B5EF4-FFF2-40B4-BE49-F238E27FC236}">
                    <a16:creationId xmlns:a16="http://schemas.microsoft.com/office/drawing/2014/main" id="{B3B7DFC5-5CF1-428A-9EB7-FD8DDF5837BF}"/>
                  </a:ext>
                </a:extLst>
              </p:cNvPr>
              <p:cNvSpPr txBox="1"/>
              <p:nvPr/>
            </p:nvSpPr>
            <p:spPr>
              <a:xfrm>
                <a:off x="7609570" y="2082606"/>
                <a:ext cx="3550091" cy="369332"/>
              </a:xfrm>
              <a:prstGeom prst="rect">
                <a:avLst/>
              </a:prstGeom>
              <a:noFill/>
            </p:spPr>
            <p:txBody>
              <a:bodyPr wrap="square" rtlCol="0">
                <a:spAutoFit/>
              </a:bodyPr>
              <a:lstStyle/>
              <a:p>
                <a:r>
                  <a:rPr lang="en-US" altLang="zh-CN" b="1" dirty="0">
                    <a:solidFill>
                      <a:schemeClr val="bg1"/>
                    </a:solidFill>
                    <a:latin typeface="Playfair Display" panose="00000500000000000000" pitchFamily="2" charset="0"/>
                    <a:ea typeface="微软雅黑" panose="020B0503020204020204" pitchFamily="34" charset="-122"/>
                  </a:rPr>
                  <a:t>Skin + Look</a:t>
                </a:r>
                <a:endParaRPr lang="zh-CN" altLang="en-US" b="1" dirty="0">
                  <a:solidFill>
                    <a:schemeClr val="bg1"/>
                  </a:solidFill>
                  <a:latin typeface="Playfair Display" panose="00000500000000000000" pitchFamily="2" charset="0"/>
                  <a:ea typeface="微软雅黑" panose="020B0503020204020204" pitchFamily="34" charset="-122"/>
                </a:endParaRPr>
              </a:p>
            </p:txBody>
          </p:sp>
          <p:grpSp>
            <p:nvGrpSpPr>
              <p:cNvPr id="59" name="组合 58">
                <a:extLst>
                  <a:ext uri="{FF2B5EF4-FFF2-40B4-BE49-F238E27FC236}">
                    <a16:creationId xmlns:a16="http://schemas.microsoft.com/office/drawing/2014/main" id="{9B651CED-6070-4278-A2F5-864AE68C6FF6}"/>
                  </a:ext>
                </a:extLst>
              </p:cNvPr>
              <p:cNvGrpSpPr/>
              <p:nvPr/>
            </p:nvGrpSpPr>
            <p:grpSpPr>
              <a:xfrm>
                <a:off x="6834759" y="2073730"/>
                <a:ext cx="598838" cy="598838"/>
                <a:chOff x="856343" y="2627086"/>
                <a:chExt cx="2044659" cy="2044659"/>
              </a:xfrm>
            </p:grpSpPr>
            <p:sp>
              <p:nvSpPr>
                <p:cNvPr id="61" name="椭圆 60">
                  <a:extLst>
                    <a:ext uri="{FF2B5EF4-FFF2-40B4-BE49-F238E27FC236}">
                      <a16:creationId xmlns:a16="http://schemas.microsoft.com/office/drawing/2014/main" id="{179F2255-2B7C-4630-979A-FB39494E20A7}"/>
                    </a:ext>
                  </a:extLst>
                </p:cNvPr>
                <p:cNvSpPr/>
                <p:nvPr/>
              </p:nvSpPr>
              <p:spPr>
                <a:xfrm>
                  <a:off x="856343" y="2627086"/>
                  <a:ext cx="2044659" cy="2044659"/>
                </a:xfrm>
                <a:prstGeom prst="ellipse">
                  <a:avLst/>
                </a:prstGeom>
                <a:solidFill>
                  <a:srgbClr val="E2641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62" name="椭圆 61">
                  <a:extLst>
                    <a:ext uri="{FF2B5EF4-FFF2-40B4-BE49-F238E27FC236}">
                      <a16:creationId xmlns:a16="http://schemas.microsoft.com/office/drawing/2014/main" id="{340761A6-5DAE-4292-8384-D17C82CE3B38}"/>
                    </a:ext>
                  </a:extLst>
                </p:cNvPr>
                <p:cNvSpPr/>
                <p:nvPr/>
              </p:nvSpPr>
              <p:spPr>
                <a:xfrm>
                  <a:off x="1097965" y="2861869"/>
                  <a:ext cx="1575090" cy="1575090"/>
                </a:xfrm>
                <a:prstGeom prst="ellipse">
                  <a:avLst/>
                </a:prstGeom>
                <a:noFill/>
                <a:ln w="127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grpSp>
          <p:sp>
            <p:nvSpPr>
              <p:cNvPr id="60" name="文本框 59">
                <a:extLst>
                  <a:ext uri="{FF2B5EF4-FFF2-40B4-BE49-F238E27FC236}">
                    <a16:creationId xmlns:a16="http://schemas.microsoft.com/office/drawing/2014/main" id="{8B4569E1-3E49-4DA4-86C4-A00E40EA316A}"/>
                  </a:ext>
                </a:extLst>
              </p:cNvPr>
              <p:cNvSpPr txBox="1"/>
              <p:nvPr/>
            </p:nvSpPr>
            <p:spPr>
              <a:xfrm>
                <a:off x="6881149" y="2160095"/>
                <a:ext cx="506059" cy="400110"/>
              </a:xfrm>
              <a:prstGeom prst="rect">
                <a:avLst/>
              </a:prstGeom>
              <a:noFill/>
            </p:spPr>
            <p:txBody>
              <a:bodyPr wrap="square" rtlCol="0">
                <a:spAutoFit/>
              </a:bodyPr>
              <a:lstStyle/>
              <a:p>
                <a:r>
                  <a:rPr lang="en-US" altLang="zh-CN" sz="2000" dirty="0">
                    <a:solidFill>
                      <a:schemeClr val="bg1"/>
                    </a:solidFill>
                    <a:latin typeface="Nunito" panose="02000503030000020003" pitchFamily="2" charset="0"/>
                    <a:ea typeface="微软雅黑" panose="020B0503020204020204" pitchFamily="34" charset="-122"/>
                  </a:rPr>
                  <a:t>02</a:t>
                </a:r>
                <a:endParaRPr lang="zh-CN" altLang="en-US" sz="2000" dirty="0">
                  <a:solidFill>
                    <a:schemeClr val="bg1"/>
                  </a:solidFill>
                  <a:latin typeface="Nunito" panose="02000503030000020003" pitchFamily="2" charset="0"/>
                  <a:ea typeface="微软雅黑" panose="020B0503020204020204" pitchFamily="34" charset="-122"/>
                </a:endParaRPr>
              </a:p>
            </p:txBody>
          </p:sp>
          <p:sp>
            <p:nvSpPr>
              <p:cNvPr id="58" name="文本框 57">
                <a:extLst>
                  <a:ext uri="{FF2B5EF4-FFF2-40B4-BE49-F238E27FC236}">
                    <a16:creationId xmlns:a16="http://schemas.microsoft.com/office/drawing/2014/main" id="{0C58922E-94B6-4AA0-8348-A485567F6EA8}"/>
                  </a:ext>
                </a:extLst>
              </p:cNvPr>
              <p:cNvSpPr txBox="1"/>
              <p:nvPr/>
            </p:nvSpPr>
            <p:spPr>
              <a:xfrm>
                <a:off x="7609570" y="2399749"/>
                <a:ext cx="3158581" cy="276999"/>
              </a:xfrm>
              <a:prstGeom prst="rect">
                <a:avLst/>
              </a:prstGeom>
              <a:noFill/>
            </p:spPr>
            <p:txBody>
              <a:bodyPr wrap="square" rtlCol="0">
                <a:spAutoFit/>
              </a:bodyPr>
              <a:lstStyle/>
              <a:p>
                <a:r>
                  <a:rPr lang="en-US" altLang="zh-CN" sz="1200" dirty="0">
                    <a:solidFill>
                      <a:srgbClr val="F4B860"/>
                    </a:solidFill>
                  </a:rPr>
                  <a:t>Styles, skin classifications &amp; care</a:t>
                </a:r>
                <a:endParaRPr lang="zh-CN" altLang="en-US" sz="1200" dirty="0">
                  <a:solidFill>
                    <a:srgbClr val="F4B860"/>
                  </a:solidFill>
                </a:endParaRPr>
              </a:p>
            </p:txBody>
          </p:sp>
        </p:grpSp>
        <p:grpSp>
          <p:nvGrpSpPr>
            <p:cNvPr id="2" name="组合 1">
              <a:extLst>
                <a:ext uri="{FF2B5EF4-FFF2-40B4-BE49-F238E27FC236}">
                  <a16:creationId xmlns:a16="http://schemas.microsoft.com/office/drawing/2014/main" id="{3D667784-2579-4599-893F-E861E2EDCD8B}"/>
                </a:ext>
              </a:extLst>
            </p:cNvPr>
            <p:cNvGrpSpPr/>
            <p:nvPr/>
          </p:nvGrpSpPr>
          <p:grpSpPr>
            <a:xfrm>
              <a:off x="2226313" y="5358783"/>
              <a:ext cx="4324902" cy="606047"/>
              <a:chOff x="7175990" y="803051"/>
              <a:chExt cx="4324902" cy="606047"/>
            </a:xfrm>
          </p:grpSpPr>
          <p:sp>
            <p:nvSpPr>
              <p:cNvPr id="121" name="矩形 120">
                <a:extLst>
                  <a:ext uri="{FF2B5EF4-FFF2-40B4-BE49-F238E27FC236}">
                    <a16:creationId xmlns:a16="http://schemas.microsoft.com/office/drawing/2014/main" id="{597FA2E7-3596-495E-A98E-EFCE01967BE7}"/>
                  </a:ext>
                </a:extLst>
              </p:cNvPr>
              <p:cNvSpPr/>
              <p:nvPr/>
            </p:nvSpPr>
            <p:spPr>
              <a:xfrm>
                <a:off x="7475065" y="810260"/>
                <a:ext cx="4017280" cy="598838"/>
              </a:xfrm>
              <a:prstGeom prst="rect">
                <a:avLst/>
              </a:prstGeom>
              <a:solidFill>
                <a:srgbClr val="E2641F">
                  <a:alpha val="2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1" name="组合 110">
                <a:extLst>
                  <a:ext uri="{FF2B5EF4-FFF2-40B4-BE49-F238E27FC236}">
                    <a16:creationId xmlns:a16="http://schemas.microsoft.com/office/drawing/2014/main" id="{B0B168BA-A3D0-496F-8F74-E69FDB84D0D9}"/>
                  </a:ext>
                </a:extLst>
              </p:cNvPr>
              <p:cNvGrpSpPr/>
              <p:nvPr/>
            </p:nvGrpSpPr>
            <p:grpSpPr>
              <a:xfrm>
                <a:off x="7175990" y="803051"/>
                <a:ext cx="4324902" cy="603018"/>
                <a:chOff x="6611672" y="1999604"/>
                <a:chExt cx="4324902" cy="603018"/>
              </a:xfrm>
            </p:grpSpPr>
            <p:sp>
              <p:nvSpPr>
                <p:cNvPr id="72" name="文本框 71">
                  <a:extLst>
                    <a:ext uri="{FF2B5EF4-FFF2-40B4-BE49-F238E27FC236}">
                      <a16:creationId xmlns:a16="http://schemas.microsoft.com/office/drawing/2014/main" id="{934CF693-4057-47D7-9B2F-86B4EF8D2E87}"/>
                    </a:ext>
                  </a:extLst>
                </p:cNvPr>
                <p:cNvSpPr txBox="1"/>
                <p:nvPr/>
              </p:nvSpPr>
              <p:spPr>
                <a:xfrm>
                  <a:off x="7386483" y="2008480"/>
                  <a:ext cx="3550091" cy="369332"/>
                </a:xfrm>
                <a:prstGeom prst="rect">
                  <a:avLst/>
                </a:prstGeom>
                <a:noFill/>
              </p:spPr>
              <p:txBody>
                <a:bodyPr wrap="square" rtlCol="0">
                  <a:spAutoFit/>
                </a:bodyPr>
                <a:lstStyle/>
                <a:p>
                  <a:r>
                    <a:rPr lang="en-US" altLang="zh-CN" b="1" dirty="0">
                      <a:solidFill>
                        <a:schemeClr val="bg1"/>
                      </a:solidFill>
                      <a:latin typeface="Playfair Display" panose="00000500000000000000" pitchFamily="2" charset="0"/>
                      <a:ea typeface="微软雅黑" panose="020B0503020204020204" pitchFamily="34" charset="-122"/>
                    </a:rPr>
                    <a:t>Build the base</a:t>
                  </a:r>
                  <a:endParaRPr lang="zh-CN" altLang="en-US" b="1" dirty="0">
                    <a:solidFill>
                      <a:schemeClr val="bg1"/>
                    </a:solidFill>
                    <a:latin typeface="Playfair Display" panose="00000500000000000000" pitchFamily="2" charset="0"/>
                    <a:ea typeface="微软雅黑" panose="020B0503020204020204" pitchFamily="34" charset="-122"/>
                  </a:endParaRPr>
                </a:p>
              </p:txBody>
            </p:sp>
            <p:grpSp>
              <p:nvGrpSpPr>
                <p:cNvPr id="73" name="组合 72">
                  <a:extLst>
                    <a:ext uri="{FF2B5EF4-FFF2-40B4-BE49-F238E27FC236}">
                      <a16:creationId xmlns:a16="http://schemas.microsoft.com/office/drawing/2014/main" id="{099036AB-E6D3-41C9-BD3B-99A370708120}"/>
                    </a:ext>
                  </a:extLst>
                </p:cNvPr>
                <p:cNvGrpSpPr/>
                <p:nvPr/>
              </p:nvGrpSpPr>
              <p:grpSpPr>
                <a:xfrm>
                  <a:off x="6611672" y="1999604"/>
                  <a:ext cx="598838" cy="598838"/>
                  <a:chOff x="856343" y="2627086"/>
                  <a:chExt cx="2044659" cy="2044659"/>
                </a:xfrm>
              </p:grpSpPr>
              <p:sp>
                <p:nvSpPr>
                  <p:cNvPr id="76" name="椭圆 75">
                    <a:extLst>
                      <a:ext uri="{FF2B5EF4-FFF2-40B4-BE49-F238E27FC236}">
                        <a16:creationId xmlns:a16="http://schemas.microsoft.com/office/drawing/2014/main" id="{10583843-590D-4459-A584-4258E04A2638}"/>
                      </a:ext>
                    </a:extLst>
                  </p:cNvPr>
                  <p:cNvSpPr/>
                  <p:nvPr/>
                </p:nvSpPr>
                <p:spPr>
                  <a:xfrm>
                    <a:off x="856343" y="2627086"/>
                    <a:ext cx="2044659" cy="2044659"/>
                  </a:xfrm>
                  <a:prstGeom prst="ellipse">
                    <a:avLst/>
                  </a:prstGeom>
                  <a:solidFill>
                    <a:srgbClr val="E2641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77" name="椭圆 76">
                    <a:extLst>
                      <a:ext uri="{FF2B5EF4-FFF2-40B4-BE49-F238E27FC236}">
                        <a16:creationId xmlns:a16="http://schemas.microsoft.com/office/drawing/2014/main" id="{166EAE39-3EE3-4051-A39E-69EF551A8C11}"/>
                      </a:ext>
                    </a:extLst>
                  </p:cNvPr>
                  <p:cNvSpPr/>
                  <p:nvPr/>
                </p:nvSpPr>
                <p:spPr>
                  <a:xfrm>
                    <a:off x="1097965" y="2861869"/>
                    <a:ext cx="1575090" cy="1575090"/>
                  </a:xfrm>
                  <a:prstGeom prst="ellipse">
                    <a:avLst/>
                  </a:prstGeom>
                  <a:noFill/>
                  <a:ln w="127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grpSp>
            <p:sp>
              <p:nvSpPr>
                <p:cNvPr id="74" name="文本框 73">
                  <a:extLst>
                    <a:ext uri="{FF2B5EF4-FFF2-40B4-BE49-F238E27FC236}">
                      <a16:creationId xmlns:a16="http://schemas.microsoft.com/office/drawing/2014/main" id="{ABBCF2D9-AFB0-4ED6-8ED1-5F282D689DBC}"/>
                    </a:ext>
                  </a:extLst>
                </p:cNvPr>
                <p:cNvSpPr txBox="1"/>
                <p:nvPr/>
              </p:nvSpPr>
              <p:spPr>
                <a:xfrm>
                  <a:off x="6658062" y="2085969"/>
                  <a:ext cx="506059" cy="400110"/>
                </a:xfrm>
                <a:prstGeom prst="rect">
                  <a:avLst/>
                </a:prstGeom>
                <a:noFill/>
              </p:spPr>
              <p:txBody>
                <a:bodyPr wrap="square" rtlCol="0">
                  <a:spAutoFit/>
                </a:bodyPr>
                <a:lstStyle/>
                <a:p>
                  <a:pPr algn="ctr"/>
                  <a:r>
                    <a:rPr lang="en-US" altLang="zh-CN" sz="2000" dirty="0">
                      <a:solidFill>
                        <a:schemeClr val="bg1"/>
                      </a:solidFill>
                      <a:latin typeface="Nunito" panose="02000503030000020003" pitchFamily="2" charset="0"/>
                      <a:ea typeface="微软雅黑" panose="020B0503020204020204" pitchFamily="34" charset="-122"/>
                    </a:rPr>
                    <a:t>04</a:t>
                  </a:r>
                  <a:endParaRPr lang="zh-CN" altLang="en-US" sz="2000" dirty="0">
                    <a:solidFill>
                      <a:schemeClr val="bg1"/>
                    </a:solidFill>
                    <a:latin typeface="Nunito" panose="02000503030000020003" pitchFamily="2" charset="0"/>
                    <a:ea typeface="微软雅黑" panose="020B0503020204020204" pitchFamily="34" charset="-122"/>
                  </a:endParaRPr>
                </a:p>
              </p:txBody>
            </p:sp>
            <p:sp>
              <p:nvSpPr>
                <p:cNvPr id="75" name="文本框 74">
                  <a:extLst>
                    <a:ext uri="{FF2B5EF4-FFF2-40B4-BE49-F238E27FC236}">
                      <a16:creationId xmlns:a16="http://schemas.microsoft.com/office/drawing/2014/main" id="{E64FA048-FA67-45E7-83A1-3FC8813B5C9B}"/>
                    </a:ext>
                  </a:extLst>
                </p:cNvPr>
                <p:cNvSpPr txBox="1"/>
                <p:nvPr/>
              </p:nvSpPr>
              <p:spPr>
                <a:xfrm>
                  <a:off x="7386483" y="2325623"/>
                  <a:ext cx="3158581" cy="276999"/>
                </a:xfrm>
                <a:prstGeom prst="rect">
                  <a:avLst/>
                </a:prstGeom>
                <a:noFill/>
              </p:spPr>
              <p:txBody>
                <a:bodyPr wrap="square" rtlCol="0">
                  <a:spAutoFit/>
                </a:bodyPr>
                <a:lstStyle/>
                <a:p>
                  <a:r>
                    <a:rPr lang="en-US" altLang="zh-CN" sz="1200" dirty="0">
                      <a:solidFill>
                        <a:srgbClr val="F4B860"/>
                      </a:solidFill>
                    </a:rPr>
                    <a:t>An introduction to a dresser</a:t>
                  </a:r>
                  <a:endParaRPr lang="zh-CN" altLang="en-US" sz="1200" dirty="0">
                    <a:solidFill>
                      <a:srgbClr val="F4B860"/>
                    </a:solidFill>
                  </a:endParaRPr>
                </a:p>
              </p:txBody>
            </p:sp>
          </p:grpSp>
        </p:grpSp>
        <p:grpSp>
          <p:nvGrpSpPr>
            <p:cNvPr id="110" name="组合 109">
              <a:extLst>
                <a:ext uri="{FF2B5EF4-FFF2-40B4-BE49-F238E27FC236}">
                  <a16:creationId xmlns:a16="http://schemas.microsoft.com/office/drawing/2014/main" id="{ADFA8941-8B49-439C-9D0D-D0CFCED97102}"/>
                </a:ext>
              </a:extLst>
            </p:cNvPr>
            <p:cNvGrpSpPr/>
            <p:nvPr/>
          </p:nvGrpSpPr>
          <p:grpSpPr>
            <a:xfrm>
              <a:off x="7175990" y="3111117"/>
              <a:ext cx="4324902" cy="603018"/>
              <a:chOff x="6611672" y="3165010"/>
              <a:chExt cx="4324902" cy="603018"/>
            </a:xfrm>
          </p:grpSpPr>
          <p:sp>
            <p:nvSpPr>
              <p:cNvPr id="87" name="文本框 86">
                <a:extLst>
                  <a:ext uri="{FF2B5EF4-FFF2-40B4-BE49-F238E27FC236}">
                    <a16:creationId xmlns:a16="http://schemas.microsoft.com/office/drawing/2014/main" id="{F9719D73-423E-4E03-8671-ED5A65646A28}"/>
                  </a:ext>
                </a:extLst>
              </p:cNvPr>
              <p:cNvSpPr txBox="1"/>
              <p:nvPr/>
            </p:nvSpPr>
            <p:spPr>
              <a:xfrm>
                <a:off x="7386483" y="3173886"/>
                <a:ext cx="3550091" cy="369332"/>
              </a:xfrm>
              <a:prstGeom prst="rect">
                <a:avLst/>
              </a:prstGeom>
              <a:noFill/>
            </p:spPr>
            <p:txBody>
              <a:bodyPr wrap="square" rtlCol="0">
                <a:spAutoFit/>
              </a:bodyPr>
              <a:lstStyle/>
              <a:p>
                <a:r>
                  <a:rPr lang="en-US" altLang="zh-CN" b="1" dirty="0">
                    <a:solidFill>
                      <a:schemeClr val="bg1"/>
                    </a:solidFill>
                    <a:latin typeface="Playfair Display" panose="00000500000000000000" pitchFamily="2" charset="0"/>
                    <a:ea typeface="微软雅黑" panose="020B0503020204020204" pitchFamily="34" charset="-122"/>
                  </a:rPr>
                  <a:t>Makeup Application Steps</a:t>
                </a:r>
                <a:endParaRPr lang="zh-CN" altLang="en-US" b="1" dirty="0">
                  <a:solidFill>
                    <a:schemeClr val="bg1"/>
                  </a:solidFill>
                  <a:latin typeface="Playfair Display" panose="00000500000000000000" pitchFamily="2" charset="0"/>
                  <a:ea typeface="微软雅黑" panose="020B0503020204020204" pitchFamily="34" charset="-122"/>
                </a:endParaRPr>
              </a:p>
            </p:txBody>
          </p:sp>
          <p:grpSp>
            <p:nvGrpSpPr>
              <p:cNvPr id="88" name="组合 87">
                <a:extLst>
                  <a:ext uri="{FF2B5EF4-FFF2-40B4-BE49-F238E27FC236}">
                    <a16:creationId xmlns:a16="http://schemas.microsoft.com/office/drawing/2014/main" id="{68B85AE2-4FD6-4A1B-8A32-A34E8E11CA83}"/>
                  </a:ext>
                </a:extLst>
              </p:cNvPr>
              <p:cNvGrpSpPr/>
              <p:nvPr/>
            </p:nvGrpSpPr>
            <p:grpSpPr>
              <a:xfrm>
                <a:off x="6611672" y="3165010"/>
                <a:ext cx="598838" cy="598838"/>
                <a:chOff x="856343" y="2627086"/>
                <a:chExt cx="2044659" cy="2044659"/>
              </a:xfrm>
            </p:grpSpPr>
            <p:sp>
              <p:nvSpPr>
                <p:cNvPr id="91" name="椭圆 90">
                  <a:extLst>
                    <a:ext uri="{FF2B5EF4-FFF2-40B4-BE49-F238E27FC236}">
                      <a16:creationId xmlns:a16="http://schemas.microsoft.com/office/drawing/2014/main" id="{D2E8D8BF-5AC6-4B89-856C-DA8BF4015E2B}"/>
                    </a:ext>
                  </a:extLst>
                </p:cNvPr>
                <p:cNvSpPr/>
                <p:nvPr/>
              </p:nvSpPr>
              <p:spPr>
                <a:xfrm>
                  <a:off x="856343" y="2627086"/>
                  <a:ext cx="2044659" cy="2044659"/>
                </a:xfrm>
                <a:prstGeom prst="ellipse">
                  <a:avLst/>
                </a:prstGeom>
                <a:solidFill>
                  <a:srgbClr val="E2641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92" name="椭圆 91">
                  <a:extLst>
                    <a:ext uri="{FF2B5EF4-FFF2-40B4-BE49-F238E27FC236}">
                      <a16:creationId xmlns:a16="http://schemas.microsoft.com/office/drawing/2014/main" id="{7E443228-D310-4700-A12A-1491D7D9E96C}"/>
                    </a:ext>
                  </a:extLst>
                </p:cNvPr>
                <p:cNvSpPr/>
                <p:nvPr/>
              </p:nvSpPr>
              <p:spPr>
                <a:xfrm>
                  <a:off x="1097965" y="2861869"/>
                  <a:ext cx="1575090" cy="1575090"/>
                </a:xfrm>
                <a:prstGeom prst="ellipse">
                  <a:avLst/>
                </a:prstGeom>
                <a:noFill/>
                <a:ln w="127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grpSp>
          <p:sp>
            <p:nvSpPr>
              <p:cNvPr id="89" name="文本框 88">
                <a:extLst>
                  <a:ext uri="{FF2B5EF4-FFF2-40B4-BE49-F238E27FC236}">
                    <a16:creationId xmlns:a16="http://schemas.microsoft.com/office/drawing/2014/main" id="{A40362C5-3D97-475A-A104-5357E927BAD9}"/>
                  </a:ext>
                </a:extLst>
              </p:cNvPr>
              <p:cNvSpPr txBox="1"/>
              <p:nvPr/>
            </p:nvSpPr>
            <p:spPr>
              <a:xfrm>
                <a:off x="6658062" y="3251375"/>
                <a:ext cx="506059" cy="400110"/>
              </a:xfrm>
              <a:prstGeom prst="rect">
                <a:avLst/>
              </a:prstGeom>
              <a:noFill/>
            </p:spPr>
            <p:txBody>
              <a:bodyPr wrap="square" rtlCol="0">
                <a:spAutoFit/>
              </a:bodyPr>
              <a:lstStyle/>
              <a:p>
                <a:pPr algn="ctr"/>
                <a:r>
                  <a:rPr lang="en-US" altLang="zh-CN" sz="2000" dirty="0">
                    <a:solidFill>
                      <a:schemeClr val="bg1"/>
                    </a:solidFill>
                    <a:latin typeface="Nunito" panose="02000503030000020003" pitchFamily="2" charset="0"/>
                    <a:ea typeface="微软雅黑" panose="020B0503020204020204" pitchFamily="34" charset="-122"/>
                  </a:rPr>
                  <a:t>06</a:t>
                </a:r>
                <a:endParaRPr lang="zh-CN" altLang="en-US" sz="2000" dirty="0">
                  <a:solidFill>
                    <a:schemeClr val="bg1"/>
                  </a:solidFill>
                  <a:latin typeface="Nunito" panose="02000503030000020003" pitchFamily="2" charset="0"/>
                  <a:ea typeface="微软雅黑" panose="020B0503020204020204" pitchFamily="34" charset="-122"/>
                </a:endParaRPr>
              </a:p>
            </p:txBody>
          </p:sp>
          <p:sp>
            <p:nvSpPr>
              <p:cNvPr id="90" name="文本框 89">
                <a:extLst>
                  <a:ext uri="{FF2B5EF4-FFF2-40B4-BE49-F238E27FC236}">
                    <a16:creationId xmlns:a16="http://schemas.microsoft.com/office/drawing/2014/main" id="{3B508457-C984-43D0-866A-CA820E991B11}"/>
                  </a:ext>
                </a:extLst>
              </p:cNvPr>
              <p:cNvSpPr txBox="1"/>
              <p:nvPr/>
            </p:nvSpPr>
            <p:spPr>
              <a:xfrm>
                <a:off x="7386483" y="3491029"/>
                <a:ext cx="3158581" cy="276999"/>
              </a:xfrm>
              <a:prstGeom prst="rect">
                <a:avLst/>
              </a:prstGeom>
              <a:noFill/>
            </p:spPr>
            <p:txBody>
              <a:bodyPr wrap="square" rtlCol="0">
                <a:spAutoFit/>
              </a:bodyPr>
              <a:lstStyle/>
              <a:p>
                <a:r>
                  <a:rPr lang="en-US" altLang="zh-CN" sz="1200" dirty="0">
                    <a:solidFill>
                      <a:srgbClr val="F4B860"/>
                    </a:solidFill>
                  </a:rPr>
                  <a:t>Brows, eyes, shadow &amp; liner techniques</a:t>
                </a:r>
                <a:endParaRPr lang="zh-CN" altLang="en-US" sz="1200" dirty="0">
                  <a:solidFill>
                    <a:srgbClr val="F4B860"/>
                  </a:solidFill>
                </a:endParaRPr>
              </a:p>
            </p:txBody>
          </p:sp>
        </p:grpSp>
        <p:grpSp>
          <p:nvGrpSpPr>
            <p:cNvPr id="114" name="组合 113">
              <a:extLst>
                <a:ext uri="{FF2B5EF4-FFF2-40B4-BE49-F238E27FC236}">
                  <a16:creationId xmlns:a16="http://schemas.microsoft.com/office/drawing/2014/main" id="{72AE7B3D-9A4B-4351-A032-0DE30091CA6E}"/>
                </a:ext>
              </a:extLst>
            </p:cNvPr>
            <p:cNvGrpSpPr/>
            <p:nvPr/>
          </p:nvGrpSpPr>
          <p:grpSpPr>
            <a:xfrm>
              <a:off x="2219362" y="1974366"/>
              <a:ext cx="3800968" cy="603746"/>
              <a:chOff x="2219362" y="1974366"/>
              <a:chExt cx="3800968" cy="603746"/>
            </a:xfrm>
          </p:grpSpPr>
          <p:sp>
            <p:nvSpPr>
              <p:cNvPr id="29" name="文本框 28"/>
              <p:cNvSpPr txBox="1"/>
              <p:nvPr/>
            </p:nvSpPr>
            <p:spPr>
              <a:xfrm>
                <a:off x="2994174" y="1983242"/>
                <a:ext cx="3026156" cy="369332"/>
              </a:xfrm>
              <a:prstGeom prst="rect">
                <a:avLst/>
              </a:prstGeom>
              <a:noFill/>
            </p:spPr>
            <p:txBody>
              <a:bodyPr wrap="square" rtlCol="0">
                <a:spAutoFit/>
              </a:bodyPr>
              <a:lstStyle/>
              <a:p>
                <a:r>
                  <a:rPr lang="en-US" altLang="zh-CN" b="1" dirty="0">
                    <a:solidFill>
                      <a:schemeClr val="bg1"/>
                    </a:solidFill>
                    <a:latin typeface="Playfair Display" panose="00000500000000000000" pitchFamily="2" charset="0"/>
                    <a:ea typeface="微软雅黑" panose="020B0503020204020204" pitchFamily="34" charset="-122"/>
                  </a:rPr>
                  <a:t>The Purpose of Makeup</a:t>
                </a:r>
                <a:endParaRPr lang="zh-CN" altLang="en-US" b="1" dirty="0">
                  <a:solidFill>
                    <a:schemeClr val="bg1"/>
                  </a:solidFill>
                  <a:latin typeface="Playfair Display" panose="00000500000000000000" pitchFamily="2" charset="0"/>
                  <a:ea typeface="微软雅黑" panose="020B0503020204020204" pitchFamily="34" charset="-122"/>
                </a:endParaRPr>
              </a:p>
            </p:txBody>
          </p:sp>
          <p:grpSp>
            <p:nvGrpSpPr>
              <p:cNvPr id="26" name="组合 25">
                <a:extLst>
                  <a:ext uri="{FF2B5EF4-FFF2-40B4-BE49-F238E27FC236}">
                    <a16:creationId xmlns:a16="http://schemas.microsoft.com/office/drawing/2014/main" id="{125B2CF2-7316-4ED0-8657-5953362459DB}"/>
                  </a:ext>
                </a:extLst>
              </p:cNvPr>
              <p:cNvGrpSpPr/>
              <p:nvPr/>
            </p:nvGrpSpPr>
            <p:grpSpPr>
              <a:xfrm>
                <a:off x="2219362" y="1974366"/>
                <a:ext cx="598838" cy="598838"/>
                <a:chOff x="894805" y="1617238"/>
                <a:chExt cx="598838" cy="598838"/>
              </a:xfrm>
            </p:grpSpPr>
            <p:grpSp>
              <p:nvGrpSpPr>
                <p:cNvPr id="7" name="组合 6"/>
                <p:cNvGrpSpPr/>
                <p:nvPr/>
              </p:nvGrpSpPr>
              <p:grpSpPr>
                <a:xfrm>
                  <a:off x="894805" y="1617238"/>
                  <a:ext cx="598838" cy="598838"/>
                  <a:chOff x="856343" y="2627086"/>
                  <a:chExt cx="2044659" cy="2044659"/>
                </a:xfrm>
              </p:grpSpPr>
              <p:sp>
                <p:nvSpPr>
                  <p:cNvPr id="5" name="椭圆 4"/>
                  <p:cNvSpPr/>
                  <p:nvPr/>
                </p:nvSpPr>
                <p:spPr>
                  <a:xfrm>
                    <a:off x="856343" y="2627086"/>
                    <a:ext cx="2044659" cy="2044659"/>
                  </a:xfrm>
                  <a:prstGeom prst="ellipse">
                    <a:avLst/>
                  </a:prstGeom>
                  <a:solidFill>
                    <a:srgbClr val="E2641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6" name="椭圆 5"/>
                  <p:cNvSpPr/>
                  <p:nvPr/>
                </p:nvSpPr>
                <p:spPr>
                  <a:xfrm>
                    <a:off x="1097965" y="2861869"/>
                    <a:ext cx="1575090" cy="1575090"/>
                  </a:xfrm>
                  <a:prstGeom prst="ellipse">
                    <a:avLst/>
                  </a:prstGeom>
                  <a:noFill/>
                  <a:ln w="127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grpSp>
            <p:sp>
              <p:nvSpPr>
                <p:cNvPr id="30" name="文本框 29"/>
                <p:cNvSpPr txBox="1"/>
                <p:nvPr/>
              </p:nvSpPr>
              <p:spPr>
                <a:xfrm>
                  <a:off x="964706" y="1716602"/>
                  <a:ext cx="459036" cy="400110"/>
                </a:xfrm>
                <a:prstGeom prst="rect">
                  <a:avLst/>
                </a:prstGeom>
                <a:noFill/>
              </p:spPr>
              <p:txBody>
                <a:bodyPr wrap="square" rtlCol="0">
                  <a:spAutoFit/>
                </a:bodyPr>
                <a:lstStyle/>
                <a:p>
                  <a:r>
                    <a:rPr lang="en-US" altLang="zh-CN" sz="2000" dirty="0">
                      <a:solidFill>
                        <a:schemeClr val="bg1"/>
                      </a:solidFill>
                      <a:latin typeface="Nunito" panose="02000503030000020003" pitchFamily="2" charset="0"/>
                      <a:ea typeface="微软雅黑" panose="020B0503020204020204" pitchFamily="34" charset="-122"/>
                    </a:rPr>
                    <a:t>01</a:t>
                  </a:r>
                  <a:endParaRPr lang="zh-CN" altLang="en-US" sz="2000" dirty="0">
                    <a:solidFill>
                      <a:schemeClr val="bg1"/>
                    </a:solidFill>
                    <a:latin typeface="Nunito" panose="02000503030000020003" pitchFamily="2" charset="0"/>
                    <a:ea typeface="微软雅黑" panose="020B0503020204020204" pitchFamily="34" charset="-122"/>
                  </a:endParaRPr>
                </a:p>
              </p:txBody>
            </p:sp>
          </p:grpSp>
          <p:sp>
            <p:nvSpPr>
              <p:cNvPr id="37" name="文本框 36"/>
              <p:cNvSpPr txBox="1"/>
              <p:nvPr/>
            </p:nvSpPr>
            <p:spPr>
              <a:xfrm>
                <a:off x="3027594" y="2301113"/>
                <a:ext cx="2683777" cy="276999"/>
              </a:xfrm>
              <a:prstGeom prst="rect">
                <a:avLst/>
              </a:prstGeom>
              <a:noFill/>
            </p:spPr>
            <p:txBody>
              <a:bodyPr wrap="square" rtlCol="0">
                <a:spAutoFit/>
              </a:bodyPr>
              <a:lstStyle/>
              <a:p>
                <a:r>
                  <a:rPr lang="en-US" altLang="zh-CN" sz="1200" dirty="0">
                    <a:solidFill>
                      <a:srgbClr val="F4B860"/>
                    </a:solidFill>
                  </a:rPr>
                  <a:t>Why we wear makeup &amp; what it does</a:t>
                </a:r>
                <a:endParaRPr lang="zh-CN" altLang="en-US" sz="1200" dirty="0">
                  <a:solidFill>
                    <a:srgbClr val="F4B860"/>
                  </a:solidFill>
                </a:endParaRPr>
              </a:p>
            </p:txBody>
          </p:sp>
        </p:grpSp>
        <p:grpSp>
          <p:nvGrpSpPr>
            <p:cNvPr id="4" name="组合 3">
              <a:extLst>
                <a:ext uri="{FF2B5EF4-FFF2-40B4-BE49-F238E27FC236}">
                  <a16:creationId xmlns:a16="http://schemas.microsoft.com/office/drawing/2014/main" id="{33299364-A790-4454-AB03-05855A2CF5BF}"/>
                </a:ext>
              </a:extLst>
            </p:cNvPr>
            <p:cNvGrpSpPr/>
            <p:nvPr/>
          </p:nvGrpSpPr>
          <p:grpSpPr>
            <a:xfrm>
              <a:off x="2219362" y="4283160"/>
              <a:ext cx="3800968" cy="603746"/>
              <a:chOff x="2211814" y="3030910"/>
              <a:chExt cx="3800968" cy="603746"/>
            </a:xfrm>
          </p:grpSpPr>
          <p:sp>
            <p:nvSpPr>
              <p:cNvPr id="64" name="文本框 63">
                <a:extLst>
                  <a:ext uri="{FF2B5EF4-FFF2-40B4-BE49-F238E27FC236}">
                    <a16:creationId xmlns:a16="http://schemas.microsoft.com/office/drawing/2014/main" id="{FB5C5516-ADEB-4474-82E2-524AFD740ACC}"/>
                  </a:ext>
                </a:extLst>
              </p:cNvPr>
              <p:cNvSpPr txBox="1"/>
              <p:nvPr/>
            </p:nvSpPr>
            <p:spPr>
              <a:xfrm>
                <a:off x="2986626" y="3039786"/>
                <a:ext cx="3026156" cy="369332"/>
              </a:xfrm>
              <a:prstGeom prst="rect">
                <a:avLst/>
              </a:prstGeom>
              <a:noFill/>
            </p:spPr>
            <p:txBody>
              <a:bodyPr wrap="square" rtlCol="0">
                <a:spAutoFit/>
              </a:bodyPr>
              <a:lstStyle/>
              <a:p>
                <a:pPr lvl="0">
                  <a:spcBef>
                    <a:spcPct val="0"/>
                  </a:spcBef>
                </a:pPr>
                <a:r>
                  <a:rPr lang="en-US" altLang="zh-CN" b="1" dirty="0">
                    <a:solidFill>
                      <a:schemeClr val="bg1"/>
                    </a:solidFill>
                    <a:latin typeface="Playfair Display" panose="00000500000000000000" pitchFamily="2" charset="0"/>
                    <a:ea typeface="微软雅黑" panose="020B0503020204020204" pitchFamily="34" charset="-122"/>
                  </a:rPr>
                  <a:t>Build my </a:t>
                </a:r>
                <a:r>
                  <a:rPr lang="en-US" altLang="zh-CN" sz="1800" spc="300" dirty="0">
                    <a:solidFill>
                      <a:schemeClr val="bg1"/>
                    </a:solidFill>
                    <a:latin typeface="Playfair Display Black" panose="00000A00000000000000" pitchFamily="2" charset="0"/>
                    <a:ea typeface="微软雅黑" panose="020B0503020204020204" pitchFamily="34" charset="-122"/>
                  </a:rPr>
                  <a:t>KIT</a:t>
                </a:r>
                <a:endParaRPr lang="zh-CN" altLang="en-US" sz="1800" spc="300" dirty="0">
                  <a:solidFill>
                    <a:schemeClr val="bg1"/>
                  </a:solidFill>
                  <a:latin typeface="Playfair Display Black" panose="00000A00000000000000" pitchFamily="2" charset="0"/>
                  <a:ea typeface="微软雅黑" panose="020B0503020204020204" pitchFamily="34" charset="-122"/>
                </a:endParaRPr>
              </a:p>
            </p:txBody>
          </p:sp>
          <p:grpSp>
            <p:nvGrpSpPr>
              <p:cNvPr id="67" name="组合 66">
                <a:extLst>
                  <a:ext uri="{FF2B5EF4-FFF2-40B4-BE49-F238E27FC236}">
                    <a16:creationId xmlns:a16="http://schemas.microsoft.com/office/drawing/2014/main" id="{4443AA4B-F38B-4168-8A74-85F083DF0178}"/>
                  </a:ext>
                </a:extLst>
              </p:cNvPr>
              <p:cNvGrpSpPr/>
              <p:nvPr/>
            </p:nvGrpSpPr>
            <p:grpSpPr>
              <a:xfrm>
                <a:off x="2211814" y="3030910"/>
                <a:ext cx="598838" cy="598838"/>
                <a:chOff x="856343" y="2627086"/>
                <a:chExt cx="2044659" cy="2044659"/>
              </a:xfrm>
            </p:grpSpPr>
            <p:sp>
              <p:nvSpPr>
                <p:cNvPr id="69" name="椭圆 68">
                  <a:extLst>
                    <a:ext uri="{FF2B5EF4-FFF2-40B4-BE49-F238E27FC236}">
                      <a16:creationId xmlns:a16="http://schemas.microsoft.com/office/drawing/2014/main" id="{D448D5F8-C3BD-4117-87C0-9DC72899C6FE}"/>
                    </a:ext>
                  </a:extLst>
                </p:cNvPr>
                <p:cNvSpPr/>
                <p:nvPr/>
              </p:nvSpPr>
              <p:spPr>
                <a:xfrm>
                  <a:off x="856343" y="2627086"/>
                  <a:ext cx="2044659" cy="2044659"/>
                </a:xfrm>
                <a:prstGeom prst="ellipse">
                  <a:avLst/>
                </a:prstGeom>
                <a:solidFill>
                  <a:srgbClr val="E2641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70" name="椭圆 69">
                  <a:extLst>
                    <a:ext uri="{FF2B5EF4-FFF2-40B4-BE49-F238E27FC236}">
                      <a16:creationId xmlns:a16="http://schemas.microsoft.com/office/drawing/2014/main" id="{37244C9C-5DF3-4FEA-866F-493E98B2CF70}"/>
                    </a:ext>
                  </a:extLst>
                </p:cNvPr>
                <p:cNvSpPr/>
                <p:nvPr/>
              </p:nvSpPr>
              <p:spPr>
                <a:xfrm>
                  <a:off x="1097965" y="2861869"/>
                  <a:ext cx="1575090" cy="1575090"/>
                </a:xfrm>
                <a:prstGeom prst="ellipse">
                  <a:avLst/>
                </a:prstGeom>
                <a:noFill/>
                <a:ln w="127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grpSp>
          <p:sp>
            <p:nvSpPr>
              <p:cNvPr id="68" name="文本框 67">
                <a:extLst>
                  <a:ext uri="{FF2B5EF4-FFF2-40B4-BE49-F238E27FC236}">
                    <a16:creationId xmlns:a16="http://schemas.microsoft.com/office/drawing/2014/main" id="{C6EB17C5-20BD-41BB-A809-398B3E9B87EC}"/>
                  </a:ext>
                </a:extLst>
              </p:cNvPr>
              <p:cNvSpPr txBox="1"/>
              <p:nvPr/>
            </p:nvSpPr>
            <p:spPr>
              <a:xfrm>
                <a:off x="2211814" y="3130274"/>
                <a:ext cx="591711" cy="400110"/>
              </a:xfrm>
              <a:prstGeom prst="rect">
                <a:avLst/>
              </a:prstGeom>
              <a:noFill/>
            </p:spPr>
            <p:txBody>
              <a:bodyPr wrap="square" rtlCol="0">
                <a:spAutoFit/>
              </a:bodyPr>
              <a:lstStyle/>
              <a:p>
                <a:pPr algn="ctr"/>
                <a:r>
                  <a:rPr lang="en-US" altLang="zh-CN" sz="2000" dirty="0">
                    <a:solidFill>
                      <a:schemeClr val="bg1"/>
                    </a:solidFill>
                    <a:latin typeface="Nunito" panose="02000503030000020003" pitchFamily="2" charset="0"/>
                    <a:ea typeface="微软雅黑" panose="020B0503020204020204" pitchFamily="34" charset="-122"/>
                  </a:rPr>
                  <a:t>03</a:t>
                </a:r>
                <a:endParaRPr lang="zh-CN" altLang="en-US" sz="2000" dirty="0">
                  <a:solidFill>
                    <a:schemeClr val="bg1"/>
                  </a:solidFill>
                  <a:latin typeface="Nunito" panose="02000503030000020003" pitchFamily="2" charset="0"/>
                  <a:ea typeface="微软雅黑" panose="020B0503020204020204" pitchFamily="34" charset="-122"/>
                </a:endParaRPr>
              </a:p>
            </p:txBody>
          </p:sp>
          <p:sp>
            <p:nvSpPr>
              <p:cNvPr id="66" name="文本框 65">
                <a:extLst>
                  <a:ext uri="{FF2B5EF4-FFF2-40B4-BE49-F238E27FC236}">
                    <a16:creationId xmlns:a16="http://schemas.microsoft.com/office/drawing/2014/main" id="{01D75F0B-3D16-4984-93FA-709CCC626479}"/>
                  </a:ext>
                </a:extLst>
              </p:cNvPr>
              <p:cNvSpPr txBox="1"/>
              <p:nvPr/>
            </p:nvSpPr>
            <p:spPr>
              <a:xfrm>
                <a:off x="3020046" y="3357657"/>
                <a:ext cx="2871167" cy="276999"/>
              </a:xfrm>
              <a:prstGeom prst="rect">
                <a:avLst/>
              </a:prstGeom>
              <a:noFill/>
            </p:spPr>
            <p:txBody>
              <a:bodyPr wrap="square" rtlCol="0">
                <a:spAutoFit/>
              </a:bodyPr>
              <a:lstStyle/>
              <a:p>
                <a:r>
                  <a:rPr lang="en-US" altLang="zh-CN" sz="1200" dirty="0">
                    <a:solidFill>
                      <a:srgbClr val="F4B860"/>
                    </a:solidFill>
                  </a:rPr>
                  <a:t>The importance of bottom makeup</a:t>
                </a:r>
                <a:endParaRPr lang="zh-CN" altLang="en-US" sz="1200" dirty="0">
                  <a:solidFill>
                    <a:srgbClr val="F4B860"/>
                  </a:solidFill>
                </a:endParaRPr>
              </a:p>
            </p:txBody>
          </p:sp>
        </p:grpSp>
        <p:grpSp>
          <p:nvGrpSpPr>
            <p:cNvPr id="113" name="组合 112">
              <a:extLst>
                <a:ext uri="{FF2B5EF4-FFF2-40B4-BE49-F238E27FC236}">
                  <a16:creationId xmlns:a16="http://schemas.microsoft.com/office/drawing/2014/main" id="{67996187-138D-4055-B8CB-CB864D73380D}"/>
                </a:ext>
              </a:extLst>
            </p:cNvPr>
            <p:cNvGrpSpPr/>
            <p:nvPr/>
          </p:nvGrpSpPr>
          <p:grpSpPr>
            <a:xfrm>
              <a:off x="7175990" y="1957084"/>
              <a:ext cx="4324902" cy="603018"/>
              <a:chOff x="2219362" y="4305178"/>
              <a:chExt cx="4324902" cy="603018"/>
            </a:xfrm>
          </p:grpSpPr>
          <p:sp>
            <p:nvSpPr>
              <p:cNvPr id="80" name="文本框 79">
                <a:extLst>
                  <a:ext uri="{FF2B5EF4-FFF2-40B4-BE49-F238E27FC236}">
                    <a16:creationId xmlns:a16="http://schemas.microsoft.com/office/drawing/2014/main" id="{89F81120-9E9C-4A2A-B3AB-CC3DD53F7BC7}"/>
                  </a:ext>
                </a:extLst>
              </p:cNvPr>
              <p:cNvSpPr txBox="1"/>
              <p:nvPr/>
            </p:nvSpPr>
            <p:spPr>
              <a:xfrm>
                <a:off x="2994173" y="4314054"/>
                <a:ext cx="3550091" cy="369332"/>
              </a:xfrm>
              <a:prstGeom prst="rect">
                <a:avLst/>
              </a:prstGeom>
              <a:noFill/>
            </p:spPr>
            <p:txBody>
              <a:bodyPr wrap="square" rtlCol="0">
                <a:spAutoFit/>
              </a:bodyPr>
              <a:lstStyle/>
              <a:p>
                <a:r>
                  <a:rPr lang="en-US" altLang="zh-CN" b="1" dirty="0">
                    <a:solidFill>
                      <a:schemeClr val="bg1"/>
                    </a:solidFill>
                    <a:latin typeface="Playfair Display" panose="00000500000000000000" pitchFamily="2" charset="0"/>
                    <a:ea typeface="微软雅黑" panose="020B0503020204020204" pitchFamily="34" charset="-122"/>
                  </a:rPr>
                  <a:t>Skin prep</a:t>
                </a:r>
                <a:endParaRPr lang="zh-CN" altLang="en-US" b="1" dirty="0">
                  <a:solidFill>
                    <a:schemeClr val="bg1"/>
                  </a:solidFill>
                  <a:latin typeface="Playfair Display" panose="00000500000000000000" pitchFamily="2" charset="0"/>
                  <a:ea typeface="微软雅黑" panose="020B0503020204020204" pitchFamily="34" charset="-122"/>
                </a:endParaRPr>
              </a:p>
            </p:txBody>
          </p:sp>
          <p:grpSp>
            <p:nvGrpSpPr>
              <p:cNvPr id="81" name="组合 80">
                <a:extLst>
                  <a:ext uri="{FF2B5EF4-FFF2-40B4-BE49-F238E27FC236}">
                    <a16:creationId xmlns:a16="http://schemas.microsoft.com/office/drawing/2014/main" id="{CD0710CE-3E6B-46CC-82AF-EA25C0BA0F6F}"/>
                  </a:ext>
                </a:extLst>
              </p:cNvPr>
              <p:cNvGrpSpPr/>
              <p:nvPr/>
            </p:nvGrpSpPr>
            <p:grpSpPr>
              <a:xfrm>
                <a:off x="2219362" y="4305178"/>
                <a:ext cx="598838" cy="598838"/>
                <a:chOff x="856343" y="2627086"/>
                <a:chExt cx="2044659" cy="2044659"/>
              </a:xfrm>
            </p:grpSpPr>
            <p:sp>
              <p:nvSpPr>
                <p:cNvPr id="84" name="椭圆 83">
                  <a:extLst>
                    <a:ext uri="{FF2B5EF4-FFF2-40B4-BE49-F238E27FC236}">
                      <a16:creationId xmlns:a16="http://schemas.microsoft.com/office/drawing/2014/main" id="{C6863D01-9CE3-4450-98AF-237F0EC772D7}"/>
                    </a:ext>
                  </a:extLst>
                </p:cNvPr>
                <p:cNvSpPr/>
                <p:nvPr/>
              </p:nvSpPr>
              <p:spPr>
                <a:xfrm>
                  <a:off x="856343" y="2627086"/>
                  <a:ext cx="2044659" cy="2044659"/>
                </a:xfrm>
                <a:prstGeom prst="ellipse">
                  <a:avLst/>
                </a:prstGeom>
                <a:solidFill>
                  <a:srgbClr val="E2641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85" name="椭圆 84">
                  <a:extLst>
                    <a:ext uri="{FF2B5EF4-FFF2-40B4-BE49-F238E27FC236}">
                      <a16:creationId xmlns:a16="http://schemas.microsoft.com/office/drawing/2014/main" id="{66D6DF7D-70CF-41F1-BBE7-CD4EC06D0C44}"/>
                    </a:ext>
                  </a:extLst>
                </p:cNvPr>
                <p:cNvSpPr/>
                <p:nvPr/>
              </p:nvSpPr>
              <p:spPr>
                <a:xfrm>
                  <a:off x="1097965" y="2861869"/>
                  <a:ext cx="1575090" cy="1575090"/>
                </a:xfrm>
                <a:prstGeom prst="ellipse">
                  <a:avLst/>
                </a:prstGeom>
                <a:noFill/>
                <a:ln w="127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grpSp>
          <p:sp>
            <p:nvSpPr>
              <p:cNvPr id="82" name="文本框 81">
                <a:extLst>
                  <a:ext uri="{FF2B5EF4-FFF2-40B4-BE49-F238E27FC236}">
                    <a16:creationId xmlns:a16="http://schemas.microsoft.com/office/drawing/2014/main" id="{4AFF39D9-D6FA-44EC-B0B6-737445F77537}"/>
                  </a:ext>
                </a:extLst>
              </p:cNvPr>
              <p:cNvSpPr txBox="1"/>
              <p:nvPr/>
            </p:nvSpPr>
            <p:spPr>
              <a:xfrm>
                <a:off x="2265752" y="4391543"/>
                <a:ext cx="506059" cy="400110"/>
              </a:xfrm>
              <a:prstGeom prst="rect">
                <a:avLst/>
              </a:prstGeom>
              <a:noFill/>
            </p:spPr>
            <p:txBody>
              <a:bodyPr wrap="square" rtlCol="0">
                <a:spAutoFit/>
              </a:bodyPr>
              <a:lstStyle/>
              <a:p>
                <a:r>
                  <a:rPr lang="en-US" altLang="zh-CN" sz="2000" dirty="0">
                    <a:solidFill>
                      <a:schemeClr val="bg1"/>
                    </a:solidFill>
                    <a:latin typeface="Nunito" panose="02000503030000020003" pitchFamily="2" charset="0"/>
                    <a:ea typeface="微软雅黑" panose="020B0503020204020204" pitchFamily="34" charset="-122"/>
                  </a:rPr>
                  <a:t>05</a:t>
                </a:r>
                <a:endParaRPr lang="zh-CN" altLang="en-US" sz="2000" dirty="0">
                  <a:solidFill>
                    <a:schemeClr val="bg1"/>
                  </a:solidFill>
                  <a:latin typeface="Nunito" panose="02000503030000020003" pitchFamily="2" charset="0"/>
                  <a:ea typeface="微软雅黑" panose="020B0503020204020204" pitchFamily="34" charset="-122"/>
                </a:endParaRPr>
              </a:p>
            </p:txBody>
          </p:sp>
          <p:sp>
            <p:nvSpPr>
              <p:cNvPr id="83" name="文本框 82">
                <a:extLst>
                  <a:ext uri="{FF2B5EF4-FFF2-40B4-BE49-F238E27FC236}">
                    <a16:creationId xmlns:a16="http://schemas.microsoft.com/office/drawing/2014/main" id="{AE63D88F-72F4-4D54-AF86-D701BB00766A}"/>
                  </a:ext>
                </a:extLst>
              </p:cNvPr>
              <p:cNvSpPr txBox="1"/>
              <p:nvPr/>
            </p:nvSpPr>
            <p:spPr>
              <a:xfrm>
                <a:off x="2994173" y="4631197"/>
                <a:ext cx="3158581" cy="276999"/>
              </a:xfrm>
              <a:prstGeom prst="rect">
                <a:avLst/>
              </a:prstGeom>
              <a:noFill/>
            </p:spPr>
            <p:txBody>
              <a:bodyPr wrap="square" rtlCol="0">
                <a:spAutoFit/>
              </a:bodyPr>
              <a:lstStyle/>
              <a:p>
                <a:r>
                  <a:rPr lang="en-US" altLang="zh-CN" sz="1200" dirty="0">
                    <a:solidFill>
                      <a:srgbClr val="F4B860"/>
                    </a:solidFill>
                  </a:rPr>
                  <a:t>Morning &amp; night routines for healthy skin</a:t>
                </a:r>
                <a:endParaRPr lang="zh-CN" altLang="en-US" sz="1200" dirty="0">
                  <a:solidFill>
                    <a:srgbClr val="F4B860"/>
                  </a:solidFill>
                </a:endParaRPr>
              </a:p>
            </p:txBody>
          </p:sp>
        </p:grpSp>
        <p:grpSp>
          <p:nvGrpSpPr>
            <p:cNvPr id="112" name="组合 111">
              <a:extLst>
                <a:ext uri="{FF2B5EF4-FFF2-40B4-BE49-F238E27FC236}">
                  <a16:creationId xmlns:a16="http://schemas.microsoft.com/office/drawing/2014/main" id="{A8F2C00A-FE24-471F-A6F6-2D1F314ECD56}"/>
                </a:ext>
              </a:extLst>
            </p:cNvPr>
            <p:cNvGrpSpPr/>
            <p:nvPr/>
          </p:nvGrpSpPr>
          <p:grpSpPr>
            <a:xfrm>
              <a:off x="7175990" y="4265150"/>
              <a:ext cx="4324902" cy="603018"/>
              <a:chOff x="2219362" y="5469856"/>
              <a:chExt cx="4324902" cy="603018"/>
            </a:xfrm>
          </p:grpSpPr>
          <p:sp>
            <p:nvSpPr>
              <p:cNvPr id="94" name="文本框 93">
                <a:extLst>
                  <a:ext uri="{FF2B5EF4-FFF2-40B4-BE49-F238E27FC236}">
                    <a16:creationId xmlns:a16="http://schemas.microsoft.com/office/drawing/2014/main" id="{64119A05-B420-493F-8E28-44005EB84171}"/>
                  </a:ext>
                </a:extLst>
              </p:cNvPr>
              <p:cNvSpPr txBox="1"/>
              <p:nvPr/>
            </p:nvSpPr>
            <p:spPr>
              <a:xfrm>
                <a:off x="2994173" y="5478732"/>
                <a:ext cx="3550091" cy="369332"/>
              </a:xfrm>
              <a:prstGeom prst="rect">
                <a:avLst/>
              </a:prstGeom>
              <a:noFill/>
            </p:spPr>
            <p:txBody>
              <a:bodyPr wrap="square" rtlCol="0">
                <a:spAutoFit/>
              </a:bodyPr>
              <a:lstStyle/>
              <a:p>
                <a:r>
                  <a:rPr lang="en-US" altLang="zh-CN" b="1" dirty="0">
                    <a:solidFill>
                      <a:schemeClr val="bg1"/>
                    </a:solidFill>
                    <a:latin typeface="Playfair Display" panose="00000500000000000000" pitchFamily="2" charset="0"/>
                    <a:ea typeface="微软雅黑" panose="020B0503020204020204" pitchFamily="34" charset="-122"/>
                  </a:rPr>
                  <a:t>Makeup Looks and Skin Types</a:t>
                </a:r>
                <a:endParaRPr lang="zh-CN" altLang="en-US" b="1" dirty="0">
                  <a:solidFill>
                    <a:schemeClr val="bg1"/>
                  </a:solidFill>
                  <a:latin typeface="Playfair Display" panose="00000500000000000000" pitchFamily="2" charset="0"/>
                  <a:ea typeface="微软雅黑" panose="020B0503020204020204" pitchFamily="34" charset="-122"/>
                </a:endParaRPr>
              </a:p>
            </p:txBody>
          </p:sp>
          <p:grpSp>
            <p:nvGrpSpPr>
              <p:cNvPr id="95" name="组合 94">
                <a:extLst>
                  <a:ext uri="{FF2B5EF4-FFF2-40B4-BE49-F238E27FC236}">
                    <a16:creationId xmlns:a16="http://schemas.microsoft.com/office/drawing/2014/main" id="{FE5667AF-AB5D-4E5B-9648-F112662BE147}"/>
                  </a:ext>
                </a:extLst>
              </p:cNvPr>
              <p:cNvGrpSpPr/>
              <p:nvPr/>
            </p:nvGrpSpPr>
            <p:grpSpPr>
              <a:xfrm>
                <a:off x="2219362" y="5469856"/>
                <a:ext cx="598838" cy="598838"/>
                <a:chOff x="856343" y="2627086"/>
                <a:chExt cx="2044659" cy="2044659"/>
              </a:xfrm>
            </p:grpSpPr>
            <p:sp>
              <p:nvSpPr>
                <p:cNvPr id="98" name="椭圆 97">
                  <a:extLst>
                    <a:ext uri="{FF2B5EF4-FFF2-40B4-BE49-F238E27FC236}">
                      <a16:creationId xmlns:a16="http://schemas.microsoft.com/office/drawing/2014/main" id="{C8979420-94A3-4981-9A20-7A1BC5D5405C}"/>
                    </a:ext>
                  </a:extLst>
                </p:cNvPr>
                <p:cNvSpPr/>
                <p:nvPr/>
              </p:nvSpPr>
              <p:spPr>
                <a:xfrm>
                  <a:off x="856343" y="2627086"/>
                  <a:ext cx="2044659" cy="2044659"/>
                </a:xfrm>
                <a:prstGeom prst="ellipse">
                  <a:avLst/>
                </a:prstGeom>
                <a:solidFill>
                  <a:srgbClr val="E2641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99" name="椭圆 98">
                  <a:extLst>
                    <a:ext uri="{FF2B5EF4-FFF2-40B4-BE49-F238E27FC236}">
                      <a16:creationId xmlns:a16="http://schemas.microsoft.com/office/drawing/2014/main" id="{5980729F-B52E-41A3-B5BF-AAB0E9D2BE4A}"/>
                    </a:ext>
                  </a:extLst>
                </p:cNvPr>
                <p:cNvSpPr/>
                <p:nvPr/>
              </p:nvSpPr>
              <p:spPr>
                <a:xfrm>
                  <a:off x="1097965" y="2861869"/>
                  <a:ext cx="1575090" cy="1575090"/>
                </a:xfrm>
                <a:prstGeom prst="ellipse">
                  <a:avLst/>
                </a:prstGeom>
                <a:noFill/>
                <a:ln w="127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grpSp>
          <p:sp>
            <p:nvSpPr>
              <p:cNvPr id="96" name="文本框 95">
                <a:extLst>
                  <a:ext uri="{FF2B5EF4-FFF2-40B4-BE49-F238E27FC236}">
                    <a16:creationId xmlns:a16="http://schemas.microsoft.com/office/drawing/2014/main" id="{A777B793-26A8-4C23-9007-E50E8F788552}"/>
                  </a:ext>
                </a:extLst>
              </p:cNvPr>
              <p:cNvSpPr txBox="1"/>
              <p:nvPr/>
            </p:nvSpPr>
            <p:spPr>
              <a:xfrm>
                <a:off x="2265752" y="5556221"/>
                <a:ext cx="506059" cy="400110"/>
              </a:xfrm>
              <a:prstGeom prst="rect">
                <a:avLst/>
              </a:prstGeom>
              <a:noFill/>
            </p:spPr>
            <p:txBody>
              <a:bodyPr wrap="square" rtlCol="0">
                <a:spAutoFit/>
              </a:bodyPr>
              <a:lstStyle/>
              <a:p>
                <a:pPr algn="ctr"/>
                <a:r>
                  <a:rPr lang="en-US" altLang="zh-CN" sz="2000" dirty="0">
                    <a:solidFill>
                      <a:schemeClr val="bg1"/>
                    </a:solidFill>
                    <a:latin typeface="Nunito" panose="02000503030000020003" pitchFamily="2" charset="0"/>
                    <a:ea typeface="微软雅黑" panose="020B0503020204020204" pitchFamily="34" charset="-122"/>
                  </a:rPr>
                  <a:t>07</a:t>
                </a:r>
                <a:endParaRPr lang="zh-CN" altLang="en-US" sz="2000" dirty="0">
                  <a:solidFill>
                    <a:schemeClr val="bg1"/>
                  </a:solidFill>
                  <a:latin typeface="Nunito" panose="02000503030000020003" pitchFamily="2" charset="0"/>
                  <a:ea typeface="微软雅黑" panose="020B0503020204020204" pitchFamily="34" charset="-122"/>
                </a:endParaRPr>
              </a:p>
            </p:txBody>
          </p:sp>
          <p:sp>
            <p:nvSpPr>
              <p:cNvPr id="97" name="文本框 96">
                <a:extLst>
                  <a:ext uri="{FF2B5EF4-FFF2-40B4-BE49-F238E27FC236}">
                    <a16:creationId xmlns:a16="http://schemas.microsoft.com/office/drawing/2014/main" id="{B4967588-DADB-4493-9277-DA080B6A87E7}"/>
                  </a:ext>
                </a:extLst>
              </p:cNvPr>
              <p:cNvSpPr txBox="1"/>
              <p:nvPr/>
            </p:nvSpPr>
            <p:spPr>
              <a:xfrm>
                <a:off x="2994173" y="5795875"/>
                <a:ext cx="3158581" cy="276999"/>
              </a:xfrm>
              <a:prstGeom prst="rect">
                <a:avLst/>
              </a:prstGeom>
              <a:noFill/>
            </p:spPr>
            <p:txBody>
              <a:bodyPr wrap="square" rtlCol="0">
                <a:spAutoFit/>
              </a:bodyPr>
              <a:lstStyle/>
              <a:p>
                <a:r>
                  <a:rPr lang="en-US" altLang="zh-CN" sz="1200" dirty="0">
                    <a:solidFill>
                      <a:srgbClr val="F4B860"/>
                    </a:solidFill>
                  </a:rPr>
                  <a:t>Take off formal dress and ornaments</a:t>
                </a:r>
                <a:endParaRPr lang="zh-CN" altLang="en-US" sz="1200" dirty="0">
                  <a:solidFill>
                    <a:srgbClr val="F4B860"/>
                  </a:solidFill>
                </a:endParaRPr>
              </a:p>
            </p:txBody>
          </p:sp>
        </p:grpSp>
      </p:grpSp>
      <p:sp>
        <p:nvSpPr>
          <p:cNvPr id="125" name="TextBox 28">
            <a:extLst>
              <a:ext uri="{FF2B5EF4-FFF2-40B4-BE49-F238E27FC236}">
                <a16:creationId xmlns:a16="http://schemas.microsoft.com/office/drawing/2014/main" id="{D471689F-6D1B-47A3-B117-C2D4C74584C5}"/>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spTree>
  </p:cSld>
  <p:clrMapOvr>
    <a:masterClrMapping/>
  </p:clrMapOvr>
  <p:transition spd="slow" advClick="0">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2" name="TextBox 28">
            <a:extLst>
              <a:ext uri="{FF2B5EF4-FFF2-40B4-BE49-F238E27FC236}">
                <a16:creationId xmlns:a16="http://schemas.microsoft.com/office/drawing/2014/main" id="{FC6F7C01-551D-4461-8B69-55ED118A7CC9}"/>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grpSp>
        <p:nvGrpSpPr>
          <p:cNvPr id="4" name="组合 3">
            <a:extLst>
              <a:ext uri="{FF2B5EF4-FFF2-40B4-BE49-F238E27FC236}">
                <a16:creationId xmlns:a16="http://schemas.microsoft.com/office/drawing/2014/main" id="{6C3A36C7-8BFE-42B7-8D31-998EF4D1C23B}"/>
              </a:ext>
            </a:extLst>
          </p:cNvPr>
          <p:cNvGrpSpPr/>
          <p:nvPr/>
        </p:nvGrpSpPr>
        <p:grpSpPr>
          <a:xfrm>
            <a:off x="182669" y="164290"/>
            <a:ext cx="2079519" cy="259505"/>
            <a:chOff x="182669" y="164290"/>
            <a:chExt cx="2079519" cy="259505"/>
          </a:xfrm>
        </p:grpSpPr>
        <p:sp>
          <p:nvSpPr>
            <p:cNvPr id="5" name="TextBox 2">
              <a:extLst>
                <a:ext uri="{FF2B5EF4-FFF2-40B4-BE49-F238E27FC236}">
                  <a16:creationId xmlns:a16="http://schemas.microsoft.com/office/drawing/2014/main" id="{0028E765-79E7-4569-AC15-935DA0B36627}"/>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04 / Build MY KIT</a:t>
              </a:r>
              <a:endParaRPr sz="1400" i="0" dirty="0">
                <a:solidFill>
                  <a:schemeClr val="bg1"/>
                </a:solidFill>
                <a:latin typeface="Nunito" panose="02000503030000020003" pitchFamily="2" charset="0"/>
                <a:ea typeface="Calibri"/>
              </a:endParaRPr>
            </a:p>
          </p:txBody>
        </p:sp>
        <p:cxnSp>
          <p:nvCxnSpPr>
            <p:cNvPr id="6" name="直接连接符 5">
              <a:extLst>
                <a:ext uri="{FF2B5EF4-FFF2-40B4-BE49-F238E27FC236}">
                  <a16:creationId xmlns:a16="http://schemas.microsoft.com/office/drawing/2014/main" id="{73EEA706-ECCE-4B51-9799-7EEED70E816D}"/>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7" name="组合 6">
            <a:extLst>
              <a:ext uri="{FF2B5EF4-FFF2-40B4-BE49-F238E27FC236}">
                <a16:creationId xmlns:a16="http://schemas.microsoft.com/office/drawing/2014/main" id="{0A34D4AE-AED6-4531-973F-0175EFA91554}"/>
              </a:ext>
            </a:extLst>
          </p:cNvPr>
          <p:cNvGrpSpPr/>
          <p:nvPr/>
        </p:nvGrpSpPr>
        <p:grpSpPr>
          <a:xfrm>
            <a:off x="3671888" y="294042"/>
            <a:ext cx="5836854" cy="761747"/>
            <a:chOff x="3876123" y="270326"/>
            <a:chExt cx="5836854" cy="761747"/>
          </a:xfrm>
        </p:grpSpPr>
        <p:sp>
          <p:nvSpPr>
            <p:cNvPr id="8" name="文本框 7">
              <a:extLst>
                <a:ext uri="{FF2B5EF4-FFF2-40B4-BE49-F238E27FC236}">
                  <a16:creationId xmlns:a16="http://schemas.microsoft.com/office/drawing/2014/main" id="{8D9CF443-2826-4002-82DE-DC6A5CDA69D0}"/>
                </a:ext>
              </a:extLst>
            </p:cNvPr>
            <p:cNvSpPr txBox="1"/>
            <p:nvPr/>
          </p:nvSpPr>
          <p:spPr>
            <a:xfrm>
              <a:off x="3876123" y="270326"/>
              <a:ext cx="5836854"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THE BEGINNER KIT</a:t>
              </a:r>
              <a:endParaRPr lang="zh-CN" altLang="en-US" dirty="0"/>
            </a:p>
          </p:txBody>
        </p:sp>
        <p:sp>
          <p:nvSpPr>
            <p:cNvPr id="9" name="文本框 8">
              <a:extLst>
                <a:ext uri="{FF2B5EF4-FFF2-40B4-BE49-F238E27FC236}">
                  <a16:creationId xmlns:a16="http://schemas.microsoft.com/office/drawing/2014/main" id="{C27F2C90-72B1-4D61-B865-5E858BF00D1C}"/>
                </a:ext>
              </a:extLst>
            </p:cNvPr>
            <p:cNvSpPr txBox="1"/>
            <p:nvPr/>
          </p:nvSpPr>
          <p:spPr>
            <a:xfrm>
              <a:off x="3876123" y="801241"/>
              <a:ext cx="4486827"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Ten tools. Plenty of looks.</a:t>
              </a:r>
            </a:p>
          </p:txBody>
        </p:sp>
      </p:grpSp>
      <p:grpSp>
        <p:nvGrpSpPr>
          <p:cNvPr id="11" name="组合 10">
            <a:extLst>
              <a:ext uri="{FF2B5EF4-FFF2-40B4-BE49-F238E27FC236}">
                <a16:creationId xmlns:a16="http://schemas.microsoft.com/office/drawing/2014/main" id="{721EB6CF-7160-421B-A5F3-71521139ED1B}"/>
              </a:ext>
            </a:extLst>
          </p:cNvPr>
          <p:cNvGrpSpPr/>
          <p:nvPr/>
        </p:nvGrpSpPr>
        <p:grpSpPr>
          <a:xfrm>
            <a:off x="556672" y="1154268"/>
            <a:ext cx="7009974" cy="743280"/>
            <a:chOff x="556672" y="1373348"/>
            <a:chExt cx="7009974" cy="743280"/>
          </a:xfrm>
        </p:grpSpPr>
        <p:sp>
          <p:nvSpPr>
            <p:cNvPr id="12" name="文本框 11">
              <a:extLst>
                <a:ext uri="{FF2B5EF4-FFF2-40B4-BE49-F238E27FC236}">
                  <a16:creationId xmlns:a16="http://schemas.microsoft.com/office/drawing/2014/main" id="{4C426EC1-3E24-44C3-BFA0-CAEADB776668}"/>
                </a:ext>
              </a:extLst>
            </p:cNvPr>
            <p:cNvSpPr txBox="1"/>
            <p:nvPr/>
          </p:nvSpPr>
          <p:spPr>
            <a:xfrm>
              <a:off x="1022747" y="1373348"/>
              <a:ext cx="6543899" cy="743280"/>
            </a:xfrm>
            <a:prstGeom prst="rect">
              <a:avLst/>
            </a:prstGeom>
            <a:noFill/>
          </p:spPr>
          <p:txBody>
            <a:bodyPr wrap="square">
              <a:spAutoFit/>
            </a:bodyPr>
            <a:lstStyle/>
            <a:p>
              <a:pPr algn="just">
                <a:lnSpc>
                  <a:spcPct val="120000"/>
                </a:lnSpc>
                <a:spcAft>
                  <a:spcPts val="0"/>
                </a:spcAft>
              </a:pPr>
              <a:r>
                <a:rPr lang="en-US" altLang="zh-CN" i="0" dirty="0">
                  <a:solidFill>
                    <a:srgbClr val="FFF6EC"/>
                  </a:solidFill>
                  <a:latin typeface="Nunito" panose="02000503030000020003" pitchFamily="2" charset="0"/>
                  <a:ea typeface="Calibri"/>
                </a:rPr>
                <a:t>Start with the basics,</a:t>
              </a:r>
            </a:p>
            <a:p>
              <a:pPr algn="just">
                <a:lnSpc>
                  <a:spcPct val="120000"/>
                </a:lnSpc>
                <a:spcAft>
                  <a:spcPts val="0"/>
                </a:spcAft>
              </a:pPr>
              <a:r>
                <a:rPr lang="en-US" altLang="zh-CN" i="0" dirty="0">
                  <a:solidFill>
                    <a:srgbClr val="FFF6EC"/>
                  </a:solidFill>
                  <a:latin typeface="Nunito" panose="02000503030000020003" pitchFamily="2" charset="0"/>
                  <a:ea typeface="Calibri"/>
                </a:rPr>
                <a:t>then add personality when you know what you reach for.</a:t>
              </a:r>
            </a:p>
          </p:txBody>
        </p:sp>
        <p:grpSp>
          <p:nvGrpSpPr>
            <p:cNvPr id="13" name="组合 12">
              <a:extLst>
                <a:ext uri="{FF2B5EF4-FFF2-40B4-BE49-F238E27FC236}">
                  <a16:creationId xmlns:a16="http://schemas.microsoft.com/office/drawing/2014/main" id="{C3136BD7-7320-45D4-A4D1-5CBE25DA925E}"/>
                </a:ext>
              </a:extLst>
            </p:cNvPr>
            <p:cNvGrpSpPr/>
            <p:nvPr/>
          </p:nvGrpSpPr>
          <p:grpSpPr>
            <a:xfrm>
              <a:off x="556672" y="1499950"/>
              <a:ext cx="399400" cy="490075"/>
              <a:chOff x="10815097" y="1950038"/>
              <a:chExt cx="334191" cy="410062"/>
            </a:xfrm>
          </p:grpSpPr>
          <p:sp>
            <p:nvSpPr>
              <p:cNvPr id="14" name="Freeform 189">
                <a:extLst>
                  <a:ext uri="{FF2B5EF4-FFF2-40B4-BE49-F238E27FC236}">
                    <a16:creationId xmlns:a16="http://schemas.microsoft.com/office/drawing/2014/main" id="{EF1647B6-9709-41D4-870C-2937812B0738}"/>
                  </a:ext>
                </a:extLst>
              </p:cNvPr>
              <p:cNvSpPr/>
              <p:nvPr/>
            </p:nvSpPr>
            <p:spPr bwMode="auto">
              <a:xfrm>
                <a:off x="10905419" y="2325777"/>
                <a:ext cx="153548" cy="34323"/>
              </a:xfrm>
              <a:custGeom>
                <a:avLst/>
                <a:gdLst>
                  <a:gd name="T0" fmla="*/ 9 w 85"/>
                  <a:gd name="T1" fmla="*/ 19 h 19"/>
                  <a:gd name="T2" fmla="*/ 76 w 85"/>
                  <a:gd name="T3" fmla="*/ 19 h 19"/>
                  <a:gd name="T4" fmla="*/ 85 w 85"/>
                  <a:gd name="T5" fmla="*/ 0 h 19"/>
                  <a:gd name="T6" fmla="*/ 0 w 85"/>
                  <a:gd name="T7" fmla="*/ 0 h 19"/>
                  <a:gd name="T8" fmla="*/ 9 w 85"/>
                  <a:gd name="T9" fmla="*/ 19 h 19"/>
                </a:gdLst>
                <a:ahLst/>
                <a:cxnLst>
                  <a:cxn ang="0">
                    <a:pos x="T0" y="T1"/>
                  </a:cxn>
                  <a:cxn ang="0">
                    <a:pos x="T2" y="T3"/>
                  </a:cxn>
                  <a:cxn ang="0">
                    <a:pos x="T4" y="T5"/>
                  </a:cxn>
                  <a:cxn ang="0">
                    <a:pos x="T6" y="T7"/>
                  </a:cxn>
                  <a:cxn ang="0">
                    <a:pos x="T8" y="T9"/>
                  </a:cxn>
                </a:cxnLst>
                <a:rect l="0" t="0" r="r" b="b"/>
                <a:pathLst>
                  <a:path w="85" h="19">
                    <a:moveTo>
                      <a:pt x="9" y="19"/>
                    </a:moveTo>
                    <a:lnTo>
                      <a:pt x="76" y="19"/>
                    </a:lnTo>
                    <a:lnTo>
                      <a:pt x="85" y="0"/>
                    </a:lnTo>
                    <a:lnTo>
                      <a:pt x="0" y="0"/>
                    </a:lnTo>
                    <a:lnTo>
                      <a:pt x="9"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 name="Freeform 190">
                <a:extLst>
                  <a:ext uri="{FF2B5EF4-FFF2-40B4-BE49-F238E27FC236}">
                    <a16:creationId xmlns:a16="http://schemas.microsoft.com/office/drawing/2014/main" id="{3088BEA2-D22A-4C4C-8B64-C0F6594C7B22}"/>
                  </a:ext>
                </a:extLst>
              </p:cNvPr>
              <p:cNvSpPr>
                <a:spLocks noEditPoints="1"/>
              </p:cNvSpPr>
              <p:nvPr/>
            </p:nvSpPr>
            <p:spPr bwMode="auto">
              <a:xfrm>
                <a:off x="10815097" y="1950038"/>
                <a:ext cx="334191" cy="341417"/>
              </a:xfrm>
              <a:custGeom>
                <a:avLst/>
                <a:gdLst>
                  <a:gd name="T0" fmla="*/ 64 w 78"/>
                  <a:gd name="T1" fmla="*/ 11 h 80"/>
                  <a:gd name="T2" fmla="*/ 39 w 78"/>
                  <a:gd name="T3" fmla="*/ 0 h 80"/>
                  <a:gd name="T4" fmla="*/ 14 w 78"/>
                  <a:gd name="T5" fmla="*/ 11 h 80"/>
                  <a:gd name="T6" fmla="*/ 14 w 78"/>
                  <a:gd name="T7" fmla="*/ 61 h 80"/>
                  <a:gd name="T8" fmla="*/ 14 w 78"/>
                  <a:gd name="T9" fmla="*/ 62 h 80"/>
                  <a:gd name="T10" fmla="*/ 21 w 78"/>
                  <a:gd name="T11" fmla="*/ 78 h 80"/>
                  <a:gd name="T12" fmla="*/ 21 w 78"/>
                  <a:gd name="T13" fmla="*/ 80 h 80"/>
                  <a:gd name="T14" fmla="*/ 55 w 78"/>
                  <a:gd name="T15" fmla="*/ 80 h 80"/>
                  <a:gd name="T16" fmla="*/ 57 w 78"/>
                  <a:gd name="T17" fmla="*/ 80 h 80"/>
                  <a:gd name="T18" fmla="*/ 57 w 78"/>
                  <a:gd name="T19" fmla="*/ 78 h 80"/>
                  <a:gd name="T20" fmla="*/ 64 w 78"/>
                  <a:gd name="T21" fmla="*/ 61 h 80"/>
                  <a:gd name="T22" fmla="*/ 64 w 78"/>
                  <a:gd name="T23" fmla="*/ 11 h 80"/>
                  <a:gd name="T24" fmla="*/ 62 w 78"/>
                  <a:gd name="T25" fmla="*/ 59 h 80"/>
                  <a:gd name="T26" fmla="*/ 53 w 78"/>
                  <a:gd name="T27" fmla="*/ 76 h 80"/>
                  <a:gd name="T28" fmla="*/ 25 w 78"/>
                  <a:gd name="T29" fmla="*/ 76 h 80"/>
                  <a:gd name="T30" fmla="*/ 16 w 78"/>
                  <a:gd name="T31" fmla="*/ 59 h 80"/>
                  <a:gd name="T32" fmla="*/ 16 w 78"/>
                  <a:gd name="T33" fmla="*/ 58 h 80"/>
                  <a:gd name="T34" fmla="*/ 16 w 78"/>
                  <a:gd name="T35" fmla="*/ 58 h 80"/>
                  <a:gd name="T36" fmla="*/ 16 w 78"/>
                  <a:gd name="T37" fmla="*/ 13 h 80"/>
                  <a:gd name="T38" fmla="*/ 39 w 78"/>
                  <a:gd name="T39" fmla="*/ 4 h 80"/>
                  <a:gd name="T40" fmla="*/ 62 w 78"/>
                  <a:gd name="T41" fmla="*/ 13 h 80"/>
                  <a:gd name="T42" fmla="*/ 62 w 78"/>
                  <a:gd name="T43" fmla="*/ 5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80">
                    <a:moveTo>
                      <a:pt x="64" y="11"/>
                    </a:moveTo>
                    <a:cubicBezTo>
                      <a:pt x="58" y="4"/>
                      <a:pt x="49" y="0"/>
                      <a:pt x="39" y="0"/>
                    </a:cubicBezTo>
                    <a:cubicBezTo>
                      <a:pt x="29" y="0"/>
                      <a:pt x="20" y="4"/>
                      <a:pt x="14" y="11"/>
                    </a:cubicBezTo>
                    <a:cubicBezTo>
                      <a:pt x="0" y="25"/>
                      <a:pt x="0" y="47"/>
                      <a:pt x="14" y="61"/>
                    </a:cubicBezTo>
                    <a:cubicBezTo>
                      <a:pt x="14" y="62"/>
                      <a:pt x="14" y="62"/>
                      <a:pt x="14" y="62"/>
                    </a:cubicBezTo>
                    <a:cubicBezTo>
                      <a:pt x="21" y="69"/>
                      <a:pt x="21" y="78"/>
                      <a:pt x="21" y="78"/>
                    </a:cubicBezTo>
                    <a:cubicBezTo>
                      <a:pt x="21" y="80"/>
                      <a:pt x="21" y="80"/>
                      <a:pt x="21" y="80"/>
                    </a:cubicBezTo>
                    <a:cubicBezTo>
                      <a:pt x="55" y="80"/>
                      <a:pt x="55" y="80"/>
                      <a:pt x="55" y="80"/>
                    </a:cubicBezTo>
                    <a:cubicBezTo>
                      <a:pt x="57" y="80"/>
                      <a:pt x="57" y="80"/>
                      <a:pt x="57" y="80"/>
                    </a:cubicBezTo>
                    <a:cubicBezTo>
                      <a:pt x="57" y="78"/>
                      <a:pt x="57" y="78"/>
                      <a:pt x="57" y="78"/>
                    </a:cubicBezTo>
                    <a:cubicBezTo>
                      <a:pt x="57" y="78"/>
                      <a:pt x="57" y="69"/>
                      <a:pt x="64" y="61"/>
                    </a:cubicBezTo>
                    <a:cubicBezTo>
                      <a:pt x="78" y="47"/>
                      <a:pt x="78" y="25"/>
                      <a:pt x="64" y="11"/>
                    </a:cubicBezTo>
                    <a:close/>
                    <a:moveTo>
                      <a:pt x="62" y="59"/>
                    </a:moveTo>
                    <a:cubicBezTo>
                      <a:pt x="55" y="65"/>
                      <a:pt x="54" y="72"/>
                      <a:pt x="53" y="76"/>
                    </a:cubicBezTo>
                    <a:cubicBezTo>
                      <a:pt x="25" y="76"/>
                      <a:pt x="25" y="76"/>
                      <a:pt x="25" y="76"/>
                    </a:cubicBezTo>
                    <a:cubicBezTo>
                      <a:pt x="24" y="72"/>
                      <a:pt x="23" y="65"/>
                      <a:pt x="16" y="59"/>
                    </a:cubicBezTo>
                    <a:cubicBezTo>
                      <a:pt x="16" y="58"/>
                      <a:pt x="16" y="58"/>
                      <a:pt x="16" y="58"/>
                    </a:cubicBezTo>
                    <a:cubicBezTo>
                      <a:pt x="16" y="58"/>
                      <a:pt x="16" y="58"/>
                      <a:pt x="16" y="58"/>
                    </a:cubicBezTo>
                    <a:cubicBezTo>
                      <a:pt x="4" y="46"/>
                      <a:pt x="4" y="26"/>
                      <a:pt x="16" y="13"/>
                    </a:cubicBezTo>
                    <a:cubicBezTo>
                      <a:pt x="22" y="7"/>
                      <a:pt x="30" y="4"/>
                      <a:pt x="39" y="4"/>
                    </a:cubicBezTo>
                    <a:cubicBezTo>
                      <a:pt x="48" y="4"/>
                      <a:pt x="56" y="7"/>
                      <a:pt x="62" y="13"/>
                    </a:cubicBezTo>
                    <a:cubicBezTo>
                      <a:pt x="74" y="26"/>
                      <a:pt x="74" y="46"/>
                      <a:pt x="62" y="5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Freeform 191">
                <a:extLst>
                  <a:ext uri="{FF2B5EF4-FFF2-40B4-BE49-F238E27FC236}">
                    <a16:creationId xmlns:a16="http://schemas.microsoft.com/office/drawing/2014/main" id="{DA568E06-8F3E-4E03-A480-9A2284914B17}"/>
                  </a:ext>
                </a:extLst>
              </p:cNvPr>
              <p:cNvSpPr/>
              <p:nvPr/>
            </p:nvSpPr>
            <p:spPr bwMode="auto">
              <a:xfrm>
                <a:off x="10901806" y="2107198"/>
                <a:ext cx="162579" cy="77677"/>
              </a:xfrm>
              <a:custGeom>
                <a:avLst/>
                <a:gdLst>
                  <a:gd name="T0" fmla="*/ 59 w 90"/>
                  <a:gd name="T1" fmla="*/ 29 h 43"/>
                  <a:gd name="T2" fmla="*/ 30 w 90"/>
                  <a:gd name="T3" fmla="*/ 0 h 43"/>
                  <a:gd name="T4" fmla="*/ 0 w 90"/>
                  <a:gd name="T5" fmla="*/ 33 h 43"/>
                  <a:gd name="T6" fmla="*/ 4 w 90"/>
                  <a:gd name="T7" fmla="*/ 38 h 43"/>
                  <a:gd name="T8" fmla="*/ 30 w 90"/>
                  <a:gd name="T9" fmla="*/ 14 h 43"/>
                  <a:gd name="T10" fmla="*/ 59 w 90"/>
                  <a:gd name="T11" fmla="*/ 43 h 43"/>
                  <a:gd name="T12" fmla="*/ 90 w 90"/>
                  <a:gd name="T13" fmla="*/ 10 h 43"/>
                  <a:gd name="T14" fmla="*/ 85 w 90"/>
                  <a:gd name="T15" fmla="*/ 5 h 43"/>
                  <a:gd name="T16" fmla="*/ 59 w 90"/>
                  <a:gd name="T17" fmla="*/ 2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43">
                    <a:moveTo>
                      <a:pt x="59" y="29"/>
                    </a:moveTo>
                    <a:lnTo>
                      <a:pt x="30" y="0"/>
                    </a:lnTo>
                    <a:lnTo>
                      <a:pt x="0" y="33"/>
                    </a:lnTo>
                    <a:lnTo>
                      <a:pt x="4" y="38"/>
                    </a:lnTo>
                    <a:lnTo>
                      <a:pt x="30" y="14"/>
                    </a:lnTo>
                    <a:lnTo>
                      <a:pt x="59" y="43"/>
                    </a:lnTo>
                    <a:lnTo>
                      <a:pt x="90" y="10"/>
                    </a:lnTo>
                    <a:lnTo>
                      <a:pt x="85" y="5"/>
                    </a:lnTo>
                    <a:lnTo>
                      <a:pt x="59"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sp>
        <p:nvSpPr>
          <p:cNvPr id="17" name="文本框 16">
            <a:extLst>
              <a:ext uri="{FF2B5EF4-FFF2-40B4-BE49-F238E27FC236}">
                <a16:creationId xmlns:a16="http://schemas.microsoft.com/office/drawing/2014/main" id="{999E8092-B7BD-485A-AB44-E4C3DD410DBC}"/>
              </a:ext>
            </a:extLst>
          </p:cNvPr>
          <p:cNvSpPr txBox="1"/>
          <p:nvPr/>
        </p:nvSpPr>
        <p:spPr>
          <a:xfrm>
            <a:off x="1022747" y="2018656"/>
            <a:ext cx="4092857" cy="342401"/>
          </a:xfrm>
          <a:prstGeom prst="rect">
            <a:avLst/>
          </a:prstGeom>
          <a:noFill/>
        </p:spPr>
        <p:txBody>
          <a:bodyPr wrap="square">
            <a:spAutoFit/>
          </a:bodyPr>
          <a:lstStyle/>
          <a:p>
            <a:pPr algn="l">
              <a:lnSpc>
                <a:spcPts val="1800"/>
              </a:lnSpc>
              <a:spcAft>
                <a:spcPts val="0"/>
              </a:spcAft>
            </a:pPr>
            <a:r>
              <a:rPr lang="en-US" altLang="zh-CN" sz="2000" b="1" dirty="0">
                <a:solidFill>
                  <a:schemeClr val="bg1"/>
                </a:solidFill>
                <a:latin typeface="Nunito" panose="02000503030000020003" pitchFamily="2" charset="0"/>
                <a:ea typeface="Calibri"/>
                <a:cs typeface="Arial" panose="020B0604020202020204" pitchFamily="34" charset="0"/>
              </a:rPr>
              <a:t>05 </a:t>
            </a:r>
            <a:r>
              <a:rPr lang="en-US" altLang="zh-CN" sz="2000" b="1" i="0" spc="300" dirty="0">
                <a:solidFill>
                  <a:srgbClr val="E2641F"/>
                </a:solidFill>
                <a:latin typeface="Nunito" panose="02000503030000020003" pitchFamily="2" charset="0"/>
                <a:ea typeface="Calibri"/>
              </a:rPr>
              <a:t> Brow Pencil or Gel</a:t>
            </a:r>
          </a:p>
        </p:txBody>
      </p:sp>
      <p:grpSp>
        <p:nvGrpSpPr>
          <p:cNvPr id="18" name="组合 17">
            <a:extLst>
              <a:ext uri="{FF2B5EF4-FFF2-40B4-BE49-F238E27FC236}">
                <a16:creationId xmlns:a16="http://schemas.microsoft.com/office/drawing/2014/main" id="{59A16D36-1BB6-4E70-AE86-D7C238265736}"/>
              </a:ext>
            </a:extLst>
          </p:cNvPr>
          <p:cNvGrpSpPr/>
          <p:nvPr/>
        </p:nvGrpSpPr>
        <p:grpSpPr>
          <a:xfrm>
            <a:off x="5356593" y="2361057"/>
            <a:ext cx="6306770" cy="1494352"/>
            <a:chOff x="1553867" y="2404991"/>
            <a:chExt cx="6182945" cy="1494352"/>
          </a:xfrm>
        </p:grpSpPr>
        <p:sp>
          <p:nvSpPr>
            <p:cNvPr id="19" name="TextBox 9">
              <a:extLst>
                <a:ext uri="{FF2B5EF4-FFF2-40B4-BE49-F238E27FC236}">
                  <a16:creationId xmlns:a16="http://schemas.microsoft.com/office/drawing/2014/main" id="{7673408A-9DA0-41FF-A446-843227D25B30}"/>
                </a:ext>
              </a:extLst>
            </p:cNvPr>
            <p:cNvSpPr txBox="1"/>
            <p:nvPr/>
          </p:nvSpPr>
          <p:spPr>
            <a:xfrm>
              <a:off x="1553867" y="2404991"/>
              <a:ext cx="6182945" cy="230833"/>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Purpose： </a:t>
              </a:r>
              <a:r>
                <a:rPr lang="en-US" sz="1200" b="0" i="0" dirty="0">
                  <a:solidFill>
                    <a:srgbClr val="FFF6EC"/>
                  </a:solidFill>
                  <a:latin typeface="Nunito"/>
                  <a:ea typeface="Calibri"/>
                </a:rPr>
                <a:t>Fills sparse areas, refines the brow shape, and holds brow hairs in place.</a:t>
              </a:r>
              <a:endParaRPr sz="1200" b="0" i="0" dirty="0">
                <a:solidFill>
                  <a:srgbClr val="FFF6EC"/>
                </a:solidFill>
                <a:latin typeface="Nunito"/>
                <a:ea typeface="Calibri"/>
              </a:endParaRPr>
            </a:p>
          </p:txBody>
        </p:sp>
        <p:sp>
          <p:nvSpPr>
            <p:cNvPr id="20" name="TextBox 9">
              <a:extLst>
                <a:ext uri="{FF2B5EF4-FFF2-40B4-BE49-F238E27FC236}">
                  <a16:creationId xmlns:a16="http://schemas.microsoft.com/office/drawing/2014/main" id="{3EBDFC94-C539-4364-9BD0-5A9BA098119D}"/>
                </a:ext>
              </a:extLst>
            </p:cNvPr>
            <p:cNvSpPr txBox="1"/>
            <p:nvPr/>
          </p:nvSpPr>
          <p:spPr>
            <a:xfrm>
              <a:off x="1553868" y="2792502"/>
              <a:ext cx="5925769"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How to </a:t>
              </a:r>
              <a:r>
                <a:rPr lang="en-US" sz="1600" b="1" i="0" dirty="0" err="1">
                  <a:solidFill>
                    <a:srgbClr val="FFC000"/>
                  </a:solidFill>
                  <a:latin typeface="Nunito"/>
                  <a:ea typeface="Calibri"/>
                </a:rPr>
                <a:t>use：</a:t>
              </a:r>
              <a:r>
                <a:rPr lang="en-US" sz="1200" b="0" i="0" dirty="0" err="1">
                  <a:solidFill>
                    <a:srgbClr val="FFF6EC"/>
                  </a:solidFill>
                  <a:latin typeface="Nunito"/>
                  <a:ea typeface="Calibri"/>
                </a:rPr>
                <a:t>Draw</a:t>
              </a:r>
              <a:r>
                <a:rPr lang="en-US" sz="1200" b="0" i="0" dirty="0">
                  <a:solidFill>
                    <a:srgbClr val="FFF6EC"/>
                  </a:solidFill>
                  <a:latin typeface="Nunito"/>
                  <a:ea typeface="Calibri"/>
                </a:rPr>
                <a:t> short, light, hair-like strokes in the direction of growth, then soften them with a </a:t>
              </a:r>
              <a:r>
                <a:rPr lang="en-US" sz="1200" b="0" i="0" dirty="0" err="1">
                  <a:solidFill>
                    <a:srgbClr val="FFF6EC"/>
                  </a:solidFill>
                  <a:latin typeface="Nunito"/>
                  <a:ea typeface="Calibri"/>
                </a:rPr>
                <a:t>spoolie</a:t>
              </a:r>
              <a:r>
                <a:rPr lang="en-US" sz="1200" b="0" i="0" dirty="0">
                  <a:solidFill>
                    <a:srgbClr val="FFF6EC"/>
                  </a:solidFill>
                  <a:latin typeface="Nunito"/>
                  <a:ea typeface="Calibri"/>
                </a:rPr>
                <a:t>. Brush brow gel from the inner brow toward the tail. </a:t>
              </a:r>
              <a:endParaRPr sz="1200" b="0" i="0" dirty="0">
                <a:solidFill>
                  <a:srgbClr val="FFF6EC"/>
                </a:solidFill>
                <a:latin typeface="Nunito"/>
                <a:ea typeface="Calibri"/>
              </a:endParaRPr>
            </a:p>
          </p:txBody>
        </p:sp>
        <p:sp>
          <p:nvSpPr>
            <p:cNvPr id="21" name="TextBox 9">
              <a:extLst>
                <a:ext uri="{FF2B5EF4-FFF2-40B4-BE49-F238E27FC236}">
                  <a16:creationId xmlns:a16="http://schemas.microsoft.com/office/drawing/2014/main" id="{F2F9E0A9-3E9B-4C26-B76D-26E2A612F58D}"/>
                </a:ext>
              </a:extLst>
            </p:cNvPr>
            <p:cNvSpPr txBox="1"/>
            <p:nvPr/>
          </p:nvSpPr>
          <p:spPr>
            <a:xfrm>
              <a:off x="1553868" y="3407591"/>
              <a:ext cx="5678120"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err="1">
                  <a:solidFill>
                    <a:srgbClr val="FFC000"/>
                  </a:solidFill>
                  <a:latin typeface="Nunito"/>
                  <a:ea typeface="Calibri"/>
                </a:rPr>
                <a:t>Tip：</a:t>
              </a:r>
              <a:r>
                <a:rPr lang="en-US" sz="1200" b="0" i="0" dirty="0" err="1">
                  <a:solidFill>
                    <a:srgbClr val="FFF6EC"/>
                  </a:solidFill>
                  <a:latin typeface="Nunito"/>
                  <a:ea typeface="Calibri"/>
                </a:rPr>
                <a:t>Keep</a:t>
              </a:r>
              <a:r>
                <a:rPr lang="en-US" sz="1200" b="0" i="0" dirty="0">
                  <a:solidFill>
                    <a:srgbClr val="FFF6EC"/>
                  </a:solidFill>
                  <a:latin typeface="Nunito"/>
                  <a:ea typeface="Calibri"/>
                </a:rPr>
                <a:t> the inner brow soft and define the arch and tail slightly more. A shade close to or slightly lighter than the hair color often looks natural.</a:t>
              </a:r>
              <a:endParaRPr sz="1200" b="0" i="0" dirty="0">
                <a:solidFill>
                  <a:srgbClr val="FFF6EC"/>
                </a:solidFill>
                <a:latin typeface="Nunito"/>
                <a:ea typeface="Calibri"/>
              </a:endParaRPr>
            </a:p>
          </p:txBody>
        </p:sp>
      </p:grpSp>
      <p:pic>
        <p:nvPicPr>
          <p:cNvPr id="29" name="图片 28">
            <a:extLst>
              <a:ext uri="{FF2B5EF4-FFF2-40B4-BE49-F238E27FC236}">
                <a16:creationId xmlns:a16="http://schemas.microsoft.com/office/drawing/2014/main" id="{4A198B72-6787-4EDE-A80B-36608D1B40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63487" y="308499"/>
            <a:ext cx="655761" cy="715376"/>
          </a:xfrm>
          <a:prstGeom prst="rect">
            <a:avLst/>
          </a:prstGeom>
        </p:spPr>
      </p:pic>
      <p:pic>
        <p:nvPicPr>
          <p:cNvPr id="59" name="图片 58">
            <a:extLst>
              <a:ext uri="{FF2B5EF4-FFF2-40B4-BE49-F238E27FC236}">
                <a16:creationId xmlns:a16="http://schemas.microsoft.com/office/drawing/2014/main" id="{D947C8B8-36F5-401F-9604-4532CE74669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80319" y="2350877"/>
            <a:ext cx="4135285" cy="1906017"/>
          </a:xfrm>
          <a:prstGeom prst="rect">
            <a:avLst/>
          </a:prstGeom>
        </p:spPr>
      </p:pic>
      <p:pic>
        <p:nvPicPr>
          <p:cNvPr id="60" name="图片 59">
            <a:extLst>
              <a:ext uri="{FF2B5EF4-FFF2-40B4-BE49-F238E27FC236}">
                <a16:creationId xmlns:a16="http://schemas.microsoft.com/office/drawing/2014/main" id="{F0CFF9E4-B7A5-4C0A-BF8F-8ABF6D3A670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677224" y="3978746"/>
            <a:ext cx="3814835" cy="2321430"/>
          </a:xfrm>
          <a:prstGeom prst="rect">
            <a:avLst/>
          </a:prstGeom>
        </p:spPr>
      </p:pic>
      <p:grpSp>
        <p:nvGrpSpPr>
          <p:cNvPr id="61" name="组合 60">
            <a:extLst>
              <a:ext uri="{FF2B5EF4-FFF2-40B4-BE49-F238E27FC236}">
                <a16:creationId xmlns:a16="http://schemas.microsoft.com/office/drawing/2014/main" id="{E6158B76-4A44-4B6B-A899-DF84F38C8900}"/>
              </a:ext>
            </a:extLst>
          </p:cNvPr>
          <p:cNvGrpSpPr/>
          <p:nvPr/>
        </p:nvGrpSpPr>
        <p:grpSpPr>
          <a:xfrm>
            <a:off x="1575197" y="4380231"/>
            <a:ext cx="5791836" cy="1429399"/>
            <a:chOff x="1553867" y="3950320"/>
            <a:chExt cx="5678121" cy="1429399"/>
          </a:xfrm>
        </p:grpSpPr>
        <p:sp>
          <p:nvSpPr>
            <p:cNvPr id="65" name="TextBox 9">
              <a:extLst>
                <a:ext uri="{FF2B5EF4-FFF2-40B4-BE49-F238E27FC236}">
                  <a16:creationId xmlns:a16="http://schemas.microsoft.com/office/drawing/2014/main" id="{46256D70-002A-45EC-B372-3930E62DF320}"/>
                </a:ext>
              </a:extLst>
            </p:cNvPr>
            <p:cNvSpPr txBox="1"/>
            <p:nvPr/>
          </p:nvSpPr>
          <p:spPr>
            <a:xfrm>
              <a:off x="1553868" y="3950320"/>
              <a:ext cx="5678120"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err="1">
                  <a:solidFill>
                    <a:srgbClr val="FFC000"/>
                  </a:solidFill>
                  <a:latin typeface="Nunito"/>
                  <a:ea typeface="Calibri"/>
                </a:rPr>
                <a:t>Caution：</a:t>
              </a:r>
              <a:r>
                <a:rPr lang="en-US" sz="1200" b="0" i="0" dirty="0" err="1">
                  <a:solidFill>
                    <a:srgbClr val="FFF6EC"/>
                  </a:solidFill>
                  <a:latin typeface="Nunito"/>
                  <a:ea typeface="Calibri"/>
                </a:rPr>
                <a:t>Avoid</a:t>
              </a:r>
              <a:r>
                <a:rPr lang="en-US" sz="1200" b="0" i="0" dirty="0">
                  <a:solidFill>
                    <a:srgbClr val="FFF6EC"/>
                  </a:solidFill>
                  <a:latin typeface="Nunito"/>
                  <a:ea typeface="Calibri"/>
                </a:rPr>
                <a:t> drawing a dark, block-shaped inner brow. Keep pencils sharpened and brow tools clean.</a:t>
              </a:r>
              <a:endParaRPr sz="1200" b="0" i="0" dirty="0">
                <a:solidFill>
                  <a:srgbClr val="FFF6EC"/>
                </a:solidFill>
                <a:latin typeface="Nunito"/>
                <a:ea typeface="Calibri"/>
              </a:endParaRPr>
            </a:p>
          </p:txBody>
        </p:sp>
        <p:sp>
          <p:nvSpPr>
            <p:cNvPr id="66" name="TextBox 9">
              <a:extLst>
                <a:ext uri="{FF2B5EF4-FFF2-40B4-BE49-F238E27FC236}">
                  <a16:creationId xmlns:a16="http://schemas.microsoft.com/office/drawing/2014/main" id="{66B84ADA-1FC5-4C67-953B-A091E4B44F1D}"/>
                </a:ext>
              </a:extLst>
            </p:cNvPr>
            <p:cNvSpPr txBox="1"/>
            <p:nvPr/>
          </p:nvSpPr>
          <p:spPr>
            <a:xfrm>
              <a:off x="1553867" y="5117790"/>
              <a:ext cx="5635258" cy="261929"/>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Recommended </a:t>
              </a:r>
              <a:r>
                <a:rPr lang="en-US" sz="1600" b="1" i="0" dirty="0" err="1">
                  <a:solidFill>
                    <a:srgbClr val="FFC000"/>
                  </a:solidFill>
                  <a:latin typeface="Nunito"/>
                  <a:ea typeface="Calibri"/>
                </a:rPr>
                <a:t>brands：</a:t>
              </a:r>
              <a:r>
                <a:rPr lang="en-US" sz="1200" b="0" i="0" dirty="0" err="1">
                  <a:solidFill>
                    <a:srgbClr val="FFF6EC"/>
                  </a:solidFill>
                  <a:latin typeface="Nunito"/>
                  <a:ea typeface="Calibri"/>
                </a:rPr>
                <a:t>Anastasia</a:t>
              </a:r>
              <a:r>
                <a:rPr lang="en-US" sz="1200" b="0" i="0" dirty="0">
                  <a:solidFill>
                    <a:srgbClr val="FFF6EC"/>
                  </a:solidFill>
                  <a:latin typeface="Nunito"/>
                  <a:ea typeface="Calibri"/>
                </a:rPr>
                <a:t> Beverly </a:t>
              </a:r>
              <a:r>
                <a:rPr lang="en-US" sz="1200" b="0" i="0" dirty="0" err="1">
                  <a:solidFill>
                    <a:srgbClr val="FFF6EC"/>
                  </a:solidFill>
                  <a:latin typeface="Nunito"/>
                  <a:ea typeface="Calibri"/>
                </a:rPr>
                <a:t>Hills、Benefit</a:t>
              </a:r>
              <a:r>
                <a:rPr lang="en-US" sz="1200" b="0" i="0" dirty="0">
                  <a:solidFill>
                    <a:srgbClr val="FFF6EC"/>
                  </a:solidFill>
                  <a:latin typeface="Nunito"/>
                  <a:ea typeface="Calibri"/>
                </a:rPr>
                <a:t> </a:t>
              </a:r>
              <a:r>
                <a:rPr lang="en-US" sz="1200" b="0" i="0" dirty="0" err="1">
                  <a:solidFill>
                    <a:srgbClr val="FFF6EC"/>
                  </a:solidFill>
                  <a:latin typeface="Nunito"/>
                  <a:ea typeface="Calibri"/>
                </a:rPr>
                <a:t>Cosmetics、NYX</a:t>
              </a:r>
              <a:r>
                <a:rPr lang="en-US" sz="1200" b="0" i="0" dirty="0">
                  <a:solidFill>
                    <a:srgbClr val="FFF6EC"/>
                  </a:solidFill>
                  <a:latin typeface="Nunito"/>
                  <a:ea typeface="Calibri"/>
                </a:rPr>
                <a:t> Professional Makeup</a:t>
              </a:r>
              <a:endParaRPr sz="1200" b="0" i="0" dirty="0">
                <a:solidFill>
                  <a:srgbClr val="FFF6EC"/>
                </a:solidFill>
                <a:latin typeface="Nunito"/>
                <a:ea typeface="Calibri"/>
              </a:endParaRPr>
            </a:p>
          </p:txBody>
        </p:sp>
        <p:sp>
          <p:nvSpPr>
            <p:cNvPr id="67" name="TextBox 9">
              <a:extLst>
                <a:ext uri="{FF2B5EF4-FFF2-40B4-BE49-F238E27FC236}">
                  <a16:creationId xmlns:a16="http://schemas.microsoft.com/office/drawing/2014/main" id="{34DD2AA0-755E-40A3-92B7-72E8D4CD330C}"/>
                </a:ext>
              </a:extLst>
            </p:cNvPr>
            <p:cNvSpPr txBox="1"/>
            <p:nvPr/>
          </p:nvSpPr>
          <p:spPr>
            <a:xfrm>
              <a:off x="1553868" y="4619171"/>
              <a:ext cx="5635258" cy="261929"/>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Watch </a:t>
              </a:r>
              <a:r>
                <a:rPr lang="en-US" sz="1600" b="1" i="0" dirty="0" err="1">
                  <a:solidFill>
                    <a:srgbClr val="FFC000"/>
                  </a:solidFill>
                  <a:latin typeface="Nunito"/>
                  <a:ea typeface="Calibri"/>
                </a:rPr>
                <a:t>out：</a:t>
              </a:r>
              <a:r>
                <a:rPr lang="en-US" sz="1200" b="0" i="0" dirty="0" err="1">
                  <a:solidFill>
                    <a:srgbClr val="FFF6EC"/>
                  </a:solidFill>
                  <a:latin typeface="Nunito"/>
                  <a:ea typeface="Calibri"/>
                </a:rPr>
                <a:t>Pick</a:t>
              </a:r>
              <a:r>
                <a:rPr lang="en-US" sz="1200" b="0" i="0" dirty="0">
                  <a:solidFill>
                    <a:srgbClr val="FFF6EC"/>
                  </a:solidFill>
                  <a:latin typeface="Nunito"/>
                  <a:ea typeface="Calibri"/>
                </a:rPr>
                <a:t> grey-brown or deep brown near your hair color—keep it natural, not drawn-on.</a:t>
              </a:r>
              <a:endParaRPr sz="1200" b="0" i="0" dirty="0">
                <a:solidFill>
                  <a:srgbClr val="FFF6EC"/>
                </a:solidFill>
                <a:latin typeface="Nunito"/>
                <a:ea typeface="Calibri"/>
              </a:endParaRPr>
            </a:p>
          </p:txBody>
        </p:sp>
      </p:grpSp>
    </p:spTree>
    <p:extLst>
      <p:ext uri="{BB962C8B-B14F-4D97-AF65-F5344CB8AC3E}">
        <p14:creationId xmlns:p14="http://schemas.microsoft.com/office/powerpoint/2010/main" val="2894462375"/>
      </p:ext>
    </p:extLst>
  </p:cSld>
  <p:clrMapOvr>
    <a:masterClrMapping/>
  </p:clrMapOvr>
  <p:transition spd="slow" advClick="0">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2" name="TextBox 28">
            <a:extLst>
              <a:ext uri="{FF2B5EF4-FFF2-40B4-BE49-F238E27FC236}">
                <a16:creationId xmlns:a16="http://schemas.microsoft.com/office/drawing/2014/main" id="{32AD41CC-3AE0-47CD-8E85-66301FC12C2C}"/>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grpSp>
        <p:nvGrpSpPr>
          <p:cNvPr id="8" name="组合 7">
            <a:extLst>
              <a:ext uri="{FF2B5EF4-FFF2-40B4-BE49-F238E27FC236}">
                <a16:creationId xmlns:a16="http://schemas.microsoft.com/office/drawing/2014/main" id="{E04D7FD8-CE81-48F6-A12F-EBA7E99A8F40}"/>
              </a:ext>
            </a:extLst>
          </p:cNvPr>
          <p:cNvGrpSpPr/>
          <p:nvPr/>
        </p:nvGrpSpPr>
        <p:grpSpPr>
          <a:xfrm>
            <a:off x="182669" y="164290"/>
            <a:ext cx="2079519" cy="259505"/>
            <a:chOff x="182669" y="164290"/>
            <a:chExt cx="2079519" cy="259505"/>
          </a:xfrm>
        </p:grpSpPr>
        <p:sp>
          <p:nvSpPr>
            <p:cNvPr id="9" name="TextBox 2">
              <a:extLst>
                <a:ext uri="{FF2B5EF4-FFF2-40B4-BE49-F238E27FC236}">
                  <a16:creationId xmlns:a16="http://schemas.microsoft.com/office/drawing/2014/main" id="{5892F2BC-B74B-408A-AC60-AF039D7D69C5}"/>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04 / Build MY KIT</a:t>
              </a:r>
              <a:endParaRPr sz="1400" i="0" dirty="0">
                <a:solidFill>
                  <a:schemeClr val="bg1"/>
                </a:solidFill>
                <a:latin typeface="Nunito" panose="02000503030000020003" pitchFamily="2" charset="0"/>
                <a:ea typeface="Calibri"/>
              </a:endParaRPr>
            </a:p>
          </p:txBody>
        </p:sp>
        <p:cxnSp>
          <p:nvCxnSpPr>
            <p:cNvPr id="10" name="直接连接符 9">
              <a:extLst>
                <a:ext uri="{FF2B5EF4-FFF2-40B4-BE49-F238E27FC236}">
                  <a16:creationId xmlns:a16="http://schemas.microsoft.com/office/drawing/2014/main" id="{2A5FFC77-317A-4CCC-A1B8-898466869C91}"/>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11" name="组合 10">
            <a:extLst>
              <a:ext uri="{FF2B5EF4-FFF2-40B4-BE49-F238E27FC236}">
                <a16:creationId xmlns:a16="http://schemas.microsoft.com/office/drawing/2014/main" id="{E16E56E9-8787-4FB1-ABDA-6D32AA26ADF3}"/>
              </a:ext>
            </a:extLst>
          </p:cNvPr>
          <p:cNvGrpSpPr/>
          <p:nvPr/>
        </p:nvGrpSpPr>
        <p:grpSpPr>
          <a:xfrm>
            <a:off x="3671888" y="294042"/>
            <a:ext cx="5836854" cy="761747"/>
            <a:chOff x="3876123" y="270326"/>
            <a:chExt cx="5836854" cy="761747"/>
          </a:xfrm>
        </p:grpSpPr>
        <p:sp>
          <p:nvSpPr>
            <p:cNvPr id="12" name="文本框 11">
              <a:extLst>
                <a:ext uri="{FF2B5EF4-FFF2-40B4-BE49-F238E27FC236}">
                  <a16:creationId xmlns:a16="http://schemas.microsoft.com/office/drawing/2014/main" id="{390E74CD-CFFE-4110-AB17-24CE5BEABA00}"/>
                </a:ext>
              </a:extLst>
            </p:cNvPr>
            <p:cNvSpPr txBox="1"/>
            <p:nvPr/>
          </p:nvSpPr>
          <p:spPr>
            <a:xfrm>
              <a:off x="3876123" y="270326"/>
              <a:ext cx="5836854"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THE BEGINNER KIT</a:t>
              </a:r>
              <a:endParaRPr lang="zh-CN" altLang="en-US" dirty="0"/>
            </a:p>
          </p:txBody>
        </p:sp>
        <p:sp>
          <p:nvSpPr>
            <p:cNvPr id="13" name="文本框 12">
              <a:extLst>
                <a:ext uri="{FF2B5EF4-FFF2-40B4-BE49-F238E27FC236}">
                  <a16:creationId xmlns:a16="http://schemas.microsoft.com/office/drawing/2014/main" id="{8EB10897-1109-433E-BA55-FC62E9E2BFDF}"/>
                </a:ext>
              </a:extLst>
            </p:cNvPr>
            <p:cNvSpPr txBox="1"/>
            <p:nvPr/>
          </p:nvSpPr>
          <p:spPr>
            <a:xfrm>
              <a:off x="3876123" y="801241"/>
              <a:ext cx="4486827"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Ten tools. Plenty of looks.</a:t>
              </a:r>
            </a:p>
          </p:txBody>
        </p:sp>
      </p:grpSp>
      <p:grpSp>
        <p:nvGrpSpPr>
          <p:cNvPr id="14" name="组合 13">
            <a:extLst>
              <a:ext uri="{FF2B5EF4-FFF2-40B4-BE49-F238E27FC236}">
                <a16:creationId xmlns:a16="http://schemas.microsoft.com/office/drawing/2014/main" id="{A363E874-02D8-47AC-8338-733A097BC2C3}"/>
              </a:ext>
            </a:extLst>
          </p:cNvPr>
          <p:cNvGrpSpPr/>
          <p:nvPr/>
        </p:nvGrpSpPr>
        <p:grpSpPr>
          <a:xfrm>
            <a:off x="556672" y="1154268"/>
            <a:ext cx="7009974" cy="743280"/>
            <a:chOff x="556672" y="1373348"/>
            <a:chExt cx="7009974" cy="743280"/>
          </a:xfrm>
        </p:grpSpPr>
        <p:sp>
          <p:nvSpPr>
            <p:cNvPr id="15" name="文本框 14">
              <a:extLst>
                <a:ext uri="{FF2B5EF4-FFF2-40B4-BE49-F238E27FC236}">
                  <a16:creationId xmlns:a16="http://schemas.microsoft.com/office/drawing/2014/main" id="{DCD81B80-99B6-4E94-A105-8C123F84C2D3}"/>
                </a:ext>
              </a:extLst>
            </p:cNvPr>
            <p:cNvSpPr txBox="1"/>
            <p:nvPr/>
          </p:nvSpPr>
          <p:spPr>
            <a:xfrm>
              <a:off x="1022747" y="1373348"/>
              <a:ext cx="6543899" cy="743280"/>
            </a:xfrm>
            <a:prstGeom prst="rect">
              <a:avLst/>
            </a:prstGeom>
            <a:noFill/>
          </p:spPr>
          <p:txBody>
            <a:bodyPr wrap="square">
              <a:spAutoFit/>
            </a:bodyPr>
            <a:lstStyle/>
            <a:p>
              <a:pPr algn="just">
                <a:lnSpc>
                  <a:spcPct val="120000"/>
                </a:lnSpc>
                <a:spcAft>
                  <a:spcPts val="0"/>
                </a:spcAft>
              </a:pPr>
              <a:r>
                <a:rPr lang="en-US" altLang="zh-CN" i="0" dirty="0">
                  <a:solidFill>
                    <a:srgbClr val="FFF6EC"/>
                  </a:solidFill>
                  <a:latin typeface="Nunito" panose="02000503030000020003" pitchFamily="2" charset="0"/>
                  <a:ea typeface="Calibri"/>
                </a:rPr>
                <a:t>Start with the basics,</a:t>
              </a:r>
            </a:p>
            <a:p>
              <a:pPr algn="just">
                <a:lnSpc>
                  <a:spcPct val="120000"/>
                </a:lnSpc>
                <a:spcAft>
                  <a:spcPts val="0"/>
                </a:spcAft>
              </a:pPr>
              <a:r>
                <a:rPr lang="en-US" altLang="zh-CN" i="0" dirty="0">
                  <a:solidFill>
                    <a:srgbClr val="FFF6EC"/>
                  </a:solidFill>
                  <a:latin typeface="Nunito" panose="02000503030000020003" pitchFamily="2" charset="0"/>
                  <a:ea typeface="Calibri"/>
                </a:rPr>
                <a:t>then add personality when you know what you reach for.</a:t>
              </a:r>
            </a:p>
          </p:txBody>
        </p:sp>
        <p:grpSp>
          <p:nvGrpSpPr>
            <p:cNvPr id="16" name="组合 15">
              <a:extLst>
                <a:ext uri="{FF2B5EF4-FFF2-40B4-BE49-F238E27FC236}">
                  <a16:creationId xmlns:a16="http://schemas.microsoft.com/office/drawing/2014/main" id="{D84481E8-C374-4C9A-9389-630886AD3258}"/>
                </a:ext>
              </a:extLst>
            </p:cNvPr>
            <p:cNvGrpSpPr/>
            <p:nvPr/>
          </p:nvGrpSpPr>
          <p:grpSpPr>
            <a:xfrm>
              <a:off x="556672" y="1499950"/>
              <a:ext cx="399400" cy="490075"/>
              <a:chOff x="10815097" y="1950038"/>
              <a:chExt cx="334191" cy="410062"/>
            </a:xfrm>
          </p:grpSpPr>
          <p:sp>
            <p:nvSpPr>
              <p:cNvPr id="17" name="Freeform 189">
                <a:extLst>
                  <a:ext uri="{FF2B5EF4-FFF2-40B4-BE49-F238E27FC236}">
                    <a16:creationId xmlns:a16="http://schemas.microsoft.com/office/drawing/2014/main" id="{7B285D20-7035-409E-9DD3-52F4CBA6F736}"/>
                  </a:ext>
                </a:extLst>
              </p:cNvPr>
              <p:cNvSpPr/>
              <p:nvPr/>
            </p:nvSpPr>
            <p:spPr bwMode="auto">
              <a:xfrm>
                <a:off x="10905419" y="2325777"/>
                <a:ext cx="153548" cy="34323"/>
              </a:xfrm>
              <a:custGeom>
                <a:avLst/>
                <a:gdLst>
                  <a:gd name="T0" fmla="*/ 9 w 85"/>
                  <a:gd name="T1" fmla="*/ 19 h 19"/>
                  <a:gd name="T2" fmla="*/ 76 w 85"/>
                  <a:gd name="T3" fmla="*/ 19 h 19"/>
                  <a:gd name="T4" fmla="*/ 85 w 85"/>
                  <a:gd name="T5" fmla="*/ 0 h 19"/>
                  <a:gd name="T6" fmla="*/ 0 w 85"/>
                  <a:gd name="T7" fmla="*/ 0 h 19"/>
                  <a:gd name="T8" fmla="*/ 9 w 85"/>
                  <a:gd name="T9" fmla="*/ 19 h 19"/>
                </a:gdLst>
                <a:ahLst/>
                <a:cxnLst>
                  <a:cxn ang="0">
                    <a:pos x="T0" y="T1"/>
                  </a:cxn>
                  <a:cxn ang="0">
                    <a:pos x="T2" y="T3"/>
                  </a:cxn>
                  <a:cxn ang="0">
                    <a:pos x="T4" y="T5"/>
                  </a:cxn>
                  <a:cxn ang="0">
                    <a:pos x="T6" y="T7"/>
                  </a:cxn>
                  <a:cxn ang="0">
                    <a:pos x="T8" y="T9"/>
                  </a:cxn>
                </a:cxnLst>
                <a:rect l="0" t="0" r="r" b="b"/>
                <a:pathLst>
                  <a:path w="85" h="19">
                    <a:moveTo>
                      <a:pt x="9" y="19"/>
                    </a:moveTo>
                    <a:lnTo>
                      <a:pt x="76" y="19"/>
                    </a:lnTo>
                    <a:lnTo>
                      <a:pt x="85" y="0"/>
                    </a:lnTo>
                    <a:lnTo>
                      <a:pt x="0" y="0"/>
                    </a:lnTo>
                    <a:lnTo>
                      <a:pt x="9"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 name="Freeform 190">
                <a:extLst>
                  <a:ext uri="{FF2B5EF4-FFF2-40B4-BE49-F238E27FC236}">
                    <a16:creationId xmlns:a16="http://schemas.microsoft.com/office/drawing/2014/main" id="{E0DCBB7C-47CE-404D-B49E-CFB73638E428}"/>
                  </a:ext>
                </a:extLst>
              </p:cNvPr>
              <p:cNvSpPr>
                <a:spLocks noEditPoints="1"/>
              </p:cNvSpPr>
              <p:nvPr/>
            </p:nvSpPr>
            <p:spPr bwMode="auto">
              <a:xfrm>
                <a:off x="10815097" y="1950038"/>
                <a:ext cx="334191" cy="341417"/>
              </a:xfrm>
              <a:custGeom>
                <a:avLst/>
                <a:gdLst>
                  <a:gd name="T0" fmla="*/ 64 w 78"/>
                  <a:gd name="T1" fmla="*/ 11 h 80"/>
                  <a:gd name="T2" fmla="*/ 39 w 78"/>
                  <a:gd name="T3" fmla="*/ 0 h 80"/>
                  <a:gd name="T4" fmla="*/ 14 w 78"/>
                  <a:gd name="T5" fmla="*/ 11 h 80"/>
                  <a:gd name="T6" fmla="*/ 14 w 78"/>
                  <a:gd name="T7" fmla="*/ 61 h 80"/>
                  <a:gd name="T8" fmla="*/ 14 w 78"/>
                  <a:gd name="T9" fmla="*/ 62 h 80"/>
                  <a:gd name="T10" fmla="*/ 21 w 78"/>
                  <a:gd name="T11" fmla="*/ 78 h 80"/>
                  <a:gd name="T12" fmla="*/ 21 w 78"/>
                  <a:gd name="T13" fmla="*/ 80 h 80"/>
                  <a:gd name="T14" fmla="*/ 55 w 78"/>
                  <a:gd name="T15" fmla="*/ 80 h 80"/>
                  <a:gd name="T16" fmla="*/ 57 w 78"/>
                  <a:gd name="T17" fmla="*/ 80 h 80"/>
                  <a:gd name="T18" fmla="*/ 57 w 78"/>
                  <a:gd name="T19" fmla="*/ 78 h 80"/>
                  <a:gd name="T20" fmla="*/ 64 w 78"/>
                  <a:gd name="T21" fmla="*/ 61 h 80"/>
                  <a:gd name="T22" fmla="*/ 64 w 78"/>
                  <a:gd name="T23" fmla="*/ 11 h 80"/>
                  <a:gd name="T24" fmla="*/ 62 w 78"/>
                  <a:gd name="T25" fmla="*/ 59 h 80"/>
                  <a:gd name="T26" fmla="*/ 53 w 78"/>
                  <a:gd name="T27" fmla="*/ 76 h 80"/>
                  <a:gd name="T28" fmla="*/ 25 w 78"/>
                  <a:gd name="T29" fmla="*/ 76 h 80"/>
                  <a:gd name="T30" fmla="*/ 16 w 78"/>
                  <a:gd name="T31" fmla="*/ 59 h 80"/>
                  <a:gd name="T32" fmla="*/ 16 w 78"/>
                  <a:gd name="T33" fmla="*/ 58 h 80"/>
                  <a:gd name="T34" fmla="*/ 16 w 78"/>
                  <a:gd name="T35" fmla="*/ 58 h 80"/>
                  <a:gd name="T36" fmla="*/ 16 w 78"/>
                  <a:gd name="T37" fmla="*/ 13 h 80"/>
                  <a:gd name="T38" fmla="*/ 39 w 78"/>
                  <a:gd name="T39" fmla="*/ 4 h 80"/>
                  <a:gd name="T40" fmla="*/ 62 w 78"/>
                  <a:gd name="T41" fmla="*/ 13 h 80"/>
                  <a:gd name="T42" fmla="*/ 62 w 78"/>
                  <a:gd name="T43" fmla="*/ 5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80">
                    <a:moveTo>
                      <a:pt x="64" y="11"/>
                    </a:moveTo>
                    <a:cubicBezTo>
                      <a:pt x="58" y="4"/>
                      <a:pt x="49" y="0"/>
                      <a:pt x="39" y="0"/>
                    </a:cubicBezTo>
                    <a:cubicBezTo>
                      <a:pt x="29" y="0"/>
                      <a:pt x="20" y="4"/>
                      <a:pt x="14" y="11"/>
                    </a:cubicBezTo>
                    <a:cubicBezTo>
                      <a:pt x="0" y="25"/>
                      <a:pt x="0" y="47"/>
                      <a:pt x="14" y="61"/>
                    </a:cubicBezTo>
                    <a:cubicBezTo>
                      <a:pt x="14" y="62"/>
                      <a:pt x="14" y="62"/>
                      <a:pt x="14" y="62"/>
                    </a:cubicBezTo>
                    <a:cubicBezTo>
                      <a:pt x="21" y="69"/>
                      <a:pt x="21" y="78"/>
                      <a:pt x="21" y="78"/>
                    </a:cubicBezTo>
                    <a:cubicBezTo>
                      <a:pt x="21" y="80"/>
                      <a:pt x="21" y="80"/>
                      <a:pt x="21" y="80"/>
                    </a:cubicBezTo>
                    <a:cubicBezTo>
                      <a:pt x="55" y="80"/>
                      <a:pt x="55" y="80"/>
                      <a:pt x="55" y="80"/>
                    </a:cubicBezTo>
                    <a:cubicBezTo>
                      <a:pt x="57" y="80"/>
                      <a:pt x="57" y="80"/>
                      <a:pt x="57" y="80"/>
                    </a:cubicBezTo>
                    <a:cubicBezTo>
                      <a:pt x="57" y="78"/>
                      <a:pt x="57" y="78"/>
                      <a:pt x="57" y="78"/>
                    </a:cubicBezTo>
                    <a:cubicBezTo>
                      <a:pt x="57" y="78"/>
                      <a:pt x="57" y="69"/>
                      <a:pt x="64" y="61"/>
                    </a:cubicBezTo>
                    <a:cubicBezTo>
                      <a:pt x="78" y="47"/>
                      <a:pt x="78" y="25"/>
                      <a:pt x="64" y="11"/>
                    </a:cubicBezTo>
                    <a:close/>
                    <a:moveTo>
                      <a:pt x="62" y="59"/>
                    </a:moveTo>
                    <a:cubicBezTo>
                      <a:pt x="55" y="65"/>
                      <a:pt x="54" y="72"/>
                      <a:pt x="53" y="76"/>
                    </a:cubicBezTo>
                    <a:cubicBezTo>
                      <a:pt x="25" y="76"/>
                      <a:pt x="25" y="76"/>
                      <a:pt x="25" y="76"/>
                    </a:cubicBezTo>
                    <a:cubicBezTo>
                      <a:pt x="24" y="72"/>
                      <a:pt x="23" y="65"/>
                      <a:pt x="16" y="59"/>
                    </a:cubicBezTo>
                    <a:cubicBezTo>
                      <a:pt x="16" y="58"/>
                      <a:pt x="16" y="58"/>
                      <a:pt x="16" y="58"/>
                    </a:cubicBezTo>
                    <a:cubicBezTo>
                      <a:pt x="16" y="58"/>
                      <a:pt x="16" y="58"/>
                      <a:pt x="16" y="58"/>
                    </a:cubicBezTo>
                    <a:cubicBezTo>
                      <a:pt x="4" y="46"/>
                      <a:pt x="4" y="26"/>
                      <a:pt x="16" y="13"/>
                    </a:cubicBezTo>
                    <a:cubicBezTo>
                      <a:pt x="22" y="7"/>
                      <a:pt x="30" y="4"/>
                      <a:pt x="39" y="4"/>
                    </a:cubicBezTo>
                    <a:cubicBezTo>
                      <a:pt x="48" y="4"/>
                      <a:pt x="56" y="7"/>
                      <a:pt x="62" y="13"/>
                    </a:cubicBezTo>
                    <a:cubicBezTo>
                      <a:pt x="74" y="26"/>
                      <a:pt x="74" y="46"/>
                      <a:pt x="62" y="5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 name="Freeform 191">
                <a:extLst>
                  <a:ext uri="{FF2B5EF4-FFF2-40B4-BE49-F238E27FC236}">
                    <a16:creationId xmlns:a16="http://schemas.microsoft.com/office/drawing/2014/main" id="{0F5A2946-7FDF-4890-8607-1396981EFD08}"/>
                  </a:ext>
                </a:extLst>
              </p:cNvPr>
              <p:cNvSpPr/>
              <p:nvPr/>
            </p:nvSpPr>
            <p:spPr bwMode="auto">
              <a:xfrm>
                <a:off x="10901806" y="2107198"/>
                <a:ext cx="162579" cy="77677"/>
              </a:xfrm>
              <a:custGeom>
                <a:avLst/>
                <a:gdLst>
                  <a:gd name="T0" fmla="*/ 59 w 90"/>
                  <a:gd name="T1" fmla="*/ 29 h 43"/>
                  <a:gd name="T2" fmla="*/ 30 w 90"/>
                  <a:gd name="T3" fmla="*/ 0 h 43"/>
                  <a:gd name="T4" fmla="*/ 0 w 90"/>
                  <a:gd name="T5" fmla="*/ 33 h 43"/>
                  <a:gd name="T6" fmla="*/ 4 w 90"/>
                  <a:gd name="T7" fmla="*/ 38 h 43"/>
                  <a:gd name="T8" fmla="*/ 30 w 90"/>
                  <a:gd name="T9" fmla="*/ 14 h 43"/>
                  <a:gd name="T10" fmla="*/ 59 w 90"/>
                  <a:gd name="T11" fmla="*/ 43 h 43"/>
                  <a:gd name="T12" fmla="*/ 90 w 90"/>
                  <a:gd name="T13" fmla="*/ 10 h 43"/>
                  <a:gd name="T14" fmla="*/ 85 w 90"/>
                  <a:gd name="T15" fmla="*/ 5 h 43"/>
                  <a:gd name="T16" fmla="*/ 59 w 90"/>
                  <a:gd name="T17" fmla="*/ 2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43">
                    <a:moveTo>
                      <a:pt x="59" y="29"/>
                    </a:moveTo>
                    <a:lnTo>
                      <a:pt x="30" y="0"/>
                    </a:lnTo>
                    <a:lnTo>
                      <a:pt x="0" y="33"/>
                    </a:lnTo>
                    <a:lnTo>
                      <a:pt x="4" y="38"/>
                    </a:lnTo>
                    <a:lnTo>
                      <a:pt x="30" y="14"/>
                    </a:lnTo>
                    <a:lnTo>
                      <a:pt x="59" y="43"/>
                    </a:lnTo>
                    <a:lnTo>
                      <a:pt x="90" y="10"/>
                    </a:lnTo>
                    <a:lnTo>
                      <a:pt x="85" y="5"/>
                    </a:lnTo>
                    <a:lnTo>
                      <a:pt x="59"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sp>
        <p:nvSpPr>
          <p:cNvPr id="20" name="文本框 19">
            <a:extLst>
              <a:ext uri="{FF2B5EF4-FFF2-40B4-BE49-F238E27FC236}">
                <a16:creationId xmlns:a16="http://schemas.microsoft.com/office/drawing/2014/main" id="{1696057E-13E1-4B45-8A2D-72FCBB7DDCFC}"/>
              </a:ext>
            </a:extLst>
          </p:cNvPr>
          <p:cNvSpPr txBox="1"/>
          <p:nvPr/>
        </p:nvSpPr>
        <p:spPr>
          <a:xfrm>
            <a:off x="1022747" y="2018656"/>
            <a:ext cx="4092857" cy="342401"/>
          </a:xfrm>
          <a:prstGeom prst="rect">
            <a:avLst/>
          </a:prstGeom>
          <a:noFill/>
        </p:spPr>
        <p:txBody>
          <a:bodyPr wrap="square">
            <a:spAutoFit/>
          </a:bodyPr>
          <a:lstStyle/>
          <a:p>
            <a:pPr algn="l">
              <a:lnSpc>
                <a:spcPts val="1800"/>
              </a:lnSpc>
              <a:spcAft>
                <a:spcPts val="0"/>
              </a:spcAft>
            </a:pPr>
            <a:r>
              <a:rPr lang="en-US" altLang="zh-CN" sz="2000" b="1" dirty="0">
                <a:solidFill>
                  <a:schemeClr val="bg1"/>
                </a:solidFill>
                <a:latin typeface="Nunito" panose="02000503030000020003" pitchFamily="2" charset="0"/>
                <a:ea typeface="Calibri"/>
                <a:cs typeface="Arial" panose="020B0604020202020204" pitchFamily="34" charset="0"/>
              </a:rPr>
              <a:t>06 </a:t>
            </a:r>
            <a:r>
              <a:rPr lang="en-US" altLang="zh-CN" sz="2000" b="1" i="0" spc="300" dirty="0">
                <a:solidFill>
                  <a:srgbClr val="E2641F"/>
                </a:solidFill>
                <a:latin typeface="Nunito" panose="02000503030000020003" pitchFamily="2" charset="0"/>
                <a:ea typeface="Calibri"/>
              </a:rPr>
              <a:t> Mascara</a:t>
            </a:r>
          </a:p>
        </p:txBody>
      </p:sp>
      <p:grpSp>
        <p:nvGrpSpPr>
          <p:cNvPr id="21" name="组合 20">
            <a:extLst>
              <a:ext uri="{FF2B5EF4-FFF2-40B4-BE49-F238E27FC236}">
                <a16:creationId xmlns:a16="http://schemas.microsoft.com/office/drawing/2014/main" id="{1631C8C8-EE16-4082-A809-BF918B019A1D}"/>
              </a:ext>
            </a:extLst>
          </p:cNvPr>
          <p:cNvGrpSpPr/>
          <p:nvPr/>
        </p:nvGrpSpPr>
        <p:grpSpPr>
          <a:xfrm>
            <a:off x="1603738" y="2482166"/>
            <a:ext cx="6692536" cy="2884635"/>
            <a:chOff x="1553862" y="2404992"/>
            <a:chExt cx="6692536" cy="2884635"/>
          </a:xfrm>
        </p:grpSpPr>
        <p:sp>
          <p:nvSpPr>
            <p:cNvPr id="22" name="TextBox 9">
              <a:extLst>
                <a:ext uri="{FF2B5EF4-FFF2-40B4-BE49-F238E27FC236}">
                  <a16:creationId xmlns:a16="http://schemas.microsoft.com/office/drawing/2014/main" id="{FBC64CC2-E737-49BA-84C4-1ECF411FF5FB}"/>
                </a:ext>
              </a:extLst>
            </p:cNvPr>
            <p:cNvSpPr txBox="1"/>
            <p:nvPr/>
          </p:nvSpPr>
          <p:spPr>
            <a:xfrm>
              <a:off x="1553865" y="2404992"/>
              <a:ext cx="6692528" cy="230833"/>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Purpose： </a:t>
              </a:r>
              <a:r>
                <a:rPr lang="en-US" sz="1200" b="0" i="0" dirty="0">
                  <a:solidFill>
                    <a:srgbClr val="FFF6EC"/>
                  </a:solidFill>
                  <a:latin typeface="Nunito"/>
                  <a:ea typeface="Calibri"/>
                </a:rPr>
                <a:t>Darkens the lashes and adds length, curl, or volume.</a:t>
              </a:r>
              <a:endParaRPr sz="1200" b="0" i="0" dirty="0">
                <a:solidFill>
                  <a:srgbClr val="FFF6EC"/>
                </a:solidFill>
                <a:latin typeface="Nunito"/>
                <a:ea typeface="Calibri"/>
              </a:endParaRPr>
            </a:p>
          </p:txBody>
        </p:sp>
        <p:sp>
          <p:nvSpPr>
            <p:cNvPr id="23" name="TextBox 9">
              <a:extLst>
                <a:ext uri="{FF2B5EF4-FFF2-40B4-BE49-F238E27FC236}">
                  <a16:creationId xmlns:a16="http://schemas.microsoft.com/office/drawing/2014/main" id="{AD89E946-F02D-4C38-AF86-5519AA11EB84}"/>
                </a:ext>
              </a:extLst>
            </p:cNvPr>
            <p:cNvSpPr txBox="1"/>
            <p:nvPr/>
          </p:nvSpPr>
          <p:spPr>
            <a:xfrm>
              <a:off x="1553868" y="2792502"/>
              <a:ext cx="6692528"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How to </a:t>
              </a:r>
              <a:r>
                <a:rPr lang="en-US" sz="1600" b="1" i="0" dirty="0" err="1">
                  <a:solidFill>
                    <a:srgbClr val="FFC000"/>
                  </a:solidFill>
                  <a:latin typeface="Nunito"/>
                  <a:ea typeface="Calibri"/>
                </a:rPr>
                <a:t>use：</a:t>
              </a:r>
              <a:r>
                <a:rPr lang="en-US" sz="1200" b="0" i="0" dirty="0" err="1">
                  <a:solidFill>
                    <a:srgbClr val="FFF6EC"/>
                  </a:solidFill>
                  <a:latin typeface="Nunito"/>
                  <a:ea typeface="Calibri"/>
                </a:rPr>
                <a:t>Start</a:t>
              </a:r>
              <a:r>
                <a:rPr lang="en-US" sz="1200" b="0" i="0" dirty="0">
                  <a:solidFill>
                    <a:srgbClr val="FFF6EC"/>
                  </a:solidFill>
                  <a:latin typeface="Nunito"/>
                  <a:ea typeface="Calibri"/>
                </a:rPr>
                <a:t> at the roots, gently wiggle the wand side to side, and pull upward. Add a second coat after a brief pause if needed.</a:t>
              </a:r>
              <a:endParaRPr sz="1200" b="0" i="0" dirty="0">
                <a:solidFill>
                  <a:srgbClr val="FFF6EC"/>
                </a:solidFill>
                <a:latin typeface="Nunito"/>
                <a:ea typeface="Calibri"/>
              </a:endParaRPr>
            </a:p>
          </p:txBody>
        </p:sp>
        <p:sp>
          <p:nvSpPr>
            <p:cNvPr id="24" name="TextBox 9">
              <a:extLst>
                <a:ext uri="{FF2B5EF4-FFF2-40B4-BE49-F238E27FC236}">
                  <a16:creationId xmlns:a16="http://schemas.microsoft.com/office/drawing/2014/main" id="{65E745B0-6B39-484F-B5A7-CF07286E414B}"/>
                </a:ext>
              </a:extLst>
            </p:cNvPr>
            <p:cNvSpPr txBox="1"/>
            <p:nvPr/>
          </p:nvSpPr>
          <p:spPr>
            <a:xfrm>
              <a:off x="1553867" y="3407591"/>
              <a:ext cx="6692529"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err="1">
                  <a:solidFill>
                    <a:srgbClr val="FFC000"/>
                  </a:solidFill>
                  <a:latin typeface="Nunito"/>
                  <a:ea typeface="Calibri"/>
                </a:rPr>
                <a:t>Tip：</a:t>
              </a:r>
              <a:r>
                <a:rPr lang="en-US" sz="1200" b="0" i="0" dirty="0" err="1">
                  <a:solidFill>
                    <a:srgbClr val="FFF6EC"/>
                  </a:solidFill>
                  <a:latin typeface="Nunito"/>
                  <a:ea typeface="Calibri"/>
                </a:rPr>
                <a:t>Curl</a:t>
              </a:r>
              <a:r>
                <a:rPr lang="en-US" sz="1200" b="0" i="0" dirty="0">
                  <a:solidFill>
                    <a:srgbClr val="FFF6EC"/>
                  </a:solidFill>
                  <a:latin typeface="Nunito"/>
                  <a:ea typeface="Calibri"/>
                </a:rPr>
                <a:t> lashes before applying mascara. If smudging is common, try a tubing or waterproof formula.</a:t>
              </a:r>
              <a:endParaRPr sz="1200" b="0" i="0" dirty="0">
                <a:solidFill>
                  <a:srgbClr val="FFF6EC"/>
                </a:solidFill>
                <a:latin typeface="Nunito"/>
                <a:ea typeface="Calibri"/>
              </a:endParaRPr>
            </a:p>
          </p:txBody>
        </p:sp>
        <p:sp>
          <p:nvSpPr>
            <p:cNvPr id="25" name="TextBox 9">
              <a:extLst>
                <a:ext uri="{FF2B5EF4-FFF2-40B4-BE49-F238E27FC236}">
                  <a16:creationId xmlns:a16="http://schemas.microsoft.com/office/drawing/2014/main" id="{A967F54F-7131-4E53-AC39-B3A40F21C2C6}"/>
                </a:ext>
              </a:extLst>
            </p:cNvPr>
            <p:cNvSpPr txBox="1"/>
            <p:nvPr/>
          </p:nvSpPr>
          <p:spPr>
            <a:xfrm>
              <a:off x="1553867" y="3950320"/>
              <a:ext cx="6692530"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err="1">
                  <a:solidFill>
                    <a:srgbClr val="FFC000"/>
                  </a:solidFill>
                  <a:latin typeface="Nunito"/>
                  <a:ea typeface="Calibri"/>
                </a:rPr>
                <a:t>Caution：</a:t>
              </a:r>
              <a:r>
                <a:rPr lang="en-US" sz="1200" b="0" i="0" dirty="0" err="1">
                  <a:solidFill>
                    <a:srgbClr val="FFF6EC"/>
                  </a:solidFill>
                  <a:latin typeface="Nunito"/>
                  <a:ea typeface="Calibri"/>
                </a:rPr>
                <a:t>Never</a:t>
              </a:r>
              <a:r>
                <a:rPr lang="en-US" sz="1200" b="0" i="0" dirty="0">
                  <a:solidFill>
                    <a:srgbClr val="FFF6EC"/>
                  </a:solidFill>
                  <a:latin typeface="Nunito"/>
                  <a:ea typeface="Calibri"/>
                </a:rPr>
                <a:t> share mascara or pump the wand repeatedly, which introduces air and bacteria. Replace it if it smells unusual, dries out, or after roughly three months of use.</a:t>
              </a:r>
              <a:endParaRPr sz="1200" b="0" i="0" dirty="0">
                <a:solidFill>
                  <a:srgbClr val="FFF6EC"/>
                </a:solidFill>
                <a:latin typeface="Nunito"/>
                <a:ea typeface="Calibri"/>
              </a:endParaRPr>
            </a:p>
          </p:txBody>
        </p:sp>
        <p:sp>
          <p:nvSpPr>
            <p:cNvPr id="26" name="TextBox 9">
              <a:extLst>
                <a:ext uri="{FF2B5EF4-FFF2-40B4-BE49-F238E27FC236}">
                  <a16:creationId xmlns:a16="http://schemas.microsoft.com/office/drawing/2014/main" id="{E50C39F0-2E8F-47ED-A683-E7F085BF4867}"/>
                </a:ext>
              </a:extLst>
            </p:cNvPr>
            <p:cNvSpPr txBox="1"/>
            <p:nvPr/>
          </p:nvSpPr>
          <p:spPr>
            <a:xfrm>
              <a:off x="1553862" y="5027698"/>
              <a:ext cx="6692531" cy="261929"/>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Recommended </a:t>
              </a:r>
              <a:r>
                <a:rPr lang="en-US" sz="1600" b="1" i="0" dirty="0" err="1">
                  <a:solidFill>
                    <a:srgbClr val="FFC000"/>
                  </a:solidFill>
                  <a:latin typeface="Nunito"/>
                  <a:ea typeface="Calibri"/>
                </a:rPr>
                <a:t>brands：</a:t>
              </a:r>
              <a:r>
                <a:rPr lang="en-US" sz="1200" b="0" i="0" dirty="0" err="1">
                  <a:solidFill>
                    <a:srgbClr val="FFF6EC"/>
                  </a:solidFill>
                  <a:latin typeface="Nunito"/>
                  <a:ea typeface="Calibri"/>
                </a:rPr>
                <a:t>Lancôme、Benefit</a:t>
              </a:r>
              <a:r>
                <a:rPr lang="en-US" sz="1200" b="0" i="0" dirty="0">
                  <a:solidFill>
                    <a:srgbClr val="FFF6EC"/>
                  </a:solidFill>
                  <a:latin typeface="Nunito"/>
                  <a:ea typeface="Calibri"/>
                </a:rPr>
                <a:t> </a:t>
              </a:r>
              <a:r>
                <a:rPr lang="en-US" sz="1200" b="0" i="0" dirty="0" err="1">
                  <a:solidFill>
                    <a:srgbClr val="FFF6EC"/>
                  </a:solidFill>
                  <a:latin typeface="Nunito"/>
                  <a:ea typeface="Calibri"/>
                </a:rPr>
                <a:t>Cosmetics、Maybelline</a:t>
              </a:r>
              <a:r>
                <a:rPr lang="en-US" sz="1200" b="0" i="0" dirty="0">
                  <a:solidFill>
                    <a:srgbClr val="FFF6EC"/>
                  </a:solidFill>
                  <a:latin typeface="Nunito"/>
                  <a:ea typeface="Calibri"/>
                </a:rPr>
                <a:t> New York</a:t>
              </a:r>
              <a:endParaRPr sz="1200" b="0" i="0" dirty="0">
                <a:solidFill>
                  <a:srgbClr val="FFF6EC"/>
                </a:solidFill>
                <a:latin typeface="Nunito"/>
                <a:ea typeface="Calibri"/>
              </a:endParaRPr>
            </a:p>
          </p:txBody>
        </p:sp>
        <p:sp>
          <p:nvSpPr>
            <p:cNvPr id="27" name="TextBox 9">
              <a:extLst>
                <a:ext uri="{FF2B5EF4-FFF2-40B4-BE49-F238E27FC236}">
                  <a16:creationId xmlns:a16="http://schemas.microsoft.com/office/drawing/2014/main" id="{4776BEE4-D0CB-4E66-8590-95C269D976AA}"/>
                </a:ext>
              </a:extLst>
            </p:cNvPr>
            <p:cNvSpPr txBox="1"/>
            <p:nvPr/>
          </p:nvSpPr>
          <p:spPr>
            <a:xfrm>
              <a:off x="1553865" y="4583828"/>
              <a:ext cx="6692533" cy="261929"/>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Watch </a:t>
              </a:r>
              <a:r>
                <a:rPr lang="en-US" sz="1600" b="1" i="0" dirty="0" err="1">
                  <a:solidFill>
                    <a:srgbClr val="FFC000"/>
                  </a:solidFill>
                  <a:latin typeface="Nunito"/>
                  <a:ea typeface="Calibri"/>
                </a:rPr>
                <a:t>out：</a:t>
              </a:r>
              <a:r>
                <a:rPr lang="en-US" sz="1200" b="0" i="0" dirty="0" err="1">
                  <a:solidFill>
                    <a:srgbClr val="FFF6EC"/>
                  </a:solidFill>
                  <a:latin typeface="Nunito"/>
                  <a:ea typeface="Calibri"/>
                </a:rPr>
                <a:t>Don't</a:t>
              </a:r>
              <a:r>
                <a:rPr lang="en-US" sz="1200" b="0" i="0" dirty="0">
                  <a:solidFill>
                    <a:srgbClr val="FFF6EC"/>
                  </a:solidFill>
                  <a:latin typeface="Nunito"/>
                  <a:ea typeface="Calibri"/>
                </a:rPr>
                <a:t> overcoat or it clumps. Remove with eye makeup remover—never tug.</a:t>
              </a:r>
              <a:endParaRPr sz="1200" b="0" i="0" dirty="0">
                <a:solidFill>
                  <a:srgbClr val="FFF6EC"/>
                </a:solidFill>
                <a:latin typeface="Nunito"/>
                <a:ea typeface="Calibri"/>
              </a:endParaRPr>
            </a:p>
          </p:txBody>
        </p:sp>
      </p:grpSp>
      <p:pic>
        <p:nvPicPr>
          <p:cNvPr id="35" name="图片 34">
            <a:extLst>
              <a:ext uri="{FF2B5EF4-FFF2-40B4-BE49-F238E27FC236}">
                <a16:creationId xmlns:a16="http://schemas.microsoft.com/office/drawing/2014/main" id="{5C3402ED-B4F4-453A-BCBD-6CDA7F7955C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693105" y="1280870"/>
            <a:ext cx="2794246" cy="4191000"/>
          </a:xfrm>
          <a:prstGeom prst="rect">
            <a:avLst/>
          </a:prstGeom>
        </p:spPr>
      </p:pic>
      <p:pic>
        <p:nvPicPr>
          <p:cNvPr id="37" name="图片 36">
            <a:extLst>
              <a:ext uri="{FF2B5EF4-FFF2-40B4-BE49-F238E27FC236}">
                <a16:creationId xmlns:a16="http://schemas.microsoft.com/office/drawing/2014/main" id="{F00B4AA5-B76C-4B5B-ACE5-D1DD22FFEC7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26356" y="425168"/>
            <a:ext cx="658222" cy="658222"/>
          </a:xfrm>
          <a:prstGeom prst="rect">
            <a:avLst/>
          </a:prstGeom>
        </p:spPr>
      </p:pic>
    </p:spTree>
    <p:extLst>
      <p:ext uri="{BB962C8B-B14F-4D97-AF65-F5344CB8AC3E}">
        <p14:creationId xmlns:p14="http://schemas.microsoft.com/office/powerpoint/2010/main" val="3057457943"/>
      </p:ext>
    </p:extLst>
  </p:cSld>
  <p:clrMapOvr>
    <a:masterClrMapping/>
  </p:clrMapOvr>
  <p:transition spd="slow" advClick="0">
    <p:fade/>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2" name="TextBox 28">
            <a:extLst>
              <a:ext uri="{FF2B5EF4-FFF2-40B4-BE49-F238E27FC236}">
                <a16:creationId xmlns:a16="http://schemas.microsoft.com/office/drawing/2014/main" id="{C614674B-2A37-41D4-AE13-069D6E5B8151}"/>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grpSp>
        <p:nvGrpSpPr>
          <p:cNvPr id="3" name="组合 2">
            <a:extLst>
              <a:ext uri="{FF2B5EF4-FFF2-40B4-BE49-F238E27FC236}">
                <a16:creationId xmlns:a16="http://schemas.microsoft.com/office/drawing/2014/main" id="{3F3E5255-ABB2-484F-9465-4ED92F5D1B28}"/>
              </a:ext>
            </a:extLst>
          </p:cNvPr>
          <p:cNvGrpSpPr/>
          <p:nvPr/>
        </p:nvGrpSpPr>
        <p:grpSpPr>
          <a:xfrm>
            <a:off x="182669" y="164290"/>
            <a:ext cx="2079519" cy="259505"/>
            <a:chOff x="182669" y="164290"/>
            <a:chExt cx="2079519" cy="259505"/>
          </a:xfrm>
        </p:grpSpPr>
        <p:sp>
          <p:nvSpPr>
            <p:cNvPr id="4" name="TextBox 2">
              <a:extLst>
                <a:ext uri="{FF2B5EF4-FFF2-40B4-BE49-F238E27FC236}">
                  <a16:creationId xmlns:a16="http://schemas.microsoft.com/office/drawing/2014/main" id="{DB61E198-90B5-4A18-837E-E34A9238512E}"/>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04 / Build MY KIT</a:t>
              </a:r>
              <a:endParaRPr sz="1400" i="0" dirty="0">
                <a:solidFill>
                  <a:schemeClr val="bg1"/>
                </a:solidFill>
                <a:latin typeface="Nunito" panose="02000503030000020003" pitchFamily="2" charset="0"/>
                <a:ea typeface="Calibri"/>
              </a:endParaRPr>
            </a:p>
          </p:txBody>
        </p:sp>
        <p:cxnSp>
          <p:nvCxnSpPr>
            <p:cNvPr id="5" name="直接连接符 4">
              <a:extLst>
                <a:ext uri="{FF2B5EF4-FFF2-40B4-BE49-F238E27FC236}">
                  <a16:creationId xmlns:a16="http://schemas.microsoft.com/office/drawing/2014/main" id="{EB479ABE-FA1D-486E-8C60-BA21BF9C4020}"/>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6" name="组合 5">
            <a:extLst>
              <a:ext uri="{FF2B5EF4-FFF2-40B4-BE49-F238E27FC236}">
                <a16:creationId xmlns:a16="http://schemas.microsoft.com/office/drawing/2014/main" id="{782DE411-F232-4794-8928-80DE094DDB47}"/>
              </a:ext>
            </a:extLst>
          </p:cNvPr>
          <p:cNvGrpSpPr/>
          <p:nvPr/>
        </p:nvGrpSpPr>
        <p:grpSpPr>
          <a:xfrm>
            <a:off x="3671888" y="294042"/>
            <a:ext cx="5836854" cy="761747"/>
            <a:chOff x="3876123" y="270326"/>
            <a:chExt cx="5836854" cy="761747"/>
          </a:xfrm>
        </p:grpSpPr>
        <p:sp>
          <p:nvSpPr>
            <p:cNvPr id="7" name="文本框 6">
              <a:extLst>
                <a:ext uri="{FF2B5EF4-FFF2-40B4-BE49-F238E27FC236}">
                  <a16:creationId xmlns:a16="http://schemas.microsoft.com/office/drawing/2014/main" id="{1CBEA2A7-A340-484B-95D1-97C55C6355AB}"/>
                </a:ext>
              </a:extLst>
            </p:cNvPr>
            <p:cNvSpPr txBox="1"/>
            <p:nvPr/>
          </p:nvSpPr>
          <p:spPr>
            <a:xfrm>
              <a:off x="3876123" y="270326"/>
              <a:ext cx="5836854"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THE BEGINNER KIT</a:t>
              </a:r>
              <a:endParaRPr lang="zh-CN" altLang="en-US" dirty="0"/>
            </a:p>
          </p:txBody>
        </p:sp>
        <p:sp>
          <p:nvSpPr>
            <p:cNvPr id="8" name="文本框 7">
              <a:extLst>
                <a:ext uri="{FF2B5EF4-FFF2-40B4-BE49-F238E27FC236}">
                  <a16:creationId xmlns:a16="http://schemas.microsoft.com/office/drawing/2014/main" id="{88303B36-57DC-467B-8881-628A7A68C21E}"/>
                </a:ext>
              </a:extLst>
            </p:cNvPr>
            <p:cNvSpPr txBox="1"/>
            <p:nvPr/>
          </p:nvSpPr>
          <p:spPr>
            <a:xfrm>
              <a:off x="3876123" y="801241"/>
              <a:ext cx="4486827"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Ten tools. Plenty of looks.</a:t>
              </a:r>
            </a:p>
          </p:txBody>
        </p:sp>
      </p:grpSp>
      <p:grpSp>
        <p:nvGrpSpPr>
          <p:cNvPr id="9" name="组合 8">
            <a:extLst>
              <a:ext uri="{FF2B5EF4-FFF2-40B4-BE49-F238E27FC236}">
                <a16:creationId xmlns:a16="http://schemas.microsoft.com/office/drawing/2014/main" id="{7C83EDC0-CC37-40E9-B226-3ECE67113F29}"/>
              </a:ext>
            </a:extLst>
          </p:cNvPr>
          <p:cNvGrpSpPr/>
          <p:nvPr/>
        </p:nvGrpSpPr>
        <p:grpSpPr>
          <a:xfrm>
            <a:off x="556672" y="1154268"/>
            <a:ext cx="7009974" cy="743280"/>
            <a:chOff x="556672" y="1373348"/>
            <a:chExt cx="7009974" cy="743280"/>
          </a:xfrm>
        </p:grpSpPr>
        <p:sp>
          <p:nvSpPr>
            <p:cNvPr id="10" name="文本框 9">
              <a:extLst>
                <a:ext uri="{FF2B5EF4-FFF2-40B4-BE49-F238E27FC236}">
                  <a16:creationId xmlns:a16="http://schemas.microsoft.com/office/drawing/2014/main" id="{7E86338E-FF73-4FFB-925F-3ED6A3867961}"/>
                </a:ext>
              </a:extLst>
            </p:cNvPr>
            <p:cNvSpPr txBox="1"/>
            <p:nvPr/>
          </p:nvSpPr>
          <p:spPr>
            <a:xfrm>
              <a:off x="1022747" y="1373348"/>
              <a:ext cx="6543899" cy="743280"/>
            </a:xfrm>
            <a:prstGeom prst="rect">
              <a:avLst/>
            </a:prstGeom>
            <a:noFill/>
          </p:spPr>
          <p:txBody>
            <a:bodyPr wrap="square">
              <a:spAutoFit/>
            </a:bodyPr>
            <a:lstStyle/>
            <a:p>
              <a:pPr algn="just">
                <a:lnSpc>
                  <a:spcPct val="120000"/>
                </a:lnSpc>
                <a:spcAft>
                  <a:spcPts val="0"/>
                </a:spcAft>
              </a:pPr>
              <a:r>
                <a:rPr lang="en-US" altLang="zh-CN" i="0" dirty="0">
                  <a:solidFill>
                    <a:srgbClr val="FFF6EC"/>
                  </a:solidFill>
                  <a:latin typeface="Nunito" panose="02000503030000020003" pitchFamily="2" charset="0"/>
                  <a:ea typeface="Calibri"/>
                </a:rPr>
                <a:t>Start with the basics,</a:t>
              </a:r>
            </a:p>
            <a:p>
              <a:pPr algn="just">
                <a:lnSpc>
                  <a:spcPct val="120000"/>
                </a:lnSpc>
                <a:spcAft>
                  <a:spcPts val="0"/>
                </a:spcAft>
              </a:pPr>
              <a:r>
                <a:rPr lang="en-US" altLang="zh-CN" i="0" dirty="0">
                  <a:solidFill>
                    <a:srgbClr val="FFF6EC"/>
                  </a:solidFill>
                  <a:latin typeface="Nunito" panose="02000503030000020003" pitchFamily="2" charset="0"/>
                  <a:ea typeface="Calibri"/>
                </a:rPr>
                <a:t>then add personality when you know what you reach for.</a:t>
              </a:r>
            </a:p>
          </p:txBody>
        </p:sp>
        <p:grpSp>
          <p:nvGrpSpPr>
            <p:cNvPr id="11" name="组合 10">
              <a:extLst>
                <a:ext uri="{FF2B5EF4-FFF2-40B4-BE49-F238E27FC236}">
                  <a16:creationId xmlns:a16="http://schemas.microsoft.com/office/drawing/2014/main" id="{D98CA38A-D20D-4887-8725-2C3AEFDDE908}"/>
                </a:ext>
              </a:extLst>
            </p:cNvPr>
            <p:cNvGrpSpPr/>
            <p:nvPr/>
          </p:nvGrpSpPr>
          <p:grpSpPr>
            <a:xfrm>
              <a:off x="556672" y="1499950"/>
              <a:ext cx="399400" cy="490075"/>
              <a:chOff x="10815097" y="1950038"/>
              <a:chExt cx="334191" cy="410062"/>
            </a:xfrm>
          </p:grpSpPr>
          <p:sp>
            <p:nvSpPr>
              <p:cNvPr id="12" name="Freeform 189">
                <a:extLst>
                  <a:ext uri="{FF2B5EF4-FFF2-40B4-BE49-F238E27FC236}">
                    <a16:creationId xmlns:a16="http://schemas.microsoft.com/office/drawing/2014/main" id="{6E71240E-5DD4-4768-95FF-10C34E500D7E}"/>
                  </a:ext>
                </a:extLst>
              </p:cNvPr>
              <p:cNvSpPr/>
              <p:nvPr/>
            </p:nvSpPr>
            <p:spPr bwMode="auto">
              <a:xfrm>
                <a:off x="10905419" y="2325777"/>
                <a:ext cx="153548" cy="34323"/>
              </a:xfrm>
              <a:custGeom>
                <a:avLst/>
                <a:gdLst>
                  <a:gd name="T0" fmla="*/ 9 w 85"/>
                  <a:gd name="T1" fmla="*/ 19 h 19"/>
                  <a:gd name="T2" fmla="*/ 76 w 85"/>
                  <a:gd name="T3" fmla="*/ 19 h 19"/>
                  <a:gd name="T4" fmla="*/ 85 w 85"/>
                  <a:gd name="T5" fmla="*/ 0 h 19"/>
                  <a:gd name="T6" fmla="*/ 0 w 85"/>
                  <a:gd name="T7" fmla="*/ 0 h 19"/>
                  <a:gd name="T8" fmla="*/ 9 w 85"/>
                  <a:gd name="T9" fmla="*/ 19 h 19"/>
                </a:gdLst>
                <a:ahLst/>
                <a:cxnLst>
                  <a:cxn ang="0">
                    <a:pos x="T0" y="T1"/>
                  </a:cxn>
                  <a:cxn ang="0">
                    <a:pos x="T2" y="T3"/>
                  </a:cxn>
                  <a:cxn ang="0">
                    <a:pos x="T4" y="T5"/>
                  </a:cxn>
                  <a:cxn ang="0">
                    <a:pos x="T6" y="T7"/>
                  </a:cxn>
                  <a:cxn ang="0">
                    <a:pos x="T8" y="T9"/>
                  </a:cxn>
                </a:cxnLst>
                <a:rect l="0" t="0" r="r" b="b"/>
                <a:pathLst>
                  <a:path w="85" h="19">
                    <a:moveTo>
                      <a:pt x="9" y="19"/>
                    </a:moveTo>
                    <a:lnTo>
                      <a:pt x="76" y="19"/>
                    </a:lnTo>
                    <a:lnTo>
                      <a:pt x="85" y="0"/>
                    </a:lnTo>
                    <a:lnTo>
                      <a:pt x="0" y="0"/>
                    </a:lnTo>
                    <a:lnTo>
                      <a:pt x="9"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Freeform 190">
                <a:extLst>
                  <a:ext uri="{FF2B5EF4-FFF2-40B4-BE49-F238E27FC236}">
                    <a16:creationId xmlns:a16="http://schemas.microsoft.com/office/drawing/2014/main" id="{C275645B-B4FB-43E6-B3CD-564DB48635F3}"/>
                  </a:ext>
                </a:extLst>
              </p:cNvPr>
              <p:cNvSpPr>
                <a:spLocks noEditPoints="1"/>
              </p:cNvSpPr>
              <p:nvPr/>
            </p:nvSpPr>
            <p:spPr bwMode="auto">
              <a:xfrm>
                <a:off x="10815097" y="1950038"/>
                <a:ext cx="334191" cy="341417"/>
              </a:xfrm>
              <a:custGeom>
                <a:avLst/>
                <a:gdLst>
                  <a:gd name="T0" fmla="*/ 64 w 78"/>
                  <a:gd name="T1" fmla="*/ 11 h 80"/>
                  <a:gd name="T2" fmla="*/ 39 w 78"/>
                  <a:gd name="T3" fmla="*/ 0 h 80"/>
                  <a:gd name="T4" fmla="*/ 14 w 78"/>
                  <a:gd name="T5" fmla="*/ 11 h 80"/>
                  <a:gd name="T6" fmla="*/ 14 w 78"/>
                  <a:gd name="T7" fmla="*/ 61 h 80"/>
                  <a:gd name="T8" fmla="*/ 14 w 78"/>
                  <a:gd name="T9" fmla="*/ 62 h 80"/>
                  <a:gd name="T10" fmla="*/ 21 w 78"/>
                  <a:gd name="T11" fmla="*/ 78 h 80"/>
                  <a:gd name="T12" fmla="*/ 21 w 78"/>
                  <a:gd name="T13" fmla="*/ 80 h 80"/>
                  <a:gd name="T14" fmla="*/ 55 w 78"/>
                  <a:gd name="T15" fmla="*/ 80 h 80"/>
                  <a:gd name="T16" fmla="*/ 57 w 78"/>
                  <a:gd name="T17" fmla="*/ 80 h 80"/>
                  <a:gd name="T18" fmla="*/ 57 w 78"/>
                  <a:gd name="T19" fmla="*/ 78 h 80"/>
                  <a:gd name="T20" fmla="*/ 64 w 78"/>
                  <a:gd name="T21" fmla="*/ 61 h 80"/>
                  <a:gd name="T22" fmla="*/ 64 w 78"/>
                  <a:gd name="T23" fmla="*/ 11 h 80"/>
                  <a:gd name="T24" fmla="*/ 62 w 78"/>
                  <a:gd name="T25" fmla="*/ 59 h 80"/>
                  <a:gd name="T26" fmla="*/ 53 w 78"/>
                  <a:gd name="T27" fmla="*/ 76 h 80"/>
                  <a:gd name="T28" fmla="*/ 25 w 78"/>
                  <a:gd name="T29" fmla="*/ 76 h 80"/>
                  <a:gd name="T30" fmla="*/ 16 w 78"/>
                  <a:gd name="T31" fmla="*/ 59 h 80"/>
                  <a:gd name="T32" fmla="*/ 16 w 78"/>
                  <a:gd name="T33" fmla="*/ 58 h 80"/>
                  <a:gd name="T34" fmla="*/ 16 w 78"/>
                  <a:gd name="T35" fmla="*/ 58 h 80"/>
                  <a:gd name="T36" fmla="*/ 16 w 78"/>
                  <a:gd name="T37" fmla="*/ 13 h 80"/>
                  <a:gd name="T38" fmla="*/ 39 w 78"/>
                  <a:gd name="T39" fmla="*/ 4 h 80"/>
                  <a:gd name="T40" fmla="*/ 62 w 78"/>
                  <a:gd name="T41" fmla="*/ 13 h 80"/>
                  <a:gd name="T42" fmla="*/ 62 w 78"/>
                  <a:gd name="T43" fmla="*/ 5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80">
                    <a:moveTo>
                      <a:pt x="64" y="11"/>
                    </a:moveTo>
                    <a:cubicBezTo>
                      <a:pt x="58" y="4"/>
                      <a:pt x="49" y="0"/>
                      <a:pt x="39" y="0"/>
                    </a:cubicBezTo>
                    <a:cubicBezTo>
                      <a:pt x="29" y="0"/>
                      <a:pt x="20" y="4"/>
                      <a:pt x="14" y="11"/>
                    </a:cubicBezTo>
                    <a:cubicBezTo>
                      <a:pt x="0" y="25"/>
                      <a:pt x="0" y="47"/>
                      <a:pt x="14" y="61"/>
                    </a:cubicBezTo>
                    <a:cubicBezTo>
                      <a:pt x="14" y="62"/>
                      <a:pt x="14" y="62"/>
                      <a:pt x="14" y="62"/>
                    </a:cubicBezTo>
                    <a:cubicBezTo>
                      <a:pt x="21" y="69"/>
                      <a:pt x="21" y="78"/>
                      <a:pt x="21" y="78"/>
                    </a:cubicBezTo>
                    <a:cubicBezTo>
                      <a:pt x="21" y="80"/>
                      <a:pt x="21" y="80"/>
                      <a:pt x="21" y="80"/>
                    </a:cubicBezTo>
                    <a:cubicBezTo>
                      <a:pt x="55" y="80"/>
                      <a:pt x="55" y="80"/>
                      <a:pt x="55" y="80"/>
                    </a:cubicBezTo>
                    <a:cubicBezTo>
                      <a:pt x="57" y="80"/>
                      <a:pt x="57" y="80"/>
                      <a:pt x="57" y="80"/>
                    </a:cubicBezTo>
                    <a:cubicBezTo>
                      <a:pt x="57" y="78"/>
                      <a:pt x="57" y="78"/>
                      <a:pt x="57" y="78"/>
                    </a:cubicBezTo>
                    <a:cubicBezTo>
                      <a:pt x="57" y="78"/>
                      <a:pt x="57" y="69"/>
                      <a:pt x="64" y="61"/>
                    </a:cubicBezTo>
                    <a:cubicBezTo>
                      <a:pt x="78" y="47"/>
                      <a:pt x="78" y="25"/>
                      <a:pt x="64" y="11"/>
                    </a:cubicBezTo>
                    <a:close/>
                    <a:moveTo>
                      <a:pt x="62" y="59"/>
                    </a:moveTo>
                    <a:cubicBezTo>
                      <a:pt x="55" y="65"/>
                      <a:pt x="54" y="72"/>
                      <a:pt x="53" y="76"/>
                    </a:cubicBezTo>
                    <a:cubicBezTo>
                      <a:pt x="25" y="76"/>
                      <a:pt x="25" y="76"/>
                      <a:pt x="25" y="76"/>
                    </a:cubicBezTo>
                    <a:cubicBezTo>
                      <a:pt x="24" y="72"/>
                      <a:pt x="23" y="65"/>
                      <a:pt x="16" y="59"/>
                    </a:cubicBezTo>
                    <a:cubicBezTo>
                      <a:pt x="16" y="58"/>
                      <a:pt x="16" y="58"/>
                      <a:pt x="16" y="58"/>
                    </a:cubicBezTo>
                    <a:cubicBezTo>
                      <a:pt x="16" y="58"/>
                      <a:pt x="16" y="58"/>
                      <a:pt x="16" y="58"/>
                    </a:cubicBezTo>
                    <a:cubicBezTo>
                      <a:pt x="4" y="46"/>
                      <a:pt x="4" y="26"/>
                      <a:pt x="16" y="13"/>
                    </a:cubicBezTo>
                    <a:cubicBezTo>
                      <a:pt x="22" y="7"/>
                      <a:pt x="30" y="4"/>
                      <a:pt x="39" y="4"/>
                    </a:cubicBezTo>
                    <a:cubicBezTo>
                      <a:pt x="48" y="4"/>
                      <a:pt x="56" y="7"/>
                      <a:pt x="62" y="13"/>
                    </a:cubicBezTo>
                    <a:cubicBezTo>
                      <a:pt x="74" y="26"/>
                      <a:pt x="74" y="46"/>
                      <a:pt x="62" y="5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191">
                <a:extLst>
                  <a:ext uri="{FF2B5EF4-FFF2-40B4-BE49-F238E27FC236}">
                    <a16:creationId xmlns:a16="http://schemas.microsoft.com/office/drawing/2014/main" id="{FE4AE6BB-6F5D-41EE-992C-058BFB38192C}"/>
                  </a:ext>
                </a:extLst>
              </p:cNvPr>
              <p:cNvSpPr/>
              <p:nvPr/>
            </p:nvSpPr>
            <p:spPr bwMode="auto">
              <a:xfrm>
                <a:off x="10901806" y="2107198"/>
                <a:ext cx="162579" cy="77677"/>
              </a:xfrm>
              <a:custGeom>
                <a:avLst/>
                <a:gdLst>
                  <a:gd name="T0" fmla="*/ 59 w 90"/>
                  <a:gd name="T1" fmla="*/ 29 h 43"/>
                  <a:gd name="T2" fmla="*/ 30 w 90"/>
                  <a:gd name="T3" fmla="*/ 0 h 43"/>
                  <a:gd name="T4" fmla="*/ 0 w 90"/>
                  <a:gd name="T5" fmla="*/ 33 h 43"/>
                  <a:gd name="T6" fmla="*/ 4 w 90"/>
                  <a:gd name="T7" fmla="*/ 38 h 43"/>
                  <a:gd name="T8" fmla="*/ 30 w 90"/>
                  <a:gd name="T9" fmla="*/ 14 h 43"/>
                  <a:gd name="T10" fmla="*/ 59 w 90"/>
                  <a:gd name="T11" fmla="*/ 43 h 43"/>
                  <a:gd name="T12" fmla="*/ 90 w 90"/>
                  <a:gd name="T13" fmla="*/ 10 h 43"/>
                  <a:gd name="T14" fmla="*/ 85 w 90"/>
                  <a:gd name="T15" fmla="*/ 5 h 43"/>
                  <a:gd name="T16" fmla="*/ 59 w 90"/>
                  <a:gd name="T17" fmla="*/ 2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43">
                    <a:moveTo>
                      <a:pt x="59" y="29"/>
                    </a:moveTo>
                    <a:lnTo>
                      <a:pt x="30" y="0"/>
                    </a:lnTo>
                    <a:lnTo>
                      <a:pt x="0" y="33"/>
                    </a:lnTo>
                    <a:lnTo>
                      <a:pt x="4" y="38"/>
                    </a:lnTo>
                    <a:lnTo>
                      <a:pt x="30" y="14"/>
                    </a:lnTo>
                    <a:lnTo>
                      <a:pt x="59" y="43"/>
                    </a:lnTo>
                    <a:lnTo>
                      <a:pt x="90" y="10"/>
                    </a:lnTo>
                    <a:lnTo>
                      <a:pt x="85" y="5"/>
                    </a:lnTo>
                    <a:lnTo>
                      <a:pt x="59"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sp>
        <p:nvSpPr>
          <p:cNvPr id="15" name="文本框 14">
            <a:extLst>
              <a:ext uri="{FF2B5EF4-FFF2-40B4-BE49-F238E27FC236}">
                <a16:creationId xmlns:a16="http://schemas.microsoft.com/office/drawing/2014/main" id="{A99F4297-BB8D-45DD-9710-C8581AB26A56}"/>
              </a:ext>
            </a:extLst>
          </p:cNvPr>
          <p:cNvSpPr txBox="1"/>
          <p:nvPr/>
        </p:nvSpPr>
        <p:spPr>
          <a:xfrm>
            <a:off x="1022747" y="2018656"/>
            <a:ext cx="4092857" cy="342401"/>
          </a:xfrm>
          <a:prstGeom prst="rect">
            <a:avLst/>
          </a:prstGeom>
          <a:noFill/>
        </p:spPr>
        <p:txBody>
          <a:bodyPr wrap="square">
            <a:spAutoFit/>
          </a:bodyPr>
          <a:lstStyle/>
          <a:p>
            <a:pPr algn="l">
              <a:lnSpc>
                <a:spcPts val="1800"/>
              </a:lnSpc>
              <a:spcAft>
                <a:spcPts val="0"/>
              </a:spcAft>
            </a:pPr>
            <a:r>
              <a:rPr lang="en-US" altLang="zh-CN" sz="2000" b="1" dirty="0">
                <a:solidFill>
                  <a:schemeClr val="bg1"/>
                </a:solidFill>
                <a:latin typeface="Nunito" panose="02000503030000020003" pitchFamily="2" charset="0"/>
                <a:ea typeface="Calibri"/>
                <a:cs typeface="Arial" panose="020B0604020202020204" pitchFamily="34" charset="0"/>
              </a:rPr>
              <a:t>07 </a:t>
            </a:r>
            <a:r>
              <a:rPr lang="en-US" altLang="zh-CN" sz="2000" b="1" i="0" spc="300" dirty="0">
                <a:solidFill>
                  <a:srgbClr val="E2641F"/>
                </a:solidFill>
                <a:latin typeface="Nunito" panose="02000503030000020003" pitchFamily="2" charset="0"/>
                <a:ea typeface="Calibri"/>
              </a:rPr>
              <a:t> Neutral Eyeshadow</a:t>
            </a:r>
          </a:p>
        </p:txBody>
      </p:sp>
      <p:grpSp>
        <p:nvGrpSpPr>
          <p:cNvPr id="16" name="组合 15">
            <a:extLst>
              <a:ext uri="{FF2B5EF4-FFF2-40B4-BE49-F238E27FC236}">
                <a16:creationId xmlns:a16="http://schemas.microsoft.com/office/drawing/2014/main" id="{21DB52A1-F359-4539-AAE8-92CCC2478561}"/>
              </a:ext>
            </a:extLst>
          </p:cNvPr>
          <p:cNvGrpSpPr/>
          <p:nvPr/>
        </p:nvGrpSpPr>
        <p:grpSpPr>
          <a:xfrm>
            <a:off x="1603737" y="2482166"/>
            <a:ext cx="6335352" cy="3149000"/>
            <a:chOff x="1553861" y="2404992"/>
            <a:chExt cx="6335352" cy="3149000"/>
          </a:xfrm>
        </p:grpSpPr>
        <p:sp>
          <p:nvSpPr>
            <p:cNvPr id="17" name="TextBox 9">
              <a:extLst>
                <a:ext uri="{FF2B5EF4-FFF2-40B4-BE49-F238E27FC236}">
                  <a16:creationId xmlns:a16="http://schemas.microsoft.com/office/drawing/2014/main" id="{0643D715-D3D9-4E26-B52D-7D946F8623A3}"/>
                </a:ext>
              </a:extLst>
            </p:cNvPr>
            <p:cNvSpPr txBox="1"/>
            <p:nvPr/>
          </p:nvSpPr>
          <p:spPr>
            <a:xfrm>
              <a:off x="1553865" y="2404992"/>
              <a:ext cx="6282960" cy="230833"/>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Purpose： </a:t>
              </a:r>
              <a:r>
                <a:rPr lang="en-US" sz="1200" b="0" i="0" dirty="0">
                  <a:solidFill>
                    <a:srgbClr val="FFF6EC"/>
                  </a:solidFill>
                  <a:latin typeface="Nunito"/>
                  <a:ea typeface="Calibri"/>
                </a:rPr>
                <a:t>Adds natural depth and dimension to the eyes. It works for subtle daytime makeup and can be built up for evening looks.</a:t>
              </a:r>
              <a:endParaRPr sz="1200" b="0" i="0" dirty="0">
                <a:solidFill>
                  <a:srgbClr val="FFF6EC"/>
                </a:solidFill>
                <a:latin typeface="Nunito"/>
                <a:ea typeface="Calibri"/>
              </a:endParaRPr>
            </a:p>
          </p:txBody>
        </p:sp>
        <p:sp>
          <p:nvSpPr>
            <p:cNvPr id="18" name="TextBox 9">
              <a:extLst>
                <a:ext uri="{FF2B5EF4-FFF2-40B4-BE49-F238E27FC236}">
                  <a16:creationId xmlns:a16="http://schemas.microsoft.com/office/drawing/2014/main" id="{6A84BC9B-CD0E-4A1A-8EDC-0B9599E0B0C3}"/>
                </a:ext>
              </a:extLst>
            </p:cNvPr>
            <p:cNvSpPr txBox="1"/>
            <p:nvPr/>
          </p:nvSpPr>
          <p:spPr>
            <a:xfrm>
              <a:off x="1553867" y="2933287"/>
              <a:ext cx="6335346"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How to </a:t>
              </a:r>
              <a:r>
                <a:rPr lang="en-US" sz="1600" b="1" i="0" dirty="0" err="1">
                  <a:solidFill>
                    <a:srgbClr val="FFC000"/>
                  </a:solidFill>
                  <a:latin typeface="Nunito"/>
                  <a:ea typeface="Calibri"/>
                </a:rPr>
                <a:t>use：</a:t>
              </a:r>
              <a:r>
                <a:rPr lang="en-US" sz="1200" b="0" i="0" dirty="0" err="1">
                  <a:solidFill>
                    <a:srgbClr val="FFF6EC"/>
                  </a:solidFill>
                  <a:latin typeface="Nunito"/>
                  <a:ea typeface="Calibri"/>
                </a:rPr>
                <a:t>Apply</a:t>
              </a:r>
              <a:r>
                <a:rPr lang="en-US" sz="1200" b="0" i="0" dirty="0">
                  <a:solidFill>
                    <a:srgbClr val="FFF6EC"/>
                  </a:solidFill>
                  <a:latin typeface="Nunito"/>
                  <a:ea typeface="Calibri"/>
                </a:rPr>
                <a:t> a light shade over the lid, blend a mid-tone through the crease, and place a small amount of deeper color at the outer corner or lash line.</a:t>
              </a:r>
              <a:endParaRPr sz="1200" b="0" i="0" dirty="0">
                <a:solidFill>
                  <a:srgbClr val="FFF6EC"/>
                </a:solidFill>
                <a:latin typeface="Nunito"/>
                <a:ea typeface="Calibri"/>
              </a:endParaRPr>
            </a:p>
          </p:txBody>
        </p:sp>
        <p:sp>
          <p:nvSpPr>
            <p:cNvPr id="19" name="TextBox 9">
              <a:extLst>
                <a:ext uri="{FF2B5EF4-FFF2-40B4-BE49-F238E27FC236}">
                  <a16:creationId xmlns:a16="http://schemas.microsoft.com/office/drawing/2014/main" id="{B267E766-9FF0-4332-9ABE-43B07E8B77AA}"/>
                </a:ext>
              </a:extLst>
            </p:cNvPr>
            <p:cNvSpPr txBox="1"/>
            <p:nvPr/>
          </p:nvSpPr>
          <p:spPr>
            <a:xfrm>
              <a:off x="1553866" y="3551840"/>
              <a:ext cx="6282959"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err="1">
                  <a:solidFill>
                    <a:srgbClr val="FFC000"/>
                  </a:solidFill>
                  <a:latin typeface="Nunito"/>
                  <a:ea typeface="Calibri"/>
                </a:rPr>
                <a:t>Tip：</a:t>
              </a:r>
              <a:r>
                <a:rPr lang="en-US" sz="1200" b="0" i="0" dirty="0" err="1">
                  <a:solidFill>
                    <a:srgbClr val="FFF6EC"/>
                  </a:solidFill>
                  <a:latin typeface="Nunito"/>
                  <a:ea typeface="Calibri"/>
                </a:rPr>
                <a:t>Beginners</a:t>
              </a:r>
              <a:r>
                <a:rPr lang="en-US" sz="1200" b="0" i="0" dirty="0">
                  <a:solidFill>
                    <a:srgbClr val="FFF6EC"/>
                  </a:solidFill>
                  <a:latin typeface="Nunito"/>
                  <a:ea typeface="Calibri"/>
                </a:rPr>
                <a:t> can start with matte beige, taupe, or soft brown. Pick up a little product at a time and blend the edges gradually.</a:t>
              </a:r>
              <a:endParaRPr sz="1200" b="0" i="0" dirty="0">
                <a:solidFill>
                  <a:srgbClr val="FFF6EC"/>
                </a:solidFill>
                <a:latin typeface="Nunito"/>
                <a:ea typeface="Calibri"/>
              </a:endParaRPr>
            </a:p>
          </p:txBody>
        </p:sp>
        <p:sp>
          <p:nvSpPr>
            <p:cNvPr id="20" name="TextBox 9">
              <a:extLst>
                <a:ext uri="{FF2B5EF4-FFF2-40B4-BE49-F238E27FC236}">
                  <a16:creationId xmlns:a16="http://schemas.microsoft.com/office/drawing/2014/main" id="{954C9174-A164-4824-BB10-28F84DFECAA4}"/>
                </a:ext>
              </a:extLst>
            </p:cNvPr>
            <p:cNvSpPr txBox="1"/>
            <p:nvPr/>
          </p:nvSpPr>
          <p:spPr>
            <a:xfrm>
              <a:off x="1553863" y="4156011"/>
              <a:ext cx="6282960"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err="1">
                  <a:solidFill>
                    <a:srgbClr val="FFC000"/>
                  </a:solidFill>
                  <a:latin typeface="Nunito"/>
                  <a:ea typeface="Calibri"/>
                </a:rPr>
                <a:t>Caution：</a:t>
              </a:r>
              <a:r>
                <a:rPr lang="en-US" sz="1200" b="0" i="0" dirty="0" err="1">
                  <a:solidFill>
                    <a:srgbClr val="FFF6EC"/>
                  </a:solidFill>
                  <a:latin typeface="Nunito"/>
                  <a:ea typeface="Calibri"/>
                </a:rPr>
                <a:t>Keep</a:t>
              </a:r>
              <a:r>
                <a:rPr lang="en-US" sz="1200" b="0" i="0" dirty="0">
                  <a:solidFill>
                    <a:srgbClr val="FFF6EC"/>
                  </a:solidFill>
                  <a:latin typeface="Nunito"/>
                  <a:ea typeface="Calibri"/>
                </a:rPr>
                <a:t> glitter particles out of the eyes. Stop using the product if irritation, infection, or an unusual odor develops.</a:t>
              </a:r>
              <a:endParaRPr sz="1200" b="0" i="0" dirty="0">
                <a:solidFill>
                  <a:srgbClr val="FFF6EC"/>
                </a:solidFill>
                <a:latin typeface="Nunito"/>
                <a:ea typeface="Calibri"/>
              </a:endParaRPr>
            </a:p>
          </p:txBody>
        </p:sp>
        <p:sp>
          <p:nvSpPr>
            <p:cNvPr id="21" name="TextBox 9">
              <a:extLst>
                <a:ext uri="{FF2B5EF4-FFF2-40B4-BE49-F238E27FC236}">
                  <a16:creationId xmlns:a16="http://schemas.microsoft.com/office/drawing/2014/main" id="{B4F2CB0C-E6C6-4D32-9589-CB80C281BA7D}"/>
                </a:ext>
              </a:extLst>
            </p:cNvPr>
            <p:cNvSpPr txBox="1"/>
            <p:nvPr/>
          </p:nvSpPr>
          <p:spPr>
            <a:xfrm>
              <a:off x="1553861" y="5292063"/>
              <a:ext cx="6182952" cy="261929"/>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Recommended </a:t>
              </a:r>
              <a:r>
                <a:rPr lang="en-US" sz="1600" b="1" i="0" dirty="0" err="1">
                  <a:solidFill>
                    <a:srgbClr val="FFC000"/>
                  </a:solidFill>
                  <a:latin typeface="Nunito"/>
                  <a:ea typeface="Calibri"/>
                </a:rPr>
                <a:t>brands：</a:t>
              </a:r>
              <a:r>
                <a:rPr lang="en-US" sz="1200" b="0" i="0" dirty="0" err="1">
                  <a:solidFill>
                    <a:srgbClr val="FFF6EC"/>
                  </a:solidFill>
                  <a:latin typeface="Nunito"/>
                  <a:ea typeface="Calibri"/>
                </a:rPr>
                <a:t>Urban</a:t>
              </a:r>
              <a:r>
                <a:rPr lang="en-US" sz="1200" b="0" i="0" dirty="0">
                  <a:solidFill>
                    <a:srgbClr val="FFF6EC"/>
                  </a:solidFill>
                  <a:latin typeface="Nunito"/>
                  <a:ea typeface="Calibri"/>
                </a:rPr>
                <a:t> </a:t>
              </a:r>
              <a:r>
                <a:rPr lang="en-US" sz="1200" b="0" i="0" dirty="0" err="1">
                  <a:solidFill>
                    <a:srgbClr val="FFF6EC"/>
                  </a:solidFill>
                  <a:latin typeface="Nunito"/>
                  <a:ea typeface="Calibri"/>
                </a:rPr>
                <a:t>Decay、Natasha</a:t>
              </a:r>
              <a:r>
                <a:rPr lang="en-US" sz="1200" b="0" i="0" dirty="0">
                  <a:solidFill>
                    <a:srgbClr val="FFF6EC"/>
                  </a:solidFill>
                  <a:latin typeface="Nunito"/>
                  <a:ea typeface="Calibri"/>
                </a:rPr>
                <a:t> </a:t>
              </a:r>
              <a:r>
                <a:rPr lang="en-US" sz="1200" b="0" i="0" dirty="0" err="1">
                  <a:solidFill>
                    <a:srgbClr val="FFF6EC"/>
                  </a:solidFill>
                  <a:latin typeface="Nunito"/>
                  <a:ea typeface="Calibri"/>
                </a:rPr>
                <a:t>Denona、e.l.f</a:t>
              </a:r>
              <a:r>
                <a:rPr lang="en-US" sz="1200" b="0" i="0" dirty="0">
                  <a:solidFill>
                    <a:srgbClr val="FFF6EC"/>
                  </a:solidFill>
                  <a:latin typeface="Nunito"/>
                  <a:ea typeface="Calibri"/>
                </a:rPr>
                <a:t>. Cosmetics</a:t>
              </a:r>
              <a:endParaRPr sz="1200" b="0" i="0" dirty="0">
                <a:solidFill>
                  <a:srgbClr val="FFF6EC"/>
                </a:solidFill>
                <a:latin typeface="Nunito"/>
                <a:ea typeface="Calibri"/>
              </a:endParaRPr>
            </a:p>
          </p:txBody>
        </p:sp>
        <p:sp>
          <p:nvSpPr>
            <p:cNvPr id="22" name="TextBox 9">
              <a:extLst>
                <a:ext uri="{FF2B5EF4-FFF2-40B4-BE49-F238E27FC236}">
                  <a16:creationId xmlns:a16="http://schemas.microsoft.com/office/drawing/2014/main" id="{2C98E2C9-4FBD-4AE7-A33E-B78AA3FDFE29}"/>
                </a:ext>
              </a:extLst>
            </p:cNvPr>
            <p:cNvSpPr txBox="1"/>
            <p:nvPr/>
          </p:nvSpPr>
          <p:spPr>
            <a:xfrm>
              <a:off x="1553861" y="4774444"/>
              <a:ext cx="6244864" cy="261929"/>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Watch </a:t>
              </a:r>
              <a:r>
                <a:rPr lang="en-US" sz="1600" b="1" i="0" dirty="0" err="1">
                  <a:solidFill>
                    <a:srgbClr val="FFC000"/>
                  </a:solidFill>
                  <a:latin typeface="Nunito"/>
                  <a:ea typeface="Calibri"/>
                </a:rPr>
                <a:t>out：</a:t>
              </a:r>
              <a:r>
                <a:rPr lang="en-US" sz="1200" b="0" i="0" dirty="0" err="1">
                  <a:solidFill>
                    <a:srgbClr val="FFF6EC"/>
                  </a:solidFill>
                  <a:latin typeface="Nunito"/>
                  <a:ea typeface="Calibri"/>
                </a:rPr>
                <a:t>Start</a:t>
              </a:r>
              <a:r>
                <a:rPr lang="en-US" sz="1200" b="0" i="0" dirty="0">
                  <a:solidFill>
                    <a:srgbClr val="FFF6EC"/>
                  </a:solidFill>
                  <a:latin typeface="Nunito"/>
                  <a:ea typeface="Calibri"/>
                </a:rPr>
                <a:t> with earth tones. Build slowly and avoid hard edges.</a:t>
              </a:r>
              <a:endParaRPr sz="1200" b="0" i="0" dirty="0">
                <a:solidFill>
                  <a:srgbClr val="FFF6EC"/>
                </a:solidFill>
                <a:latin typeface="Nunito"/>
                <a:ea typeface="Calibri"/>
              </a:endParaRPr>
            </a:p>
          </p:txBody>
        </p:sp>
      </p:grpSp>
      <p:pic>
        <p:nvPicPr>
          <p:cNvPr id="24" name="图片 23">
            <a:extLst>
              <a:ext uri="{FF2B5EF4-FFF2-40B4-BE49-F238E27FC236}">
                <a16:creationId xmlns:a16="http://schemas.microsoft.com/office/drawing/2014/main" id="{B1ADD67A-C0EB-4106-9E52-91261545B6D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26356" y="425168"/>
            <a:ext cx="658222" cy="658222"/>
          </a:xfrm>
          <a:prstGeom prst="rect">
            <a:avLst/>
          </a:prstGeom>
        </p:spPr>
      </p:pic>
      <p:pic>
        <p:nvPicPr>
          <p:cNvPr id="26" name="图片 25">
            <a:extLst>
              <a:ext uri="{FF2B5EF4-FFF2-40B4-BE49-F238E27FC236}">
                <a16:creationId xmlns:a16="http://schemas.microsoft.com/office/drawing/2014/main" id="{0BA3FB42-01EC-4F20-AFBF-E6DCA373787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58715" y="1515113"/>
            <a:ext cx="3211405" cy="4816683"/>
          </a:xfrm>
          <a:prstGeom prst="rect">
            <a:avLst/>
          </a:prstGeom>
        </p:spPr>
      </p:pic>
    </p:spTree>
    <p:extLst>
      <p:ext uri="{BB962C8B-B14F-4D97-AF65-F5344CB8AC3E}">
        <p14:creationId xmlns:p14="http://schemas.microsoft.com/office/powerpoint/2010/main" val="193171014"/>
      </p:ext>
    </p:extLst>
  </p:cSld>
  <p:clrMapOvr>
    <a:masterClrMapping/>
  </p:clrMapOvr>
  <p:transition spd="slow" advClick="0">
    <p:fade/>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2" name="TextBox 28">
            <a:extLst>
              <a:ext uri="{FF2B5EF4-FFF2-40B4-BE49-F238E27FC236}">
                <a16:creationId xmlns:a16="http://schemas.microsoft.com/office/drawing/2014/main" id="{4F1F5C57-3507-451F-BBCF-2C0FCBD2CF0C}"/>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grpSp>
        <p:nvGrpSpPr>
          <p:cNvPr id="3" name="组合 2">
            <a:extLst>
              <a:ext uri="{FF2B5EF4-FFF2-40B4-BE49-F238E27FC236}">
                <a16:creationId xmlns:a16="http://schemas.microsoft.com/office/drawing/2014/main" id="{2B877A16-96C0-4174-B0E5-8A28814FAB2E}"/>
              </a:ext>
            </a:extLst>
          </p:cNvPr>
          <p:cNvGrpSpPr/>
          <p:nvPr/>
        </p:nvGrpSpPr>
        <p:grpSpPr>
          <a:xfrm>
            <a:off x="182669" y="164290"/>
            <a:ext cx="2079519" cy="259505"/>
            <a:chOff x="182669" y="164290"/>
            <a:chExt cx="2079519" cy="259505"/>
          </a:xfrm>
        </p:grpSpPr>
        <p:sp>
          <p:nvSpPr>
            <p:cNvPr id="4" name="TextBox 2">
              <a:extLst>
                <a:ext uri="{FF2B5EF4-FFF2-40B4-BE49-F238E27FC236}">
                  <a16:creationId xmlns:a16="http://schemas.microsoft.com/office/drawing/2014/main" id="{A599FA31-B216-4E09-AA19-AAE4E19E1628}"/>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04 / Build MY KIT</a:t>
              </a:r>
              <a:endParaRPr sz="1400" i="0" dirty="0">
                <a:solidFill>
                  <a:schemeClr val="bg1"/>
                </a:solidFill>
                <a:latin typeface="Nunito" panose="02000503030000020003" pitchFamily="2" charset="0"/>
                <a:ea typeface="Calibri"/>
              </a:endParaRPr>
            </a:p>
          </p:txBody>
        </p:sp>
        <p:cxnSp>
          <p:nvCxnSpPr>
            <p:cNvPr id="5" name="直接连接符 4">
              <a:extLst>
                <a:ext uri="{FF2B5EF4-FFF2-40B4-BE49-F238E27FC236}">
                  <a16:creationId xmlns:a16="http://schemas.microsoft.com/office/drawing/2014/main" id="{02905344-C0B7-41B1-A9C2-8764D0A7D0E7}"/>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6" name="组合 5">
            <a:extLst>
              <a:ext uri="{FF2B5EF4-FFF2-40B4-BE49-F238E27FC236}">
                <a16:creationId xmlns:a16="http://schemas.microsoft.com/office/drawing/2014/main" id="{319DE1A3-3F23-48AF-91C5-9DC3B9389768}"/>
              </a:ext>
            </a:extLst>
          </p:cNvPr>
          <p:cNvGrpSpPr/>
          <p:nvPr/>
        </p:nvGrpSpPr>
        <p:grpSpPr>
          <a:xfrm>
            <a:off x="3671888" y="294042"/>
            <a:ext cx="5836854" cy="761747"/>
            <a:chOff x="3876123" y="270326"/>
            <a:chExt cx="5836854" cy="761747"/>
          </a:xfrm>
        </p:grpSpPr>
        <p:sp>
          <p:nvSpPr>
            <p:cNvPr id="7" name="文本框 6">
              <a:extLst>
                <a:ext uri="{FF2B5EF4-FFF2-40B4-BE49-F238E27FC236}">
                  <a16:creationId xmlns:a16="http://schemas.microsoft.com/office/drawing/2014/main" id="{8DF79D15-9A6B-4167-B515-CFB884E39FE4}"/>
                </a:ext>
              </a:extLst>
            </p:cNvPr>
            <p:cNvSpPr txBox="1"/>
            <p:nvPr/>
          </p:nvSpPr>
          <p:spPr>
            <a:xfrm>
              <a:off x="3876123" y="270326"/>
              <a:ext cx="5836854"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THE BEGINNER KIT</a:t>
              </a:r>
              <a:endParaRPr lang="zh-CN" altLang="en-US" dirty="0"/>
            </a:p>
          </p:txBody>
        </p:sp>
        <p:sp>
          <p:nvSpPr>
            <p:cNvPr id="8" name="文本框 7">
              <a:extLst>
                <a:ext uri="{FF2B5EF4-FFF2-40B4-BE49-F238E27FC236}">
                  <a16:creationId xmlns:a16="http://schemas.microsoft.com/office/drawing/2014/main" id="{703DC70D-82D7-4934-BDD9-59374BEC3FB6}"/>
                </a:ext>
              </a:extLst>
            </p:cNvPr>
            <p:cNvSpPr txBox="1"/>
            <p:nvPr/>
          </p:nvSpPr>
          <p:spPr>
            <a:xfrm>
              <a:off x="3876123" y="801241"/>
              <a:ext cx="4486827"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Ten tools. Plenty of looks.</a:t>
              </a:r>
            </a:p>
          </p:txBody>
        </p:sp>
      </p:grpSp>
      <p:grpSp>
        <p:nvGrpSpPr>
          <p:cNvPr id="9" name="组合 8">
            <a:extLst>
              <a:ext uri="{FF2B5EF4-FFF2-40B4-BE49-F238E27FC236}">
                <a16:creationId xmlns:a16="http://schemas.microsoft.com/office/drawing/2014/main" id="{36AE3C59-ED95-4D94-9086-4FE7F9C988B1}"/>
              </a:ext>
            </a:extLst>
          </p:cNvPr>
          <p:cNvGrpSpPr/>
          <p:nvPr/>
        </p:nvGrpSpPr>
        <p:grpSpPr>
          <a:xfrm>
            <a:off x="556672" y="1154268"/>
            <a:ext cx="7009974" cy="743280"/>
            <a:chOff x="556672" y="1373348"/>
            <a:chExt cx="7009974" cy="743280"/>
          </a:xfrm>
        </p:grpSpPr>
        <p:sp>
          <p:nvSpPr>
            <p:cNvPr id="10" name="文本框 9">
              <a:extLst>
                <a:ext uri="{FF2B5EF4-FFF2-40B4-BE49-F238E27FC236}">
                  <a16:creationId xmlns:a16="http://schemas.microsoft.com/office/drawing/2014/main" id="{E20E0686-18FF-4B90-BD24-B9264537DE9E}"/>
                </a:ext>
              </a:extLst>
            </p:cNvPr>
            <p:cNvSpPr txBox="1"/>
            <p:nvPr/>
          </p:nvSpPr>
          <p:spPr>
            <a:xfrm>
              <a:off x="1022747" y="1373348"/>
              <a:ext cx="6543899" cy="743280"/>
            </a:xfrm>
            <a:prstGeom prst="rect">
              <a:avLst/>
            </a:prstGeom>
            <a:noFill/>
          </p:spPr>
          <p:txBody>
            <a:bodyPr wrap="square">
              <a:spAutoFit/>
            </a:bodyPr>
            <a:lstStyle/>
            <a:p>
              <a:pPr algn="just">
                <a:lnSpc>
                  <a:spcPct val="120000"/>
                </a:lnSpc>
                <a:spcAft>
                  <a:spcPts val="0"/>
                </a:spcAft>
              </a:pPr>
              <a:r>
                <a:rPr lang="en-US" altLang="zh-CN" i="0" dirty="0">
                  <a:solidFill>
                    <a:srgbClr val="FFF6EC"/>
                  </a:solidFill>
                  <a:latin typeface="Nunito" panose="02000503030000020003" pitchFamily="2" charset="0"/>
                  <a:ea typeface="Calibri"/>
                </a:rPr>
                <a:t>Start with the basics,</a:t>
              </a:r>
            </a:p>
            <a:p>
              <a:pPr algn="just">
                <a:lnSpc>
                  <a:spcPct val="120000"/>
                </a:lnSpc>
                <a:spcAft>
                  <a:spcPts val="0"/>
                </a:spcAft>
              </a:pPr>
              <a:r>
                <a:rPr lang="en-US" altLang="zh-CN" i="0" dirty="0">
                  <a:solidFill>
                    <a:srgbClr val="FFF6EC"/>
                  </a:solidFill>
                  <a:latin typeface="Nunito" panose="02000503030000020003" pitchFamily="2" charset="0"/>
                  <a:ea typeface="Calibri"/>
                </a:rPr>
                <a:t>then add personality when you know what you reach for.</a:t>
              </a:r>
            </a:p>
          </p:txBody>
        </p:sp>
        <p:grpSp>
          <p:nvGrpSpPr>
            <p:cNvPr id="11" name="组合 10">
              <a:extLst>
                <a:ext uri="{FF2B5EF4-FFF2-40B4-BE49-F238E27FC236}">
                  <a16:creationId xmlns:a16="http://schemas.microsoft.com/office/drawing/2014/main" id="{F860C134-5E3D-46CA-8387-CFC4A5C6F752}"/>
                </a:ext>
              </a:extLst>
            </p:cNvPr>
            <p:cNvGrpSpPr/>
            <p:nvPr/>
          </p:nvGrpSpPr>
          <p:grpSpPr>
            <a:xfrm>
              <a:off x="556672" y="1499950"/>
              <a:ext cx="399400" cy="490075"/>
              <a:chOff x="10815097" y="1950038"/>
              <a:chExt cx="334191" cy="410062"/>
            </a:xfrm>
          </p:grpSpPr>
          <p:sp>
            <p:nvSpPr>
              <p:cNvPr id="12" name="Freeform 189">
                <a:extLst>
                  <a:ext uri="{FF2B5EF4-FFF2-40B4-BE49-F238E27FC236}">
                    <a16:creationId xmlns:a16="http://schemas.microsoft.com/office/drawing/2014/main" id="{1AEC7F13-A5D1-4018-B513-17956BC741F8}"/>
                  </a:ext>
                </a:extLst>
              </p:cNvPr>
              <p:cNvSpPr/>
              <p:nvPr/>
            </p:nvSpPr>
            <p:spPr bwMode="auto">
              <a:xfrm>
                <a:off x="10905419" y="2325777"/>
                <a:ext cx="153548" cy="34323"/>
              </a:xfrm>
              <a:custGeom>
                <a:avLst/>
                <a:gdLst>
                  <a:gd name="T0" fmla="*/ 9 w 85"/>
                  <a:gd name="T1" fmla="*/ 19 h 19"/>
                  <a:gd name="T2" fmla="*/ 76 w 85"/>
                  <a:gd name="T3" fmla="*/ 19 h 19"/>
                  <a:gd name="T4" fmla="*/ 85 w 85"/>
                  <a:gd name="T5" fmla="*/ 0 h 19"/>
                  <a:gd name="T6" fmla="*/ 0 w 85"/>
                  <a:gd name="T7" fmla="*/ 0 h 19"/>
                  <a:gd name="T8" fmla="*/ 9 w 85"/>
                  <a:gd name="T9" fmla="*/ 19 h 19"/>
                </a:gdLst>
                <a:ahLst/>
                <a:cxnLst>
                  <a:cxn ang="0">
                    <a:pos x="T0" y="T1"/>
                  </a:cxn>
                  <a:cxn ang="0">
                    <a:pos x="T2" y="T3"/>
                  </a:cxn>
                  <a:cxn ang="0">
                    <a:pos x="T4" y="T5"/>
                  </a:cxn>
                  <a:cxn ang="0">
                    <a:pos x="T6" y="T7"/>
                  </a:cxn>
                  <a:cxn ang="0">
                    <a:pos x="T8" y="T9"/>
                  </a:cxn>
                </a:cxnLst>
                <a:rect l="0" t="0" r="r" b="b"/>
                <a:pathLst>
                  <a:path w="85" h="19">
                    <a:moveTo>
                      <a:pt x="9" y="19"/>
                    </a:moveTo>
                    <a:lnTo>
                      <a:pt x="76" y="19"/>
                    </a:lnTo>
                    <a:lnTo>
                      <a:pt x="85" y="0"/>
                    </a:lnTo>
                    <a:lnTo>
                      <a:pt x="0" y="0"/>
                    </a:lnTo>
                    <a:lnTo>
                      <a:pt x="9"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Freeform 190">
                <a:extLst>
                  <a:ext uri="{FF2B5EF4-FFF2-40B4-BE49-F238E27FC236}">
                    <a16:creationId xmlns:a16="http://schemas.microsoft.com/office/drawing/2014/main" id="{1707906F-6F4F-4090-A6C0-ADCA18A23BA0}"/>
                  </a:ext>
                </a:extLst>
              </p:cNvPr>
              <p:cNvSpPr>
                <a:spLocks noEditPoints="1"/>
              </p:cNvSpPr>
              <p:nvPr/>
            </p:nvSpPr>
            <p:spPr bwMode="auto">
              <a:xfrm>
                <a:off x="10815097" y="1950038"/>
                <a:ext cx="334191" cy="341417"/>
              </a:xfrm>
              <a:custGeom>
                <a:avLst/>
                <a:gdLst>
                  <a:gd name="T0" fmla="*/ 64 w 78"/>
                  <a:gd name="T1" fmla="*/ 11 h 80"/>
                  <a:gd name="T2" fmla="*/ 39 w 78"/>
                  <a:gd name="T3" fmla="*/ 0 h 80"/>
                  <a:gd name="T4" fmla="*/ 14 w 78"/>
                  <a:gd name="T5" fmla="*/ 11 h 80"/>
                  <a:gd name="T6" fmla="*/ 14 w 78"/>
                  <a:gd name="T7" fmla="*/ 61 h 80"/>
                  <a:gd name="T8" fmla="*/ 14 w 78"/>
                  <a:gd name="T9" fmla="*/ 62 h 80"/>
                  <a:gd name="T10" fmla="*/ 21 w 78"/>
                  <a:gd name="T11" fmla="*/ 78 h 80"/>
                  <a:gd name="T12" fmla="*/ 21 w 78"/>
                  <a:gd name="T13" fmla="*/ 80 h 80"/>
                  <a:gd name="T14" fmla="*/ 55 w 78"/>
                  <a:gd name="T15" fmla="*/ 80 h 80"/>
                  <a:gd name="T16" fmla="*/ 57 w 78"/>
                  <a:gd name="T17" fmla="*/ 80 h 80"/>
                  <a:gd name="T18" fmla="*/ 57 w 78"/>
                  <a:gd name="T19" fmla="*/ 78 h 80"/>
                  <a:gd name="T20" fmla="*/ 64 w 78"/>
                  <a:gd name="T21" fmla="*/ 61 h 80"/>
                  <a:gd name="T22" fmla="*/ 64 w 78"/>
                  <a:gd name="T23" fmla="*/ 11 h 80"/>
                  <a:gd name="T24" fmla="*/ 62 w 78"/>
                  <a:gd name="T25" fmla="*/ 59 h 80"/>
                  <a:gd name="T26" fmla="*/ 53 w 78"/>
                  <a:gd name="T27" fmla="*/ 76 h 80"/>
                  <a:gd name="T28" fmla="*/ 25 w 78"/>
                  <a:gd name="T29" fmla="*/ 76 h 80"/>
                  <a:gd name="T30" fmla="*/ 16 w 78"/>
                  <a:gd name="T31" fmla="*/ 59 h 80"/>
                  <a:gd name="T32" fmla="*/ 16 w 78"/>
                  <a:gd name="T33" fmla="*/ 58 h 80"/>
                  <a:gd name="T34" fmla="*/ 16 w 78"/>
                  <a:gd name="T35" fmla="*/ 58 h 80"/>
                  <a:gd name="T36" fmla="*/ 16 w 78"/>
                  <a:gd name="T37" fmla="*/ 13 h 80"/>
                  <a:gd name="T38" fmla="*/ 39 w 78"/>
                  <a:gd name="T39" fmla="*/ 4 h 80"/>
                  <a:gd name="T40" fmla="*/ 62 w 78"/>
                  <a:gd name="T41" fmla="*/ 13 h 80"/>
                  <a:gd name="T42" fmla="*/ 62 w 78"/>
                  <a:gd name="T43" fmla="*/ 5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80">
                    <a:moveTo>
                      <a:pt x="64" y="11"/>
                    </a:moveTo>
                    <a:cubicBezTo>
                      <a:pt x="58" y="4"/>
                      <a:pt x="49" y="0"/>
                      <a:pt x="39" y="0"/>
                    </a:cubicBezTo>
                    <a:cubicBezTo>
                      <a:pt x="29" y="0"/>
                      <a:pt x="20" y="4"/>
                      <a:pt x="14" y="11"/>
                    </a:cubicBezTo>
                    <a:cubicBezTo>
                      <a:pt x="0" y="25"/>
                      <a:pt x="0" y="47"/>
                      <a:pt x="14" y="61"/>
                    </a:cubicBezTo>
                    <a:cubicBezTo>
                      <a:pt x="14" y="62"/>
                      <a:pt x="14" y="62"/>
                      <a:pt x="14" y="62"/>
                    </a:cubicBezTo>
                    <a:cubicBezTo>
                      <a:pt x="21" y="69"/>
                      <a:pt x="21" y="78"/>
                      <a:pt x="21" y="78"/>
                    </a:cubicBezTo>
                    <a:cubicBezTo>
                      <a:pt x="21" y="80"/>
                      <a:pt x="21" y="80"/>
                      <a:pt x="21" y="80"/>
                    </a:cubicBezTo>
                    <a:cubicBezTo>
                      <a:pt x="55" y="80"/>
                      <a:pt x="55" y="80"/>
                      <a:pt x="55" y="80"/>
                    </a:cubicBezTo>
                    <a:cubicBezTo>
                      <a:pt x="57" y="80"/>
                      <a:pt x="57" y="80"/>
                      <a:pt x="57" y="80"/>
                    </a:cubicBezTo>
                    <a:cubicBezTo>
                      <a:pt x="57" y="78"/>
                      <a:pt x="57" y="78"/>
                      <a:pt x="57" y="78"/>
                    </a:cubicBezTo>
                    <a:cubicBezTo>
                      <a:pt x="57" y="78"/>
                      <a:pt x="57" y="69"/>
                      <a:pt x="64" y="61"/>
                    </a:cubicBezTo>
                    <a:cubicBezTo>
                      <a:pt x="78" y="47"/>
                      <a:pt x="78" y="25"/>
                      <a:pt x="64" y="11"/>
                    </a:cubicBezTo>
                    <a:close/>
                    <a:moveTo>
                      <a:pt x="62" y="59"/>
                    </a:moveTo>
                    <a:cubicBezTo>
                      <a:pt x="55" y="65"/>
                      <a:pt x="54" y="72"/>
                      <a:pt x="53" y="76"/>
                    </a:cubicBezTo>
                    <a:cubicBezTo>
                      <a:pt x="25" y="76"/>
                      <a:pt x="25" y="76"/>
                      <a:pt x="25" y="76"/>
                    </a:cubicBezTo>
                    <a:cubicBezTo>
                      <a:pt x="24" y="72"/>
                      <a:pt x="23" y="65"/>
                      <a:pt x="16" y="59"/>
                    </a:cubicBezTo>
                    <a:cubicBezTo>
                      <a:pt x="16" y="58"/>
                      <a:pt x="16" y="58"/>
                      <a:pt x="16" y="58"/>
                    </a:cubicBezTo>
                    <a:cubicBezTo>
                      <a:pt x="16" y="58"/>
                      <a:pt x="16" y="58"/>
                      <a:pt x="16" y="58"/>
                    </a:cubicBezTo>
                    <a:cubicBezTo>
                      <a:pt x="4" y="46"/>
                      <a:pt x="4" y="26"/>
                      <a:pt x="16" y="13"/>
                    </a:cubicBezTo>
                    <a:cubicBezTo>
                      <a:pt x="22" y="7"/>
                      <a:pt x="30" y="4"/>
                      <a:pt x="39" y="4"/>
                    </a:cubicBezTo>
                    <a:cubicBezTo>
                      <a:pt x="48" y="4"/>
                      <a:pt x="56" y="7"/>
                      <a:pt x="62" y="13"/>
                    </a:cubicBezTo>
                    <a:cubicBezTo>
                      <a:pt x="74" y="26"/>
                      <a:pt x="74" y="46"/>
                      <a:pt x="62" y="5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191">
                <a:extLst>
                  <a:ext uri="{FF2B5EF4-FFF2-40B4-BE49-F238E27FC236}">
                    <a16:creationId xmlns:a16="http://schemas.microsoft.com/office/drawing/2014/main" id="{E0994F28-4713-4603-9C4A-946B71875E12}"/>
                  </a:ext>
                </a:extLst>
              </p:cNvPr>
              <p:cNvSpPr/>
              <p:nvPr/>
            </p:nvSpPr>
            <p:spPr bwMode="auto">
              <a:xfrm>
                <a:off x="10901806" y="2107198"/>
                <a:ext cx="162579" cy="77677"/>
              </a:xfrm>
              <a:custGeom>
                <a:avLst/>
                <a:gdLst>
                  <a:gd name="T0" fmla="*/ 59 w 90"/>
                  <a:gd name="T1" fmla="*/ 29 h 43"/>
                  <a:gd name="T2" fmla="*/ 30 w 90"/>
                  <a:gd name="T3" fmla="*/ 0 h 43"/>
                  <a:gd name="T4" fmla="*/ 0 w 90"/>
                  <a:gd name="T5" fmla="*/ 33 h 43"/>
                  <a:gd name="T6" fmla="*/ 4 w 90"/>
                  <a:gd name="T7" fmla="*/ 38 h 43"/>
                  <a:gd name="T8" fmla="*/ 30 w 90"/>
                  <a:gd name="T9" fmla="*/ 14 h 43"/>
                  <a:gd name="T10" fmla="*/ 59 w 90"/>
                  <a:gd name="T11" fmla="*/ 43 h 43"/>
                  <a:gd name="T12" fmla="*/ 90 w 90"/>
                  <a:gd name="T13" fmla="*/ 10 h 43"/>
                  <a:gd name="T14" fmla="*/ 85 w 90"/>
                  <a:gd name="T15" fmla="*/ 5 h 43"/>
                  <a:gd name="T16" fmla="*/ 59 w 90"/>
                  <a:gd name="T17" fmla="*/ 2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43">
                    <a:moveTo>
                      <a:pt x="59" y="29"/>
                    </a:moveTo>
                    <a:lnTo>
                      <a:pt x="30" y="0"/>
                    </a:lnTo>
                    <a:lnTo>
                      <a:pt x="0" y="33"/>
                    </a:lnTo>
                    <a:lnTo>
                      <a:pt x="4" y="38"/>
                    </a:lnTo>
                    <a:lnTo>
                      <a:pt x="30" y="14"/>
                    </a:lnTo>
                    <a:lnTo>
                      <a:pt x="59" y="43"/>
                    </a:lnTo>
                    <a:lnTo>
                      <a:pt x="90" y="10"/>
                    </a:lnTo>
                    <a:lnTo>
                      <a:pt x="85" y="5"/>
                    </a:lnTo>
                    <a:lnTo>
                      <a:pt x="59"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sp>
        <p:nvSpPr>
          <p:cNvPr id="15" name="文本框 14">
            <a:extLst>
              <a:ext uri="{FF2B5EF4-FFF2-40B4-BE49-F238E27FC236}">
                <a16:creationId xmlns:a16="http://schemas.microsoft.com/office/drawing/2014/main" id="{4C83E1D4-792A-450F-864F-381BF1E804F1}"/>
              </a:ext>
            </a:extLst>
          </p:cNvPr>
          <p:cNvSpPr txBox="1"/>
          <p:nvPr/>
        </p:nvSpPr>
        <p:spPr>
          <a:xfrm>
            <a:off x="1022747" y="2018656"/>
            <a:ext cx="4092857" cy="342401"/>
          </a:xfrm>
          <a:prstGeom prst="rect">
            <a:avLst/>
          </a:prstGeom>
          <a:noFill/>
        </p:spPr>
        <p:txBody>
          <a:bodyPr wrap="square">
            <a:spAutoFit/>
          </a:bodyPr>
          <a:lstStyle/>
          <a:p>
            <a:pPr algn="l">
              <a:lnSpc>
                <a:spcPts val="1800"/>
              </a:lnSpc>
              <a:spcAft>
                <a:spcPts val="0"/>
              </a:spcAft>
            </a:pPr>
            <a:r>
              <a:rPr lang="en-US" altLang="zh-CN" sz="2000" b="1" dirty="0">
                <a:solidFill>
                  <a:schemeClr val="bg1"/>
                </a:solidFill>
                <a:latin typeface="Nunito" panose="02000503030000020003" pitchFamily="2" charset="0"/>
                <a:ea typeface="Calibri"/>
                <a:cs typeface="Arial" panose="020B0604020202020204" pitchFamily="34" charset="0"/>
              </a:rPr>
              <a:t>08 </a:t>
            </a:r>
            <a:r>
              <a:rPr lang="en-US" altLang="zh-CN" sz="2000" b="1" i="0" spc="300" dirty="0">
                <a:solidFill>
                  <a:srgbClr val="E2641F"/>
                </a:solidFill>
                <a:latin typeface="Nunito" panose="02000503030000020003" pitchFamily="2" charset="0"/>
                <a:ea typeface="Calibri"/>
              </a:rPr>
              <a:t> Blush</a:t>
            </a:r>
          </a:p>
        </p:txBody>
      </p:sp>
      <p:grpSp>
        <p:nvGrpSpPr>
          <p:cNvPr id="16" name="组合 15">
            <a:extLst>
              <a:ext uri="{FF2B5EF4-FFF2-40B4-BE49-F238E27FC236}">
                <a16:creationId xmlns:a16="http://schemas.microsoft.com/office/drawing/2014/main" id="{1291DFB1-5838-49DE-92FA-E04DEB7A495C}"/>
              </a:ext>
            </a:extLst>
          </p:cNvPr>
          <p:cNvGrpSpPr/>
          <p:nvPr/>
        </p:nvGrpSpPr>
        <p:grpSpPr>
          <a:xfrm>
            <a:off x="5019710" y="2383726"/>
            <a:ext cx="5825763" cy="3237255"/>
            <a:chOff x="1553861" y="2404992"/>
            <a:chExt cx="5825763" cy="3237255"/>
          </a:xfrm>
        </p:grpSpPr>
        <p:sp>
          <p:nvSpPr>
            <p:cNvPr id="17" name="TextBox 9">
              <a:extLst>
                <a:ext uri="{FF2B5EF4-FFF2-40B4-BE49-F238E27FC236}">
                  <a16:creationId xmlns:a16="http://schemas.microsoft.com/office/drawing/2014/main" id="{B52FE6C6-1830-426A-89F9-A033F1934410}"/>
                </a:ext>
              </a:extLst>
            </p:cNvPr>
            <p:cNvSpPr txBox="1"/>
            <p:nvPr/>
          </p:nvSpPr>
          <p:spPr>
            <a:xfrm>
              <a:off x="1553865" y="2404992"/>
              <a:ext cx="5825759" cy="230833"/>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Purpose： </a:t>
              </a:r>
              <a:r>
                <a:rPr lang="en-US" sz="1200" b="0" i="0" dirty="0">
                  <a:solidFill>
                    <a:srgbClr val="FFF6EC"/>
                  </a:solidFill>
                  <a:latin typeface="Nunito"/>
                  <a:ea typeface="Calibri"/>
                </a:rPr>
                <a:t>Restores color to the complexion and can subtly shape the face depending on placement.</a:t>
              </a:r>
              <a:endParaRPr sz="1200" b="0" i="0" dirty="0">
                <a:solidFill>
                  <a:srgbClr val="FFF6EC"/>
                </a:solidFill>
                <a:latin typeface="Nunito"/>
                <a:ea typeface="Calibri"/>
              </a:endParaRPr>
            </a:p>
          </p:txBody>
        </p:sp>
        <p:sp>
          <p:nvSpPr>
            <p:cNvPr id="18" name="TextBox 9">
              <a:extLst>
                <a:ext uri="{FF2B5EF4-FFF2-40B4-BE49-F238E27FC236}">
                  <a16:creationId xmlns:a16="http://schemas.microsoft.com/office/drawing/2014/main" id="{4D32ECB6-9ED1-4CC9-AA3C-5FEE5D0DD27C}"/>
                </a:ext>
              </a:extLst>
            </p:cNvPr>
            <p:cNvSpPr txBox="1"/>
            <p:nvPr/>
          </p:nvSpPr>
          <p:spPr>
            <a:xfrm>
              <a:off x="1553867" y="2933287"/>
              <a:ext cx="5778132"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How to </a:t>
              </a:r>
              <a:r>
                <a:rPr lang="en-US" sz="1600" b="1" i="0" dirty="0" err="1">
                  <a:solidFill>
                    <a:srgbClr val="FFC000"/>
                  </a:solidFill>
                  <a:latin typeface="Nunito"/>
                  <a:ea typeface="Calibri"/>
                </a:rPr>
                <a:t>use：</a:t>
              </a:r>
              <a:r>
                <a:rPr lang="en-US" sz="1200" b="0" i="0" dirty="0" err="1">
                  <a:solidFill>
                    <a:srgbClr val="FFF6EC"/>
                  </a:solidFill>
                  <a:latin typeface="Nunito"/>
                  <a:ea typeface="Calibri"/>
                </a:rPr>
                <a:t>Apply</a:t>
              </a:r>
              <a:r>
                <a:rPr lang="en-US" sz="1200" b="0" i="0" dirty="0">
                  <a:solidFill>
                    <a:srgbClr val="FFF6EC"/>
                  </a:solidFill>
                  <a:latin typeface="Nunito"/>
                  <a:ea typeface="Calibri"/>
                </a:rPr>
                <a:t> a small amount to the apples or upper cheekbones and blend softly toward the temples.</a:t>
              </a:r>
              <a:endParaRPr sz="1200" b="0" i="0" dirty="0">
                <a:solidFill>
                  <a:srgbClr val="FFF6EC"/>
                </a:solidFill>
                <a:latin typeface="Nunito"/>
                <a:ea typeface="Calibri"/>
              </a:endParaRPr>
            </a:p>
          </p:txBody>
        </p:sp>
        <p:sp>
          <p:nvSpPr>
            <p:cNvPr id="19" name="TextBox 9">
              <a:extLst>
                <a:ext uri="{FF2B5EF4-FFF2-40B4-BE49-F238E27FC236}">
                  <a16:creationId xmlns:a16="http://schemas.microsoft.com/office/drawing/2014/main" id="{2D038E0F-8A09-455B-8114-755DD97683BA}"/>
                </a:ext>
              </a:extLst>
            </p:cNvPr>
            <p:cNvSpPr txBox="1"/>
            <p:nvPr/>
          </p:nvSpPr>
          <p:spPr>
            <a:xfrm>
              <a:off x="1553866" y="3551840"/>
              <a:ext cx="5778133"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err="1">
                  <a:solidFill>
                    <a:srgbClr val="FFC000"/>
                  </a:solidFill>
                  <a:latin typeface="Nunito"/>
                  <a:ea typeface="Calibri"/>
                </a:rPr>
                <a:t>Tip：</a:t>
              </a:r>
              <a:r>
                <a:rPr lang="en-US" sz="1200" b="0" i="0" dirty="0" err="1">
                  <a:solidFill>
                    <a:srgbClr val="FFF6EC"/>
                  </a:solidFill>
                  <a:latin typeface="Nunito"/>
                  <a:ea typeface="Calibri"/>
                </a:rPr>
                <a:t>Tap</a:t>
              </a:r>
              <a:r>
                <a:rPr lang="en-US" sz="1200" b="0" i="0" dirty="0">
                  <a:solidFill>
                    <a:srgbClr val="FFF6EC"/>
                  </a:solidFill>
                  <a:latin typeface="Nunito"/>
                  <a:ea typeface="Calibri"/>
                </a:rPr>
                <a:t> excess powder off the brush. For liquid or cream blush, adjust the amount on the back of the hand before tapping it onto the cheeks.</a:t>
              </a:r>
              <a:endParaRPr sz="1200" b="0" i="0" dirty="0">
                <a:solidFill>
                  <a:srgbClr val="FFF6EC"/>
                </a:solidFill>
                <a:latin typeface="Nunito"/>
                <a:ea typeface="Calibri"/>
              </a:endParaRPr>
            </a:p>
          </p:txBody>
        </p:sp>
        <p:sp>
          <p:nvSpPr>
            <p:cNvPr id="20" name="TextBox 9">
              <a:extLst>
                <a:ext uri="{FF2B5EF4-FFF2-40B4-BE49-F238E27FC236}">
                  <a16:creationId xmlns:a16="http://schemas.microsoft.com/office/drawing/2014/main" id="{349FC86D-C524-40D3-BEE7-D0638AAE55FA}"/>
                </a:ext>
              </a:extLst>
            </p:cNvPr>
            <p:cNvSpPr txBox="1"/>
            <p:nvPr/>
          </p:nvSpPr>
          <p:spPr>
            <a:xfrm>
              <a:off x="1553863" y="4156011"/>
              <a:ext cx="5778132"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err="1">
                  <a:solidFill>
                    <a:srgbClr val="FFC000"/>
                  </a:solidFill>
                  <a:latin typeface="Nunito"/>
                  <a:ea typeface="Calibri"/>
                </a:rPr>
                <a:t>Caution：</a:t>
              </a:r>
              <a:r>
                <a:rPr lang="en-US" sz="1200" b="0" i="0" dirty="0" err="1">
                  <a:solidFill>
                    <a:srgbClr val="FFF6EC"/>
                  </a:solidFill>
                  <a:latin typeface="Nunito"/>
                  <a:ea typeface="Calibri"/>
                </a:rPr>
                <a:t>Highly</a:t>
              </a:r>
              <a:r>
                <a:rPr lang="en-US" sz="1200" b="0" i="0" dirty="0">
                  <a:solidFill>
                    <a:srgbClr val="FFF6EC"/>
                  </a:solidFill>
                  <a:latin typeface="Nunito"/>
                  <a:ea typeface="Calibri"/>
                </a:rPr>
                <a:t> pigmented formulas can be easy to overapply, so start with very little. Keep brushes clean, especially if the skin is acne-prone or sensitive.</a:t>
              </a:r>
              <a:endParaRPr sz="1200" b="0" i="0" dirty="0">
                <a:solidFill>
                  <a:srgbClr val="FFF6EC"/>
                </a:solidFill>
                <a:latin typeface="Nunito"/>
                <a:ea typeface="Calibri"/>
              </a:endParaRPr>
            </a:p>
          </p:txBody>
        </p:sp>
        <p:sp>
          <p:nvSpPr>
            <p:cNvPr id="21" name="TextBox 9">
              <a:extLst>
                <a:ext uri="{FF2B5EF4-FFF2-40B4-BE49-F238E27FC236}">
                  <a16:creationId xmlns:a16="http://schemas.microsoft.com/office/drawing/2014/main" id="{A6F6B2FE-7FD2-4E60-B75F-A60E7C303515}"/>
                </a:ext>
              </a:extLst>
            </p:cNvPr>
            <p:cNvSpPr txBox="1"/>
            <p:nvPr/>
          </p:nvSpPr>
          <p:spPr>
            <a:xfrm>
              <a:off x="1553862" y="5380318"/>
              <a:ext cx="5720988" cy="261929"/>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Recommended </a:t>
              </a:r>
              <a:r>
                <a:rPr lang="en-US" sz="1600" b="1" i="0" dirty="0" err="1">
                  <a:solidFill>
                    <a:srgbClr val="FFC000"/>
                  </a:solidFill>
                  <a:latin typeface="Nunito"/>
                  <a:ea typeface="Calibri"/>
                </a:rPr>
                <a:t>brands：</a:t>
              </a:r>
              <a:r>
                <a:rPr lang="en-US" sz="1200" b="0" i="0" dirty="0" err="1">
                  <a:solidFill>
                    <a:srgbClr val="FFF6EC"/>
                  </a:solidFill>
                  <a:latin typeface="Nunito"/>
                  <a:ea typeface="Calibri"/>
                </a:rPr>
                <a:t>NARS、Rare</a:t>
              </a:r>
              <a:r>
                <a:rPr lang="en-US" sz="1200" b="0" i="0" dirty="0">
                  <a:solidFill>
                    <a:srgbClr val="FFF6EC"/>
                  </a:solidFill>
                  <a:latin typeface="Nunito"/>
                  <a:ea typeface="Calibri"/>
                </a:rPr>
                <a:t> </a:t>
              </a:r>
              <a:r>
                <a:rPr lang="en-US" sz="1200" b="0" i="0" dirty="0" err="1">
                  <a:solidFill>
                    <a:srgbClr val="FFF6EC"/>
                  </a:solidFill>
                  <a:latin typeface="Nunito"/>
                  <a:ea typeface="Calibri"/>
                </a:rPr>
                <a:t>Beauty、Milani</a:t>
              </a:r>
              <a:endParaRPr sz="1200" b="0" i="0" dirty="0">
                <a:solidFill>
                  <a:srgbClr val="FFF6EC"/>
                </a:solidFill>
                <a:latin typeface="Nunito"/>
                <a:ea typeface="Calibri"/>
              </a:endParaRPr>
            </a:p>
          </p:txBody>
        </p:sp>
        <p:sp>
          <p:nvSpPr>
            <p:cNvPr id="22" name="TextBox 9">
              <a:extLst>
                <a:ext uri="{FF2B5EF4-FFF2-40B4-BE49-F238E27FC236}">
                  <a16:creationId xmlns:a16="http://schemas.microsoft.com/office/drawing/2014/main" id="{2611E98C-1FAB-42D5-8BB7-E35D1967640C}"/>
                </a:ext>
              </a:extLst>
            </p:cNvPr>
            <p:cNvSpPr txBox="1"/>
            <p:nvPr/>
          </p:nvSpPr>
          <p:spPr>
            <a:xfrm>
              <a:off x="1553861" y="4774444"/>
              <a:ext cx="5778132" cy="261929"/>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Watch </a:t>
              </a:r>
              <a:r>
                <a:rPr lang="en-US" sz="1600" b="1" i="0" dirty="0" err="1">
                  <a:solidFill>
                    <a:srgbClr val="FFC000"/>
                  </a:solidFill>
                  <a:latin typeface="Nunito"/>
                  <a:ea typeface="Calibri"/>
                </a:rPr>
                <a:t>out：</a:t>
              </a:r>
              <a:r>
                <a:rPr lang="en-US" sz="1200" b="0" i="0" dirty="0" err="1">
                  <a:solidFill>
                    <a:srgbClr val="FFF6EC"/>
                  </a:solidFill>
                  <a:latin typeface="Nunito"/>
                  <a:ea typeface="Calibri"/>
                </a:rPr>
                <a:t>Less</a:t>
              </a:r>
              <a:r>
                <a:rPr lang="en-US" sz="1200" b="0" i="0" dirty="0">
                  <a:solidFill>
                    <a:srgbClr val="FFF6EC"/>
                  </a:solidFill>
                  <a:latin typeface="Nunito"/>
                  <a:ea typeface="Calibri"/>
                </a:rPr>
                <a:t> is more. Keep placement above the nostrils or it drags the face down.</a:t>
              </a:r>
              <a:endParaRPr sz="1200" b="0" i="0" dirty="0">
                <a:solidFill>
                  <a:srgbClr val="FFF6EC"/>
                </a:solidFill>
                <a:latin typeface="Nunito"/>
                <a:ea typeface="Calibri"/>
              </a:endParaRPr>
            </a:p>
          </p:txBody>
        </p:sp>
      </p:grpSp>
      <p:pic>
        <p:nvPicPr>
          <p:cNvPr id="26" name="图片 25">
            <a:extLst>
              <a:ext uri="{FF2B5EF4-FFF2-40B4-BE49-F238E27FC236}">
                <a16:creationId xmlns:a16="http://schemas.microsoft.com/office/drawing/2014/main" id="{FBA835EB-10D1-402D-A610-BB5041C04CC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6185" y="2361057"/>
            <a:ext cx="3193225" cy="3361019"/>
          </a:xfrm>
          <a:prstGeom prst="rect">
            <a:avLst/>
          </a:prstGeom>
        </p:spPr>
      </p:pic>
      <p:pic>
        <p:nvPicPr>
          <p:cNvPr id="30" name="图片 29">
            <a:extLst>
              <a:ext uri="{FF2B5EF4-FFF2-40B4-BE49-F238E27FC236}">
                <a16:creationId xmlns:a16="http://schemas.microsoft.com/office/drawing/2014/main" id="{7B0B4B02-2A5F-407B-AF3A-1143578B45C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76562" y="244968"/>
            <a:ext cx="764385" cy="833874"/>
          </a:xfrm>
          <a:prstGeom prst="rect">
            <a:avLst/>
          </a:prstGeom>
        </p:spPr>
      </p:pic>
    </p:spTree>
    <p:extLst>
      <p:ext uri="{BB962C8B-B14F-4D97-AF65-F5344CB8AC3E}">
        <p14:creationId xmlns:p14="http://schemas.microsoft.com/office/powerpoint/2010/main" val="1577025678"/>
      </p:ext>
    </p:extLst>
  </p:cSld>
  <p:clrMapOvr>
    <a:masterClrMapping/>
  </p:clrMapOvr>
  <p:transition spd="slow" advClick="0">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2" name="TextBox 28">
            <a:extLst>
              <a:ext uri="{FF2B5EF4-FFF2-40B4-BE49-F238E27FC236}">
                <a16:creationId xmlns:a16="http://schemas.microsoft.com/office/drawing/2014/main" id="{4F1F5C57-3507-451F-BBCF-2C0FCBD2CF0C}"/>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grpSp>
        <p:nvGrpSpPr>
          <p:cNvPr id="25" name="组合 24">
            <a:extLst>
              <a:ext uri="{FF2B5EF4-FFF2-40B4-BE49-F238E27FC236}">
                <a16:creationId xmlns:a16="http://schemas.microsoft.com/office/drawing/2014/main" id="{ABC5F0A5-D34A-4D0B-9C3D-A6D85EE31C07}"/>
              </a:ext>
            </a:extLst>
          </p:cNvPr>
          <p:cNvGrpSpPr/>
          <p:nvPr/>
        </p:nvGrpSpPr>
        <p:grpSpPr>
          <a:xfrm>
            <a:off x="182669" y="164290"/>
            <a:ext cx="2079519" cy="259505"/>
            <a:chOff x="182669" y="164290"/>
            <a:chExt cx="2079519" cy="259505"/>
          </a:xfrm>
        </p:grpSpPr>
        <p:sp>
          <p:nvSpPr>
            <p:cNvPr id="26" name="TextBox 2">
              <a:extLst>
                <a:ext uri="{FF2B5EF4-FFF2-40B4-BE49-F238E27FC236}">
                  <a16:creationId xmlns:a16="http://schemas.microsoft.com/office/drawing/2014/main" id="{18477C62-0A72-4A93-B55E-40EF050B043E}"/>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04 / Build MY KIT</a:t>
              </a:r>
              <a:endParaRPr sz="1400" i="0" dirty="0">
                <a:solidFill>
                  <a:schemeClr val="bg1"/>
                </a:solidFill>
                <a:latin typeface="Nunito" panose="02000503030000020003" pitchFamily="2" charset="0"/>
                <a:ea typeface="Calibri"/>
              </a:endParaRPr>
            </a:p>
          </p:txBody>
        </p:sp>
        <p:cxnSp>
          <p:nvCxnSpPr>
            <p:cNvPr id="27" name="直接连接符 26">
              <a:extLst>
                <a:ext uri="{FF2B5EF4-FFF2-40B4-BE49-F238E27FC236}">
                  <a16:creationId xmlns:a16="http://schemas.microsoft.com/office/drawing/2014/main" id="{76AC1BB5-0481-4A78-8B74-AC47D37F25C1}"/>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28" name="组合 27">
            <a:extLst>
              <a:ext uri="{FF2B5EF4-FFF2-40B4-BE49-F238E27FC236}">
                <a16:creationId xmlns:a16="http://schemas.microsoft.com/office/drawing/2014/main" id="{1408018B-0A65-419C-A8C8-0769CEC48792}"/>
              </a:ext>
            </a:extLst>
          </p:cNvPr>
          <p:cNvGrpSpPr/>
          <p:nvPr/>
        </p:nvGrpSpPr>
        <p:grpSpPr>
          <a:xfrm>
            <a:off x="3671888" y="294042"/>
            <a:ext cx="5836854" cy="761747"/>
            <a:chOff x="3876123" y="270326"/>
            <a:chExt cx="5836854" cy="761747"/>
          </a:xfrm>
        </p:grpSpPr>
        <p:sp>
          <p:nvSpPr>
            <p:cNvPr id="29" name="文本框 28">
              <a:extLst>
                <a:ext uri="{FF2B5EF4-FFF2-40B4-BE49-F238E27FC236}">
                  <a16:creationId xmlns:a16="http://schemas.microsoft.com/office/drawing/2014/main" id="{460A05F6-82C4-4FED-BFC2-A0774C1FFADC}"/>
                </a:ext>
              </a:extLst>
            </p:cNvPr>
            <p:cNvSpPr txBox="1"/>
            <p:nvPr/>
          </p:nvSpPr>
          <p:spPr>
            <a:xfrm>
              <a:off x="3876123" y="270326"/>
              <a:ext cx="5836854"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THE BEGINNER KIT</a:t>
              </a:r>
              <a:endParaRPr lang="zh-CN" altLang="en-US" dirty="0"/>
            </a:p>
          </p:txBody>
        </p:sp>
        <p:sp>
          <p:nvSpPr>
            <p:cNvPr id="30" name="文本框 29">
              <a:extLst>
                <a:ext uri="{FF2B5EF4-FFF2-40B4-BE49-F238E27FC236}">
                  <a16:creationId xmlns:a16="http://schemas.microsoft.com/office/drawing/2014/main" id="{4E95C5DD-8293-4AB7-A1BF-54DC04FA6564}"/>
                </a:ext>
              </a:extLst>
            </p:cNvPr>
            <p:cNvSpPr txBox="1"/>
            <p:nvPr/>
          </p:nvSpPr>
          <p:spPr>
            <a:xfrm>
              <a:off x="3876123" y="801241"/>
              <a:ext cx="4486827"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Ten tools. Plenty of looks.</a:t>
              </a:r>
            </a:p>
          </p:txBody>
        </p:sp>
      </p:grpSp>
      <p:grpSp>
        <p:nvGrpSpPr>
          <p:cNvPr id="31" name="组合 30">
            <a:extLst>
              <a:ext uri="{FF2B5EF4-FFF2-40B4-BE49-F238E27FC236}">
                <a16:creationId xmlns:a16="http://schemas.microsoft.com/office/drawing/2014/main" id="{D7D06098-2B20-4CB9-BEC7-633B77822BAF}"/>
              </a:ext>
            </a:extLst>
          </p:cNvPr>
          <p:cNvGrpSpPr/>
          <p:nvPr/>
        </p:nvGrpSpPr>
        <p:grpSpPr>
          <a:xfrm>
            <a:off x="556672" y="1154268"/>
            <a:ext cx="7009974" cy="743280"/>
            <a:chOff x="556672" y="1373348"/>
            <a:chExt cx="7009974" cy="743280"/>
          </a:xfrm>
        </p:grpSpPr>
        <p:sp>
          <p:nvSpPr>
            <p:cNvPr id="32" name="文本框 31">
              <a:extLst>
                <a:ext uri="{FF2B5EF4-FFF2-40B4-BE49-F238E27FC236}">
                  <a16:creationId xmlns:a16="http://schemas.microsoft.com/office/drawing/2014/main" id="{01082830-DDE2-4D31-B4F5-7B7E382CA77E}"/>
                </a:ext>
              </a:extLst>
            </p:cNvPr>
            <p:cNvSpPr txBox="1"/>
            <p:nvPr/>
          </p:nvSpPr>
          <p:spPr>
            <a:xfrm>
              <a:off x="1022747" y="1373348"/>
              <a:ext cx="6543899" cy="743280"/>
            </a:xfrm>
            <a:prstGeom prst="rect">
              <a:avLst/>
            </a:prstGeom>
            <a:noFill/>
          </p:spPr>
          <p:txBody>
            <a:bodyPr wrap="square">
              <a:spAutoFit/>
            </a:bodyPr>
            <a:lstStyle/>
            <a:p>
              <a:pPr algn="just">
                <a:lnSpc>
                  <a:spcPct val="120000"/>
                </a:lnSpc>
                <a:spcAft>
                  <a:spcPts val="0"/>
                </a:spcAft>
              </a:pPr>
              <a:r>
                <a:rPr lang="en-US" altLang="zh-CN" i="0" dirty="0">
                  <a:solidFill>
                    <a:srgbClr val="FFF6EC"/>
                  </a:solidFill>
                  <a:latin typeface="Nunito" panose="02000503030000020003" pitchFamily="2" charset="0"/>
                  <a:ea typeface="Calibri"/>
                </a:rPr>
                <a:t>Start with the basics,</a:t>
              </a:r>
            </a:p>
            <a:p>
              <a:pPr algn="just">
                <a:lnSpc>
                  <a:spcPct val="120000"/>
                </a:lnSpc>
                <a:spcAft>
                  <a:spcPts val="0"/>
                </a:spcAft>
              </a:pPr>
              <a:r>
                <a:rPr lang="en-US" altLang="zh-CN" i="0" dirty="0">
                  <a:solidFill>
                    <a:srgbClr val="FFF6EC"/>
                  </a:solidFill>
                  <a:latin typeface="Nunito" panose="02000503030000020003" pitchFamily="2" charset="0"/>
                  <a:ea typeface="Calibri"/>
                </a:rPr>
                <a:t>then add personality when you know what you reach for.</a:t>
              </a:r>
            </a:p>
          </p:txBody>
        </p:sp>
        <p:grpSp>
          <p:nvGrpSpPr>
            <p:cNvPr id="33" name="组合 32">
              <a:extLst>
                <a:ext uri="{FF2B5EF4-FFF2-40B4-BE49-F238E27FC236}">
                  <a16:creationId xmlns:a16="http://schemas.microsoft.com/office/drawing/2014/main" id="{EF88BC0E-CE7F-45B0-8309-EA7CC997E632}"/>
                </a:ext>
              </a:extLst>
            </p:cNvPr>
            <p:cNvGrpSpPr/>
            <p:nvPr/>
          </p:nvGrpSpPr>
          <p:grpSpPr>
            <a:xfrm>
              <a:off x="556672" y="1499950"/>
              <a:ext cx="399400" cy="490075"/>
              <a:chOff x="10815097" y="1950038"/>
              <a:chExt cx="334191" cy="410062"/>
            </a:xfrm>
          </p:grpSpPr>
          <p:sp>
            <p:nvSpPr>
              <p:cNvPr id="34" name="Freeform 189">
                <a:extLst>
                  <a:ext uri="{FF2B5EF4-FFF2-40B4-BE49-F238E27FC236}">
                    <a16:creationId xmlns:a16="http://schemas.microsoft.com/office/drawing/2014/main" id="{1461BB70-4CAA-442F-BDFA-91E3AE034A69}"/>
                  </a:ext>
                </a:extLst>
              </p:cNvPr>
              <p:cNvSpPr/>
              <p:nvPr/>
            </p:nvSpPr>
            <p:spPr bwMode="auto">
              <a:xfrm>
                <a:off x="10905419" y="2325777"/>
                <a:ext cx="153548" cy="34323"/>
              </a:xfrm>
              <a:custGeom>
                <a:avLst/>
                <a:gdLst>
                  <a:gd name="T0" fmla="*/ 9 w 85"/>
                  <a:gd name="T1" fmla="*/ 19 h 19"/>
                  <a:gd name="T2" fmla="*/ 76 w 85"/>
                  <a:gd name="T3" fmla="*/ 19 h 19"/>
                  <a:gd name="T4" fmla="*/ 85 w 85"/>
                  <a:gd name="T5" fmla="*/ 0 h 19"/>
                  <a:gd name="T6" fmla="*/ 0 w 85"/>
                  <a:gd name="T7" fmla="*/ 0 h 19"/>
                  <a:gd name="T8" fmla="*/ 9 w 85"/>
                  <a:gd name="T9" fmla="*/ 19 h 19"/>
                </a:gdLst>
                <a:ahLst/>
                <a:cxnLst>
                  <a:cxn ang="0">
                    <a:pos x="T0" y="T1"/>
                  </a:cxn>
                  <a:cxn ang="0">
                    <a:pos x="T2" y="T3"/>
                  </a:cxn>
                  <a:cxn ang="0">
                    <a:pos x="T4" y="T5"/>
                  </a:cxn>
                  <a:cxn ang="0">
                    <a:pos x="T6" y="T7"/>
                  </a:cxn>
                  <a:cxn ang="0">
                    <a:pos x="T8" y="T9"/>
                  </a:cxn>
                </a:cxnLst>
                <a:rect l="0" t="0" r="r" b="b"/>
                <a:pathLst>
                  <a:path w="85" h="19">
                    <a:moveTo>
                      <a:pt x="9" y="19"/>
                    </a:moveTo>
                    <a:lnTo>
                      <a:pt x="76" y="19"/>
                    </a:lnTo>
                    <a:lnTo>
                      <a:pt x="85" y="0"/>
                    </a:lnTo>
                    <a:lnTo>
                      <a:pt x="0" y="0"/>
                    </a:lnTo>
                    <a:lnTo>
                      <a:pt x="9"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Freeform 190">
                <a:extLst>
                  <a:ext uri="{FF2B5EF4-FFF2-40B4-BE49-F238E27FC236}">
                    <a16:creationId xmlns:a16="http://schemas.microsoft.com/office/drawing/2014/main" id="{3F0A1449-BC17-4F12-84DC-3ECA4F63049D}"/>
                  </a:ext>
                </a:extLst>
              </p:cNvPr>
              <p:cNvSpPr>
                <a:spLocks noEditPoints="1"/>
              </p:cNvSpPr>
              <p:nvPr/>
            </p:nvSpPr>
            <p:spPr bwMode="auto">
              <a:xfrm>
                <a:off x="10815097" y="1950038"/>
                <a:ext cx="334191" cy="341417"/>
              </a:xfrm>
              <a:custGeom>
                <a:avLst/>
                <a:gdLst>
                  <a:gd name="T0" fmla="*/ 64 w 78"/>
                  <a:gd name="T1" fmla="*/ 11 h 80"/>
                  <a:gd name="T2" fmla="*/ 39 w 78"/>
                  <a:gd name="T3" fmla="*/ 0 h 80"/>
                  <a:gd name="T4" fmla="*/ 14 w 78"/>
                  <a:gd name="T5" fmla="*/ 11 h 80"/>
                  <a:gd name="T6" fmla="*/ 14 w 78"/>
                  <a:gd name="T7" fmla="*/ 61 h 80"/>
                  <a:gd name="T8" fmla="*/ 14 w 78"/>
                  <a:gd name="T9" fmla="*/ 62 h 80"/>
                  <a:gd name="T10" fmla="*/ 21 w 78"/>
                  <a:gd name="T11" fmla="*/ 78 h 80"/>
                  <a:gd name="T12" fmla="*/ 21 w 78"/>
                  <a:gd name="T13" fmla="*/ 80 h 80"/>
                  <a:gd name="T14" fmla="*/ 55 w 78"/>
                  <a:gd name="T15" fmla="*/ 80 h 80"/>
                  <a:gd name="T16" fmla="*/ 57 w 78"/>
                  <a:gd name="T17" fmla="*/ 80 h 80"/>
                  <a:gd name="T18" fmla="*/ 57 w 78"/>
                  <a:gd name="T19" fmla="*/ 78 h 80"/>
                  <a:gd name="T20" fmla="*/ 64 w 78"/>
                  <a:gd name="T21" fmla="*/ 61 h 80"/>
                  <a:gd name="T22" fmla="*/ 64 w 78"/>
                  <a:gd name="T23" fmla="*/ 11 h 80"/>
                  <a:gd name="T24" fmla="*/ 62 w 78"/>
                  <a:gd name="T25" fmla="*/ 59 h 80"/>
                  <a:gd name="T26" fmla="*/ 53 w 78"/>
                  <a:gd name="T27" fmla="*/ 76 h 80"/>
                  <a:gd name="T28" fmla="*/ 25 w 78"/>
                  <a:gd name="T29" fmla="*/ 76 h 80"/>
                  <a:gd name="T30" fmla="*/ 16 w 78"/>
                  <a:gd name="T31" fmla="*/ 59 h 80"/>
                  <a:gd name="T32" fmla="*/ 16 w 78"/>
                  <a:gd name="T33" fmla="*/ 58 h 80"/>
                  <a:gd name="T34" fmla="*/ 16 w 78"/>
                  <a:gd name="T35" fmla="*/ 58 h 80"/>
                  <a:gd name="T36" fmla="*/ 16 w 78"/>
                  <a:gd name="T37" fmla="*/ 13 h 80"/>
                  <a:gd name="T38" fmla="*/ 39 w 78"/>
                  <a:gd name="T39" fmla="*/ 4 h 80"/>
                  <a:gd name="T40" fmla="*/ 62 w 78"/>
                  <a:gd name="T41" fmla="*/ 13 h 80"/>
                  <a:gd name="T42" fmla="*/ 62 w 78"/>
                  <a:gd name="T43" fmla="*/ 5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80">
                    <a:moveTo>
                      <a:pt x="64" y="11"/>
                    </a:moveTo>
                    <a:cubicBezTo>
                      <a:pt x="58" y="4"/>
                      <a:pt x="49" y="0"/>
                      <a:pt x="39" y="0"/>
                    </a:cubicBezTo>
                    <a:cubicBezTo>
                      <a:pt x="29" y="0"/>
                      <a:pt x="20" y="4"/>
                      <a:pt x="14" y="11"/>
                    </a:cubicBezTo>
                    <a:cubicBezTo>
                      <a:pt x="0" y="25"/>
                      <a:pt x="0" y="47"/>
                      <a:pt x="14" y="61"/>
                    </a:cubicBezTo>
                    <a:cubicBezTo>
                      <a:pt x="14" y="62"/>
                      <a:pt x="14" y="62"/>
                      <a:pt x="14" y="62"/>
                    </a:cubicBezTo>
                    <a:cubicBezTo>
                      <a:pt x="21" y="69"/>
                      <a:pt x="21" y="78"/>
                      <a:pt x="21" y="78"/>
                    </a:cubicBezTo>
                    <a:cubicBezTo>
                      <a:pt x="21" y="80"/>
                      <a:pt x="21" y="80"/>
                      <a:pt x="21" y="80"/>
                    </a:cubicBezTo>
                    <a:cubicBezTo>
                      <a:pt x="55" y="80"/>
                      <a:pt x="55" y="80"/>
                      <a:pt x="55" y="80"/>
                    </a:cubicBezTo>
                    <a:cubicBezTo>
                      <a:pt x="57" y="80"/>
                      <a:pt x="57" y="80"/>
                      <a:pt x="57" y="80"/>
                    </a:cubicBezTo>
                    <a:cubicBezTo>
                      <a:pt x="57" y="78"/>
                      <a:pt x="57" y="78"/>
                      <a:pt x="57" y="78"/>
                    </a:cubicBezTo>
                    <a:cubicBezTo>
                      <a:pt x="57" y="78"/>
                      <a:pt x="57" y="69"/>
                      <a:pt x="64" y="61"/>
                    </a:cubicBezTo>
                    <a:cubicBezTo>
                      <a:pt x="78" y="47"/>
                      <a:pt x="78" y="25"/>
                      <a:pt x="64" y="11"/>
                    </a:cubicBezTo>
                    <a:close/>
                    <a:moveTo>
                      <a:pt x="62" y="59"/>
                    </a:moveTo>
                    <a:cubicBezTo>
                      <a:pt x="55" y="65"/>
                      <a:pt x="54" y="72"/>
                      <a:pt x="53" y="76"/>
                    </a:cubicBezTo>
                    <a:cubicBezTo>
                      <a:pt x="25" y="76"/>
                      <a:pt x="25" y="76"/>
                      <a:pt x="25" y="76"/>
                    </a:cubicBezTo>
                    <a:cubicBezTo>
                      <a:pt x="24" y="72"/>
                      <a:pt x="23" y="65"/>
                      <a:pt x="16" y="59"/>
                    </a:cubicBezTo>
                    <a:cubicBezTo>
                      <a:pt x="16" y="58"/>
                      <a:pt x="16" y="58"/>
                      <a:pt x="16" y="58"/>
                    </a:cubicBezTo>
                    <a:cubicBezTo>
                      <a:pt x="16" y="58"/>
                      <a:pt x="16" y="58"/>
                      <a:pt x="16" y="58"/>
                    </a:cubicBezTo>
                    <a:cubicBezTo>
                      <a:pt x="4" y="46"/>
                      <a:pt x="4" y="26"/>
                      <a:pt x="16" y="13"/>
                    </a:cubicBezTo>
                    <a:cubicBezTo>
                      <a:pt x="22" y="7"/>
                      <a:pt x="30" y="4"/>
                      <a:pt x="39" y="4"/>
                    </a:cubicBezTo>
                    <a:cubicBezTo>
                      <a:pt x="48" y="4"/>
                      <a:pt x="56" y="7"/>
                      <a:pt x="62" y="13"/>
                    </a:cubicBezTo>
                    <a:cubicBezTo>
                      <a:pt x="74" y="26"/>
                      <a:pt x="74" y="46"/>
                      <a:pt x="62" y="5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 name="Freeform 191">
                <a:extLst>
                  <a:ext uri="{FF2B5EF4-FFF2-40B4-BE49-F238E27FC236}">
                    <a16:creationId xmlns:a16="http://schemas.microsoft.com/office/drawing/2014/main" id="{2B68D5C5-15C7-4FCB-9F1D-68216EC7009E}"/>
                  </a:ext>
                </a:extLst>
              </p:cNvPr>
              <p:cNvSpPr/>
              <p:nvPr/>
            </p:nvSpPr>
            <p:spPr bwMode="auto">
              <a:xfrm>
                <a:off x="10901806" y="2107198"/>
                <a:ext cx="162579" cy="77677"/>
              </a:xfrm>
              <a:custGeom>
                <a:avLst/>
                <a:gdLst>
                  <a:gd name="T0" fmla="*/ 59 w 90"/>
                  <a:gd name="T1" fmla="*/ 29 h 43"/>
                  <a:gd name="T2" fmla="*/ 30 w 90"/>
                  <a:gd name="T3" fmla="*/ 0 h 43"/>
                  <a:gd name="T4" fmla="*/ 0 w 90"/>
                  <a:gd name="T5" fmla="*/ 33 h 43"/>
                  <a:gd name="T6" fmla="*/ 4 w 90"/>
                  <a:gd name="T7" fmla="*/ 38 h 43"/>
                  <a:gd name="T8" fmla="*/ 30 w 90"/>
                  <a:gd name="T9" fmla="*/ 14 h 43"/>
                  <a:gd name="T10" fmla="*/ 59 w 90"/>
                  <a:gd name="T11" fmla="*/ 43 h 43"/>
                  <a:gd name="T12" fmla="*/ 90 w 90"/>
                  <a:gd name="T13" fmla="*/ 10 h 43"/>
                  <a:gd name="T14" fmla="*/ 85 w 90"/>
                  <a:gd name="T15" fmla="*/ 5 h 43"/>
                  <a:gd name="T16" fmla="*/ 59 w 90"/>
                  <a:gd name="T17" fmla="*/ 2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43">
                    <a:moveTo>
                      <a:pt x="59" y="29"/>
                    </a:moveTo>
                    <a:lnTo>
                      <a:pt x="30" y="0"/>
                    </a:lnTo>
                    <a:lnTo>
                      <a:pt x="0" y="33"/>
                    </a:lnTo>
                    <a:lnTo>
                      <a:pt x="4" y="38"/>
                    </a:lnTo>
                    <a:lnTo>
                      <a:pt x="30" y="14"/>
                    </a:lnTo>
                    <a:lnTo>
                      <a:pt x="59" y="43"/>
                    </a:lnTo>
                    <a:lnTo>
                      <a:pt x="90" y="10"/>
                    </a:lnTo>
                    <a:lnTo>
                      <a:pt x="85" y="5"/>
                    </a:lnTo>
                    <a:lnTo>
                      <a:pt x="59"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sp>
        <p:nvSpPr>
          <p:cNvPr id="37" name="文本框 36">
            <a:extLst>
              <a:ext uri="{FF2B5EF4-FFF2-40B4-BE49-F238E27FC236}">
                <a16:creationId xmlns:a16="http://schemas.microsoft.com/office/drawing/2014/main" id="{D0ADA29B-56CF-41CD-9272-748E2D58AFB1}"/>
              </a:ext>
            </a:extLst>
          </p:cNvPr>
          <p:cNvSpPr txBox="1"/>
          <p:nvPr/>
        </p:nvSpPr>
        <p:spPr>
          <a:xfrm>
            <a:off x="1022747" y="2018656"/>
            <a:ext cx="4092857" cy="342401"/>
          </a:xfrm>
          <a:prstGeom prst="rect">
            <a:avLst/>
          </a:prstGeom>
          <a:noFill/>
        </p:spPr>
        <p:txBody>
          <a:bodyPr wrap="square">
            <a:spAutoFit/>
          </a:bodyPr>
          <a:lstStyle/>
          <a:p>
            <a:pPr algn="l">
              <a:lnSpc>
                <a:spcPts val="1800"/>
              </a:lnSpc>
              <a:spcAft>
                <a:spcPts val="0"/>
              </a:spcAft>
            </a:pPr>
            <a:r>
              <a:rPr lang="en-US" altLang="zh-CN" sz="2000" b="1" dirty="0">
                <a:solidFill>
                  <a:schemeClr val="bg1"/>
                </a:solidFill>
                <a:latin typeface="Nunito" panose="02000503030000020003" pitchFamily="2" charset="0"/>
                <a:ea typeface="Calibri"/>
                <a:cs typeface="Arial" panose="020B0604020202020204" pitchFamily="34" charset="0"/>
              </a:rPr>
              <a:t>09 </a:t>
            </a:r>
            <a:r>
              <a:rPr lang="en-US" altLang="zh-CN" sz="2000" b="1" i="0" spc="300" dirty="0">
                <a:solidFill>
                  <a:srgbClr val="E2641F"/>
                </a:solidFill>
                <a:latin typeface="Nunito" panose="02000503030000020003" pitchFamily="2" charset="0"/>
                <a:ea typeface="Calibri"/>
              </a:rPr>
              <a:t> Lip color</a:t>
            </a:r>
          </a:p>
        </p:txBody>
      </p:sp>
      <p:grpSp>
        <p:nvGrpSpPr>
          <p:cNvPr id="38" name="组合 37">
            <a:extLst>
              <a:ext uri="{FF2B5EF4-FFF2-40B4-BE49-F238E27FC236}">
                <a16:creationId xmlns:a16="http://schemas.microsoft.com/office/drawing/2014/main" id="{2943588C-9A06-4F44-87A8-B217CFC7252D}"/>
              </a:ext>
            </a:extLst>
          </p:cNvPr>
          <p:cNvGrpSpPr/>
          <p:nvPr/>
        </p:nvGrpSpPr>
        <p:grpSpPr>
          <a:xfrm>
            <a:off x="5867435" y="2474214"/>
            <a:ext cx="5825998" cy="3360482"/>
            <a:chOff x="1553861" y="2404992"/>
            <a:chExt cx="5825998" cy="3360482"/>
          </a:xfrm>
        </p:grpSpPr>
        <p:sp>
          <p:nvSpPr>
            <p:cNvPr id="39" name="TextBox 9">
              <a:extLst>
                <a:ext uri="{FF2B5EF4-FFF2-40B4-BE49-F238E27FC236}">
                  <a16:creationId xmlns:a16="http://schemas.microsoft.com/office/drawing/2014/main" id="{8CECB7F6-9D4D-4929-87C1-00831B7984F3}"/>
                </a:ext>
              </a:extLst>
            </p:cNvPr>
            <p:cNvSpPr txBox="1"/>
            <p:nvPr/>
          </p:nvSpPr>
          <p:spPr>
            <a:xfrm>
              <a:off x="1553865" y="2404992"/>
              <a:ext cx="5825759" cy="230833"/>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Purpose： </a:t>
              </a:r>
              <a:r>
                <a:rPr lang="en-US" sz="1200" b="0" i="0" dirty="0">
                  <a:solidFill>
                    <a:srgbClr val="FFF6EC"/>
                  </a:solidFill>
                  <a:latin typeface="Nunito"/>
                  <a:ea typeface="Calibri"/>
                </a:rPr>
                <a:t>Adds color, shine, or definition to the lips, including tinted balms, lipsticks, liquid lip colors, and glosses.</a:t>
              </a:r>
              <a:endParaRPr sz="1200" b="0" i="0" dirty="0">
                <a:solidFill>
                  <a:srgbClr val="FFF6EC"/>
                </a:solidFill>
                <a:latin typeface="Nunito"/>
                <a:ea typeface="Calibri"/>
              </a:endParaRPr>
            </a:p>
          </p:txBody>
        </p:sp>
        <p:sp>
          <p:nvSpPr>
            <p:cNvPr id="40" name="TextBox 9">
              <a:extLst>
                <a:ext uri="{FF2B5EF4-FFF2-40B4-BE49-F238E27FC236}">
                  <a16:creationId xmlns:a16="http://schemas.microsoft.com/office/drawing/2014/main" id="{0FDB18E6-43C0-4A56-988B-7FC2014C91D5}"/>
                </a:ext>
              </a:extLst>
            </p:cNvPr>
            <p:cNvSpPr txBox="1"/>
            <p:nvPr/>
          </p:nvSpPr>
          <p:spPr>
            <a:xfrm>
              <a:off x="2084245" y="2933287"/>
              <a:ext cx="5247753"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How to </a:t>
              </a:r>
              <a:r>
                <a:rPr lang="en-US" sz="1600" b="1" i="0" dirty="0" err="1">
                  <a:solidFill>
                    <a:srgbClr val="FFC000"/>
                  </a:solidFill>
                  <a:latin typeface="Nunito"/>
                  <a:ea typeface="Calibri"/>
                </a:rPr>
                <a:t>use：</a:t>
              </a:r>
              <a:r>
                <a:rPr lang="en-US" sz="1200" b="0" i="0" dirty="0" err="1">
                  <a:solidFill>
                    <a:srgbClr val="FFF6EC"/>
                  </a:solidFill>
                  <a:latin typeface="Nunito"/>
                  <a:ea typeface="Calibri"/>
                </a:rPr>
                <a:t>Apply</a:t>
              </a:r>
              <a:r>
                <a:rPr lang="en-US" sz="1200" b="0" i="0" dirty="0">
                  <a:solidFill>
                    <a:srgbClr val="FFF6EC"/>
                  </a:solidFill>
                  <a:latin typeface="Nunito"/>
                  <a:ea typeface="Calibri"/>
                </a:rPr>
                <a:t> lip balm first and blot away excess, then work from the center of the lips outward. Use lip liner when a more defined edge is desired.</a:t>
              </a:r>
              <a:endParaRPr sz="1200" b="0" i="0" dirty="0">
                <a:solidFill>
                  <a:srgbClr val="FFF6EC"/>
                </a:solidFill>
                <a:latin typeface="Nunito"/>
                <a:ea typeface="Calibri"/>
              </a:endParaRPr>
            </a:p>
          </p:txBody>
        </p:sp>
        <p:sp>
          <p:nvSpPr>
            <p:cNvPr id="41" name="TextBox 9">
              <a:extLst>
                <a:ext uri="{FF2B5EF4-FFF2-40B4-BE49-F238E27FC236}">
                  <a16:creationId xmlns:a16="http://schemas.microsoft.com/office/drawing/2014/main" id="{6D2F2D69-00D5-4050-93A2-F52942A90A29}"/>
                </a:ext>
              </a:extLst>
            </p:cNvPr>
            <p:cNvSpPr txBox="1"/>
            <p:nvPr/>
          </p:nvSpPr>
          <p:spPr>
            <a:xfrm>
              <a:off x="2487275" y="3664710"/>
              <a:ext cx="4844717"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err="1">
                  <a:solidFill>
                    <a:srgbClr val="FFC000"/>
                  </a:solidFill>
                  <a:latin typeface="Nunito"/>
                  <a:ea typeface="Calibri"/>
                </a:rPr>
                <a:t>Tip：</a:t>
              </a:r>
              <a:r>
                <a:rPr lang="en-US" sz="1200" b="0" i="0" dirty="0" err="1">
                  <a:solidFill>
                    <a:srgbClr val="FFF6EC"/>
                  </a:solidFill>
                  <a:latin typeface="Nunito"/>
                  <a:ea typeface="Calibri"/>
                </a:rPr>
                <a:t>Beginners</a:t>
              </a:r>
              <a:r>
                <a:rPr lang="en-US" sz="1200" b="0" i="0" dirty="0">
                  <a:solidFill>
                    <a:srgbClr val="FFF6EC"/>
                  </a:solidFill>
                  <a:latin typeface="Nunito"/>
                  <a:ea typeface="Calibri"/>
                </a:rPr>
                <a:t> can try rose, muted pink-brown, or soft nude shades close to their natural lip color. One shade can look different when applied sheer or layered.</a:t>
              </a:r>
              <a:endParaRPr sz="1200" b="0" i="0" dirty="0">
                <a:solidFill>
                  <a:srgbClr val="FFF6EC"/>
                </a:solidFill>
                <a:latin typeface="Nunito"/>
                <a:ea typeface="Calibri"/>
              </a:endParaRPr>
            </a:p>
          </p:txBody>
        </p:sp>
        <p:sp>
          <p:nvSpPr>
            <p:cNvPr id="42" name="TextBox 9">
              <a:extLst>
                <a:ext uri="{FF2B5EF4-FFF2-40B4-BE49-F238E27FC236}">
                  <a16:creationId xmlns:a16="http://schemas.microsoft.com/office/drawing/2014/main" id="{EFAE0EBD-610C-4419-B605-DF4AF430352D}"/>
                </a:ext>
              </a:extLst>
            </p:cNvPr>
            <p:cNvSpPr txBox="1"/>
            <p:nvPr/>
          </p:nvSpPr>
          <p:spPr>
            <a:xfrm>
              <a:off x="2084245" y="4396133"/>
              <a:ext cx="5247748"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err="1">
                  <a:solidFill>
                    <a:srgbClr val="FFC000"/>
                  </a:solidFill>
                  <a:latin typeface="Nunito"/>
                  <a:ea typeface="Calibri"/>
                </a:rPr>
                <a:t>Caution：</a:t>
              </a:r>
              <a:r>
                <a:rPr lang="en-US" sz="1200" b="0" i="0" dirty="0" err="1">
                  <a:solidFill>
                    <a:srgbClr val="FFF6EC"/>
                  </a:solidFill>
                  <a:latin typeface="Nunito"/>
                  <a:ea typeface="Calibri"/>
                </a:rPr>
                <a:t>Do</a:t>
              </a:r>
              <a:r>
                <a:rPr lang="en-US" sz="1200" b="0" i="0" dirty="0">
                  <a:solidFill>
                    <a:srgbClr val="FFF6EC"/>
                  </a:solidFill>
                  <a:latin typeface="Nunito"/>
                  <a:ea typeface="Calibri"/>
                </a:rPr>
                <a:t> not share lip products. Pause use on cracked lips or during a cold-sore outbreak. Some long-wear formulas can be drying.</a:t>
              </a:r>
              <a:endParaRPr sz="1200" b="0" i="0" dirty="0">
                <a:solidFill>
                  <a:srgbClr val="FFF6EC"/>
                </a:solidFill>
                <a:latin typeface="Nunito"/>
                <a:ea typeface="Calibri"/>
              </a:endParaRPr>
            </a:p>
          </p:txBody>
        </p:sp>
        <p:sp>
          <p:nvSpPr>
            <p:cNvPr id="43" name="TextBox 9">
              <a:extLst>
                <a:ext uri="{FF2B5EF4-FFF2-40B4-BE49-F238E27FC236}">
                  <a16:creationId xmlns:a16="http://schemas.microsoft.com/office/drawing/2014/main" id="{64401C6C-4756-49D9-8537-095D44B4EB33}"/>
                </a:ext>
              </a:extLst>
            </p:cNvPr>
            <p:cNvSpPr txBox="1"/>
            <p:nvPr/>
          </p:nvSpPr>
          <p:spPr>
            <a:xfrm>
              <a:off x="1553861" y="5503545"/>
              <a:ext cx="5720988" cy="261929"/>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Recommended </a:t>
              </a:r>
              <a:r>
                <a:rPr lang="en-US" sz="1600" b="1" i="0" dirty="0" err="1">
                  <a:solidFill>
                    <a:srgbClr val="FFC000"/>
                  </a:solidFill>
                  <a:latin typeface="Nunito"/>
                  <a:ea typeface="Calibri"/>
                </a:rPr>
                <a:t>brands：</a:t>
              </a:r>
              <a:r>
                <a:rPr lang="en-US" sz="1200" b="0" i="0" dirty="0" err="1">
                  <a:solidFill>
                    <a:srgbClr val="FFF6EC"/>
                  </a:solidFill>
                  <a:latin typeface="Nunito"/>
                  <a:ea typeface="Calibri"/>
                </a:rPr>
                <a:t>MAC</a:t>
              </a:r>
              <a:r>
                <a:rPr lang="en-US" sz="1200" b="0" i="0" dirty="0">
                  <a:solidFill>
                    <a:srgbClr val="FFF6EC"/>
                  </a:solidFill>
                  <a:latin typeface="Nunito"/>
                  <a:ea typeface="Calibri"/>
                </a:rPr>
                <a:t> </a:t>
              </a:r>
              <a:r>
                <a:rPr lang="en-US" sz="1200" b="0" i="0" dirty="0" err="1">
                  <a:solidFill>
                    <a:srgbClr val="FFF6EC"/>
                  </a:solidFill>
                  <a:latin typeface="Nunito"/>
                  <a:ea typeface="Calibri"/>
                </a:rPr>
                <a:t>Cosmetics、Charlotte</a:t>
              </a:r>
              <a:r>
                <a:rPr lang="en-US" sz="1200" b="0" i="0" dirty="0">
                  <a:solidFill>
                    <a:srgbClr val="FFF6EC"/>
                  </a:solidFill>
                  <a:latin typeface="Nunito"/>
                  <a:ea typeface="Calibri"/>
                </a:rPr>
                <a:t> </a:t>
              </a:r>
              <a:r>
                <a:rPr lang="en-US" sz="1200" b="0" i="0" dirty="0" err="1">
                  <a:solidFill>
                    <a:srgbClr val="FFF6EC"/>
                  </a:solidFill>
                  <a:latin typeface="Nunito"/>
                  <a:ea typeface="Calibri"/>
                </a:rPr>
                <a:t>Tilbury、Dior</a:t>
              </a:r>
              <a:endParaRPr sz="1200" b="0" i="0" dirty="0">
                <a:solidFill>
                  <a:srgbClr val="FFF6EC"/>
                </a:solidFill>
                <a:latin typeface="Nunito"/>
                <a:ea typeface="Calibri"/>
              </a:endParaRPr>
            </a:p>
          </p:txBody>
        </p:sp>
        <p:sp>
          <p:nvSpPr>
            <p:cNvPr id="44" name="TextBox 9">
              <a:extLst>
                <a:ext uri="{FF2B5EF4-FFF2-40B4-BE49-F238E27FC236}">
                  <a16:creationId xmlns:a16="http://schemas.microsoft.com/office/drawing/2014/main" id="{960B9098-87D5-4F42-9A2F-B06816707A49}"/>
                </a:ext>
              </a:extLst>
            </p:cNvPr>
            <p:cNvSpPr txBox="1"/>
            <p:nvPr/>
          </p:nvSpPr>
          <p:spPr>
            <a:xfrm>
              <a:off x="1601727" y="5088855"/>
              <a:ext cx="5778132" cy="261929"/>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Watch </a:t>
              </a:r>
              <a:r>
                <a:rPr lang="en-US" sz="1600" b="1" i="0" dirty="0" err="1">
                  <a:solidFill>
                    <a:srgbClr val="FFC000"/>
                  </a:solidFill>
                  <a:latin typeface="Nunito"/>
                  <a:ea typeface="Calibri"/>
                </a:rPr>
                <a:t>out：</a:t>
              </a:r>
              <a:r>
                <a:rPr lang="en-US" sz="1200" b="0" i="0" dirty="0" err="1">
                  <a:solidFill>
                    <a:srgbClr val="FFF6EC"/>
                  </a:solidFill>
                  <a:latin typeface="Nunito"/>
                  <a:ea typeface="Calibri"/>
                </a:rPr>
                <a:t>Prep</a:t>
              </a:r>
              <a:r>
                <a:rPr lang="en-US" sz="1200" b="0" i="0" dirty="0">
                  <a:solidFill>
                    <a:srgbClr val="FFF6EC"/>
                  </a:solidFill>
                  <a:latin typeface="Nunito"/>
                  <a:ea typeface="Calibri"/>
                </a:rPr>
                <a:t> with balm first. Pair strong reds with a lip liner.</a:t>
              </a:r>
              <a:endParaRPr sz="1200" b="0" i="0" dirty="0">
                <a:solidFill>
                  <a:srgbClr val="FFF6EC"/>
                </a:solidFill>
                <a:latin typeface="Nunito"/>
                <a:ea typeface="Calibri"/>
              </a:endParaRPr>
            </a:p>
          </p:txBody>
        </p:sp>
      </p:grpSp>
      <p:pic>
        <p:nvPicPr>
          <p:cNvPr id="48" name="图片 47">
            <a:extLst>
              <a:ext uri="{FF2B5EF4-FFF2-40B4-BE49-F238E27FC236}">
                <a16:creationId xmlns:a16="http://schemas.microsoft.com/office/drawing/2014/main" id="{066F8BF9-320D-483E-AC68-EA592C9108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22747" y="2299488"/>
            <a:ext cx="5375079" cy="3667125"/>
          </a:xfrm>
          <a:prstGeom prst="rect">
            <a:avLst/>
          </a:prstGeom>
        </p:spPr>
      </p:pic>
      <p:pic>
        <p:nvPicPr>
          <p:cNvPr id="50" name="图片 49">
            <a:extLst>
              <a:ext uri="{FF2B5EF4-FFF2-40B4-BE49-F238E27FC236}">
                <a16:creationId xmlns:a16="http://schemas.microsoft.com/office/drawing/2014/main" id="{4D72F272-A40A-475A-9E15-D3DEAA1D8A0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25340" y="317580"/>
            <a:ext cx="703685" cy="767656"/>
          </a:xfrm>
          <a:prstGeom prst="rect">
            <a:avLst/>
          </a:prstGeom>
        </p:spPr>
      </p:pic>
    </p:spTree>
    <p:extLst>
      <p:ext uri="{BB962C8B-B14F-4D97-AF65-F5344CB8AC3E}">
        <p14:creationId xmlns:p14="http://schemas.microsoft.com/office/powerpoint/2010/main" val="911902935"/>
      </p:ext>
    </p:extLst>
  </p:cSld>
  <p:clrMapOvr>
    <a:masterClrMapping/>
  </p:clrMapOvr>
  <p:transition spd="slow" advClick="0">
    <p:fade/>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pic>
        <p:nvPicPr>
          <p:cNvPr id="35" name="图片 34">
            <a:extLst>
              <a:ext uri="{FF2B5EF4-FFF2-40B4-BE49-F238E27FC236}">
                <a16:creationId xmlns:a16="http://schemas.microsoft.com/office/drawing/2014/main" id="{0F41778A-5E24-49C0-831D-1C219F29FCD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99077" y="2077126"/>
            <a:ext cx="4747406" cy="4233185"/>
          </a:xfrm>
          <a:prstGeom prst="rect">
            <a:avLst/>
          </a:prstGeom>
        </p:spPr>
      </p:pic>
      <p:sp>
        <p:nvSpPr>
          <p:cNvPr id="2" name="TextBox 28">
            <a:extLst>
              <a:ext uri="{FF2B5EF4-FFF2-40B4-BE49-F238E27FC236}">
                <a16:creationId xmlns:a16="http://schemas.microsoft.com/office/drawing/2014/main" id="{4F1F5C57-3507-451F-BBCF-2C0FCBD2CF0C}"/>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grpSp>
        <p:nvGrpSpPr>
          <p:cNvPr id="3" name="组合 2">
            <a:extLst>
              <a:ext uri="{FF2B5EF4-FFF2-40B4-BE49-F238E27FC236}">
                <a16:creationId xmlns:a16="http://schemas.microsoft.com/office/drawing/2014/main" id="{7C35BF96-D61C-4F97-B434-C482AA7ECBBD}"/>
              </a:ext>
            </a:extLst>
          </p:cNvPr>
          <p:cNvGrpSpPr/>
          <p:nvPr/>
        </p:nvGrpSpPr>
        <p:grpSpPr>
          <a:xfrm>
            <a:off x="182669" y="164290"/>
            <a:ext cx="2079519" cy="259505"/>
            <a:chOff x="182669" y="164290"/>
            <a:chExt cx="2079519" cy="259505"/>
          </a:xfrm>
        </p:grpSpPr>
        <p:sp>
          <p:nvSpPr>
            <p:cNvPr id="4" name="TextBox 2">
              <a:extLst>
                <a:ext uri="{FF2B5EF4-FFF2-40B4-BE49-F238E27FC236}">
                  <a16:creationId xmlns:a16="http://schemas.microsoft.com/office/drawing/2014/main" id="{5C08E192-326B-4693-A979-2971CB0FD4CC}"/>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04 / Build MY KIT</a:t>
              </a:r>
              <a:endParaRPr sz="1400" i="0" dirty="0">
                <a:solidFill>
                  <a:schemeClr val="bg1"/>
                </a:solidFill>
                <a:latin typeface="Nunito" panose="02000503030000020003" pitchFamily="2" charset="0"/>
                <a:ea typeface="Calibri"/>
              </a:endParaRPr>
            </a:p>
          </p:txBody>
        </p:sp>
        <p:cxnSp>
          <p:nvCxnSpPr>
            <p:cNvPr id="5" name="直接连接符 4">
              <a:extLst>
                <a:ext uri="{FF2B5EF4-FFF2-40B4-BE49-F238E27FC236}">
                  <a16:creationId xmlns:a16="http://schemas.microsoft.com/office/drawing/2014/main" id="{86AF5079-CCCE-427D-A627-4090E34C9DD5}"/>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6" name="组合 5">
            <a:extLst>
              <a:ext uri="{FF2B5EF4-FFF2-40B4-BE49-F238E27FC236}">
                <a16:creationId xmlns:a16="http://schemas.microsoft.com/office/drawing/2014/main" id="{256880E0-1B00-4EC0-8994-379408628E69}"/>
              </a:ext>
            </a:extLst>
          </p:cNvPr>
          <p:cNvGrpSpPr/>
          <p:nvPr/>
        </p:nvGrpSpPr>
        <p:grpSpPr>
          <a:xfrm>
            <a:off x="3671888" y="294042"/>
            <a:ext cx="5836854" cy="761747"/>
            <a:chOff x="3876123" y="270326"/>
            <a:chExt cx="5836854" cy="761747"/>
          </a:xfrm>
        </p:grpSpPr>
        <p:sp>
          <p:nvSpPr>
            <p:cNvPr id="7" name="文本框 6">
              <a:extLst>
                <a:ext uri="{FF2B5EF4-FFF2-40B4-BE49-F238E27FC236}">
                  <a16:creationId xmlns:a16="http://schemas.microsoft.com/office/drawing/2014/main" id="{EA7F3BB9-8EEA-461A-9D03-B3404922D51E}"/>
                </a:ext>
              </a:extLst>
            </p:cNvPr>
            <p:cNvSpPr txBox="1"/>
            <p:nvPr/>
          </p:nvSpPr>
          <p:spPr>
            <a:xfrm>
              <a:off x="3876123" y="270326"/>
              <a:ext cx="5836854"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THE BEGINNER KIT</a:t>
              </a:r>
              <a:endParaRPr lang="zh-CN" altLang="en-US" dirty="0"/>
            </a:p>
          </p:txBody>
        </p:sp>
        <p:sp>
          <p:nvSpPr>
            <p:cNvPr id="8" name="文本框 7">
              <a:extLst>
                <a:ext uri="{FF2B5EF4-FFF2-40B4-BE49-F238E27FC236}">
                  <a16:creationId xmlns:a16="http://schemas.microsoft.com/office/drawing/2014/main" id="{55EE4733-860A-4107-975B-34A794CBE5B7}"/>
                </a:ext>
              </a:extLst>
            </p:cNvPr>
            <p:cNvSpPr txBox="1"/>
            <p:nvPr/>
          </p:nvSpPr>
          <p:spPr>
            <a:xfrm>
              <a:off x="3876123" y="801241"/>
              <a:ext cx="4486827"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Ten tools. Plenty of looks.</a:t>
              </a:r>
            </a:p>
          </p:txBody>
        </p:sp>
      </p:grpSp>
      <p:grpSp>
        <p:nvGrpSpPr>
          <p:cNvPr id="9" name="组合 8">
            <a:extLst>
              <a:ext uri="{FF2B5EF4-FFF2-40B4-BE49-F238E27FC236}">
                <a16:creationId xmlns:a16="http://schemas.microsoft.com/office/drawing/2014/main" id="{AE8A4648-31DB-4FB0-B87E-889C20980B4B}"/>
              </a:ext>
            </a:extLst>
          </p:cNvPr>
          <p:cNvGrpSpPr/>
          <p:nvPr/>
        </p:nvGrpSpPr>
        <p:grpSpPr>
          <a:xfrm>
            <a:off x="556672" y="1154268"/>
            <a:ext cx="7009974" cy="743280"/>
            <a:chOff x="556672" y="1373348"/>
            <a:chExt cx="7009974" cy="743280"/>
          </a:xfrm>
        </p:grpSpPr>
        <p:sp>
          <p:nvSpPr>
            <p:cNvPr id="10" name="文本框 9">
              <a:extLst>
                <a:ext uri="{FF2B5EF4-FFF2-40B4-BE49-F238E27FC236}">
                  <a16:creationId xmlns:a16="http://schemas.microsoft.com/office/drawing/2014/main" id="{016C0224-D56B-4647-B6B9-E05538654196}"/>
                </a:ext>
              </a:extLst>
            </p:cNvPr>
            <p:cNvSpPr txBox="1"/>
            <p:nvPr/>
          </p:nvSpPr>
          <p:spPr>
            <a:xfrm>
              <a:off x="1022747" y="1373348"/>
              <a:ext cx="6543899" cy="743280"/>
            </a:xfrm>
            <a:prstGeom prst="rect">
              <a:avLst/>
            </a:prstGeom>
            <a:noFill/>
          </p:spPr>
          <p:txBody>
            <a:bodyPr wrap="square">
              <a:spAutoFit/>
            </a:bodyPr>
            <a:lstStyle/>
            <a:p>
              <a:pPr algn="just">
                <a:lnSpc>
                  <a:spcPct val="120000"/>
                </a:lnSpc>
                <a:spcAft>
                  <a:spcPts val="0"/>
                </a:spcAft>
              </a:pPr>
              <a:r>
                <a:rPr lang="en-US" altLang="zh-CN" i="0" dirty="0">
                  <a:solidFill>
                    <a:srgbClr val="FFF6EC"/>
                  </a:solidFill>
                  <a:latin typeface="Nunito" panose="02000503030000020003" pitchFamily="2" charset="0"/>
                  <a:ea typeface="Calibri"/>
                </a:rPr>
                <a:t>Start with the basics,</a:t>
              </a:r>
            </a:p>
            <a:p>
              <a:pPr algn="just">
                <a:lnSpc>
                  <a:spcPct val="120000"/>
                </a:lnSpc>
                <a:spcAft>
                  <a:spcPts val="0"/>
                </a:spcAft>
              </a:pPr>
              <a:r>
                <a:rPr lang="en-US" altLang="zh-CN" i="0" dirty="0">
                  <a:solidFill>
                    <a:srgbClr val="FFF6EC"/>
                  </a:solidFill>
                  <a:latin typeface="Nunito" panose="02000503030000020003" pitchFamily="2" charset="0"/>
                  <a:ea typeface="Calibri"/>
                </a:rPr>
                <a:t>then add personality when you know what you reach for.</a:t>
              </a:r>
            </a:p>
          </p:txBody>
        </p:sp>
        <p:grpSp>
          <p:nvGrpSpPr>
            <p:cNvPr id="11" name="组合 10">
              <a:extLst>
                <a:ext uri="{FF2B5EF4-FFF2-40B4-BE49-F238E27FC236}">
                  <a16:creationId xmlns:a16="http://schemas.microsoft.com/office/drawing/2014/main" id="{E4CC352D-FC52-444A-9BFD-81917847D45B}"/>
                </a:ext>
              </a:extLst>
            </p:cNvPr>
            <p:cNvGrpSpPr/>
            <p:nvPr/>
          </p:nvGrpSpPr>
          <p:grpSpPr>
            <a:xfrm>
              <a:off x="556672" y="1499950"/>
              <a:ext cx="399400" cy="490075"/>
              <a:chOff x="10815097" y="1950038"/>
              <a:chExt cx="334191" cy="410062"/>
            </a:xfrm>
          </p:grpSpPr>
          <p:sp>
            <p:nvSpPr>
              <p:cNvPr id="12" name="Freeform 189">
                <a:extLst>
                  <a:ext uri="{FF2B5EF4-FFF2-40B4-BE49-F238E27FC236}">
                    <a16:creationId xmlns:a16="http://schemas.microsoft.com/office/drawing/2014/main" id="{23C7E167-1701-4ECA-A257-DCFABFE713B0}"/>
                  </a:ext>
                </a:extLst>
              </p:cNvPr>
              <p:cNvSpPr/>
              <p:nvPr/>
            </p:nvSpPr>
            <p:spPr bwMode="auto">
              <a:xfrm>
                <a:off x="10905419" y="2325777"/>
                <a:ext cx="153548" cy="34323"/>
              </a:xfrm>
              <a:custGeom>
                <a:avLst/>
                <a:gdLst>
                  <a:gd name="T0" fmla="*/ 9 w 85"/>
                  <a:gd name="T1" fmla="*/ 19 h 19"/>
                  <a:gd name="T2" fmla="*/ 76 w 85"/>
                  <a:gd name="T3" fmla="*/ 19 h 19"/>
                  <a:gd name="T4" fmla="*/ 85 w 85"/>
                  <a:gd name="T5" fmla="*/ 0 h 19"/>
                  <a:gd name="T6" fmla="*/ 0 w 85"/>
                  <a:gd name="T7" fmla="*/ 0 h 19"/>
                  <a:gd name="T8" fmla="*/ 9 w 85"/>
                  <a:gd name="T9" fmla="*/ 19 h 19"/>
                </a:gdLst>
                <a:ahLst/>
                <a:cxnLst>
                  <a:cxn ang="0">
                    <a:pos x="T0" y="T1"/>
                  </a:cxn>
                  <a:cxn ang="0">
                    <a:pos x="T2" y="T3"/>
                  </a:cxn>
                  <a:cxn ang="0">
                    <a:pos x="T4" y="T5"/>
                  </a:cxn>
                  <a:cxn ang="0">
                    <a:pos x="T6" y="T7"/>
                  </a:cxn>
                  <a:cxn ang="0">
                    <a:pos x="T8" y="T9"/>
                  </a:cxn>
                </a:cxnLst>
                <a:rect l="0" t="0" r="r" b="b"/>
                <a:pathLst>
                  <a:path w="85" h="19">
                    <a:moveTo>
                      <a:pt x="9" y="19"/>
                    </a:moveTo>
                    <a:lnTo>
                      <a:pt x="76" y="19"/>
                    </a:lnTo>
                    <a:lnTo>
                      <a:pt x="85" y="0"/>
                    </a:lnTo>
                    <a:lnTo>
                      <a:pt x="0" y="0"/>
                    </a:lnTo>
                    <a:lnTo>
                      <a:pt x="9"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Freeform 190">
                <a:extLst>
                  <a:ext uri="{FF2B5EF4-FFF2-40B4-BE49-F238E27FC236}">
                    <a16:creationId xmlns:a16="http://schemas.microsoft.com/office/drawing/2014/main" id="{BE324222-D39D-4840-9004-45DCD55DC255}"/>
                  </a:ext>
                </a:extLst>
              </p:cNvPr>
              <p:cNvSpPr>
                <a:spLocks noEditPoints="1"/>
              </p:cNvSpPr>
              <p:nvPr/>
            </p:nvSpPr>
            <p:spPr bwMode="auto">
              <a:xfrm>
                <a:off x="10815097" y="1950038"/>
                <a:ext cx="334191" cy="341417"/>
              </a:xfrm>
              <a:custGeom>
                <a:avLst/>
                <a:gdLst>
                  <a:gd name="T0" fmla="*/ 64 w 78"/>
                  <a:gd name="T1" fmla="*/ 11 h 80"/>
                  <a:gd name="T2" fmla="*/ 39 w 78"/>
                  <a:gd name="T3" fmla="*/ 0 h 80"/>
                  <a:gd name="T4" fmla="*/ 14 w 78"/>
                  <a:gd name="T5" fmla="*/ 11 h 80"/>
                  <a:gd name="T6" fmla="*/ 14 w 78"/>
                  <a:gd name="T7" fmla="*/ 61 h 80"/>
                  <a:gd name="T8" fmla="*/ 14 w 78"/>
                  <a:gd name="T9" fmla="*/ 62 h 80"/>
                  <a:gd name="T10" fmla="*/ 21 w 78"/>
                  <a:gd name="T11" fmla="*/ 78 h 80"/>
                  <a:gd name="T12" fmla="*/ 21 w 78"/>
                  <a:gd name="T13" fmla="*/ 80 h 80"/>
                  <a:gd name="T14" fmla="*/ 55 w 78"/>
                  <a:gd name="T15" fmla="*/ 80 h 80"/>
                  <a:gd name="T16" fmla="*/ 57 w 78"/>
                  <a:gd name="T17" fmla="*/ 80 h 80"/>
                  <a:gd name="T18" fmla="*/ 57 w 78"/>
                  <a:gd name="T19" fmla="*/ 78 h 80"/>
                  <a:gd name="T20" fmla="*/ 64 w 78"/>
                  <a:gd name="T21" fmla="*/ 61 h 80"/>
                  <a:gd name="T22" fmla="*/ 64 w 78"/>
                  <a:gd name="T23" fmla="*/ 11 h 80"/>
                  <a:gd name="T24" fmla="*/ 62 w 78"/>
                  <a:gd name="T25" fmla="*/ 59 h 80"/>
                  <a:gd name="T26" fmla="*/ 53 w 78"/>
                  <a:gd name="T27" fmla="*/ 76 h 80"/>
                  <a:gd name="T28" fmla="*/ 25 w 78"/>
                  <a:gd name="T29" fmla="*/ 76 h 80"/>
                  <a:gd name="T30" fmla="*/ 16 w 78"/>
                  <a:gd name="T31" fmla="*/ 59 h 80"/>
                  <a:gd name="T32" fmla="*/ 16 w 78"/>
                  <a:gd name="T33" fmla="*/ 58 h 80"/>
                  <a:gd name="T34" fmla="*/ 16 w 78"/>
                  <a:gd name="T35" fmla="*/ 58 h 80"/>
                  <a:gd name="T36" fmla="*/ 16 w 78"/>
                  <a:gd name="T37" fmla="*/ 13 h 80"/>
                  <a:gd name="T38" fmla="*/ 39 w 78"/>
                  <a:gd name="T39" fmla="*/ 4 h 80"/>
                  <a:gd name="T40" fmla="*/ 62 w 78"/>
                  <a:gd name="T41" fmla="*/ 13 h 80"/>
                  <a:gd name="T42" fmla="*/ 62 w 78"/>
                  <a:gd name="T43" fmla="*/ 5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80">
                    <a:moveTo>
                      <a:pt x="64" y="11"/>
                    </a:moveTo>
                    <a:cubicBezTo>
                      <a:pt x="58" y="4"/>
                      <a:pt x="49" y="0"/>
                      <a:pt x="39" y="0"/>
                    </a:cubicBezTo>
                    <a:cubicBezTo>
                      <a:pt x="29" y="0"/>
                      <a:pt x="20" y="4"/>
                      <a:pt x="14" y="11"/>
                    </a:cubicBezTo>
                    <a:cubicBezTo>
                      <a:pt x="0" y="25"/>
                      <a:pt x="0" y="47"/>
                      <a:pt x="14" y="61"/>
                    </a:cubicBezTo>
                    <a:cubicBezTo>
                      <a:pt x="14" y="62"/>
                      <a:pt x="14" y="62"/>
                      <a:pt x="14" y="62"/>
                    </a:cubicBezTo>
                    <a:cubicBezTo>
                      <a:pt x="21" y="69"/>
                      <a:pt x="21" y="78"/>
                      <a:pt x="21" y="78"/>
                    </a:cubicBezTo>
                    <a:cubicBezTo>
                      <a:pt x="21" y="80"/>
                      <a:pt x="21" y="80"/>
                      <a:pt x="21" y="80"/>
                    </a:cubicBezTo>
                    <a:cubicBezTo>
                      <a:pt x="55" y="80"/>
                      <a:pt x="55" y="80"/>
                      <a:pt x="55" y="80"/>
                    </a:cubicBezTo>
                    <a:cubicBezTo>
                      <a:pt x="57" y="80"/>
                      <a:pt x="57" y="80"/>
                      <a:pt x="57" y="80"/>
                    </a:cubicBezTo>
                    <a:cubicBezTo>
                      <a:pt x="57" y="78"/>
                      <a:pt x="57" y="78"/>
                      <a:pt x="57" y="78"/>
                    </a:cubicBezTo>
                    <a:cubicBezTo>
                      <a:pt x="57" y="78"/>
                      <a:pt x="57" y="69"/>
                      <a:pt x="64" y="61"/>
                    </a:cubicBezTo>
                    <a:cubicBezTo>
                      <a:pt x="78" y="47"/>
                      <a:pt x="78" y="25"/>
                      <a:pt x="64" y="11"/>
                    </a:cubicBezTo>
                    <a:close/>
                    <a:moveTo>
                      <a:pt x="62" y="59"/>
                    </a:moveTo>
                    <a:cubicBezTo>
                      <a:pt x="55" y="65"/>
                      <a:pt x="54" y="72"/>
                      <a:pt x="53" y="76"/>
                    </a:cubicBezTo>
                    <a:cubicBezTo>
                      <a:pt x="25" y="76"/>
                      <a:pt x="25" y="76"/>
                      <a:pt x="25" y="76"/>
                    </a:cubicBezTo>
                    <a:cubicBezTo>
                      <a:pt x="24" y="72"/>
                      <a:pt x="23" y="65"/>
                      <a:pt x="16" y="59"/>
                    </a:cubicBezTo>
                    <a:cubicBezTo>
                      <a:pt x="16" y="58"/>
                      <a:pt x="16" y="58"/>
                      <a:pt x="16" y="58"/>
                    </a:cubicBezTo>
                    <a:cubicBezTo>
                      <a:pt x="16" y="58"/>
                      <a:pt x="16" y="58"/>
                      <a:pt x="16" y="58"/>
                    </a:cubicBezTo>
                    <a:cubicBezTo>
                      <a:pt x="4" y="46"/>
                      <a:pt x="4" y="26"/>
                      <a:pt x="16" y="13"/>
                    </a:cubicBezTo>
                    <a:cubicBezTo>
                      <a:pt x="22" y="7"/>
                      <a:pt x="30" y="4"/>
                      <a:pt x="39" y="4"/>
                    </a:cubicBezTo>
                    <a:cubicBezTo>
                      <a:pt x="48" y="4"/>
                      <a:pt x="56" y="7"/>
                      <a:pt x="62" y="13"/>
                    </a:cubicBezTo>
                    <a:cubicBezTo>
                      <a:pt x="74" y="26"/>
                      <a:pt x="74" y="46"/>
                      <a:pt x="62" y="5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191">
                <a:extLst>
                  <a:ext uri="{FF2B5EF4-FFF2-40B4-BE49-F238E27FC236}">
                    <a16:creationId xmlns:a16="http://schemas.microsoft.com/office/drawing/2014/main" id="{754F164E-FB14-4022-A58B-1DF269622528}"/>
                  </a:ext>
                </a:extLst>
              </p:cNvPr>
              <p:cNvSpPr/>
              <p:nvPr/>
            </p:nvSpPr>
            <p:spPr bwMode="auto">
              <a:xfrm>
                <a:off x="10901806" y="2107198"/>
                <a:ext cx="162579" cy="77677"/>
              </a:xfrm>
              <a:custGeom>
                <a:avLst/>
                <a:gdLst>
                  <a:gd name="T0" fmla="*/ 59 w 90"/>
                  <a:gd name="T1" fmla="*/ 29 h 43"/>
                  <a:gd name="T2" fmla="*/ 30 w 90"/>
                  <a:gd name="T3" fmla="*/ 0 h 43"/>
                  <a:gd name="T4" fmla="*/ 0 w 90"/>
                  <a:gd name="T5" fmla="*/ 33 h 43"/>
                  <a:gd name="T6" fmla="*/ 4 w 90"/>
                  <a:gd name="T7" fmla="*/ 38 h 43"/>
                  <a:gd name="T8" fmla="*/ 30 w 90"/>
                  <a:gd name="T9" fmla="*/ 14 h 43"/>
                  <a:gd name="T10" fmla="*/ 59 w 90"/>
                  <a:gd name="T11" fmla="*/ 43 h 43"/>
                  <a:gd name="T12" fmla="*/ 90 w 90"/>
                  <a:gd name="T13" fmla="*/ 10 h 43"/>
                  <a:gd name="T14" fmla="*/ 85 w 90"/>
                  <a:gd name="T15" fmla="*/ 5 h 43"/>
                  <a:gd name="T16" fmla="*/ 59 w 90"/>
                  <a:gd name="T17" fmla="*/ 2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43">
                    <a:moveTo>
                      <a:pt x="59" y="29"/>
                    </a:moveTo>
                    <a:lnTo>
                      <a:pt x="30" y="0"/>
                    </a:lnTo>
                    <a:lnTo>
                      <a:pt x="0" y="33"/>
                    </a:lnTo>
                    <a:lnTo>
                      <a:pt x="4" y="38"/>
                    </a:lnTo>
                    <a:lnTo>
                      <a:pt x="30" y="14"/>
                    </a:lnTo>
                    <a:lnTo>
                      <a:pt x="59" y="43"/>
                    </a:lnTo>
                    <a:lnTo>
                      <a:pt x="90" y="10"/>
                    </a:lnTo>
                    <a:lnTo>
                      <a:pt x="85" y="5"/>
                    </a:lnTo>
                    <a:lnTo>
                      <a:pt x="59"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sp>
        <p:nvSpPr>
          <p:cNvPr id="15" name="文本框 14">
            <a:extLst>
              <a:ext uri="{FF2B5EF4-FFF2-40B4-BE49-F238E27FC236}">
                <a16:creationId xmlns:a16="http://schemas.microsoft.com/office/drawing/2014/main" id="{0373AC9A-D79C-40BF-8A5A-3AC1AB0ADC3E}"/>
              </a:ext>
            </a:extLst>
          </p:cNvPr>
          <p:cNvSpPr txBox="1"/>
          <p:nvPr/>
        </p:nvSpPr>
        <p:spPr>
          <a:xfrm>
            <a:off x="1022747" y="2018656"/>
            <a:ext cx="4092857" cy="342401"/>
          </a:xfrm>
          <a:prstGeom prst="rect">
            <a:avLst/>
          </a:prstGeom>
          <a:noFill/>
        </p:spPr>
        <p:txBody>
          <a:bodyPr wrap="square">
            <a:spAutoFit/>
          </a:bodyPr>
          <a:lstStyle/>
          <a:p>
            <a:pPr algn="l">
              <a:lnSpc>
                <a:spcPts val="1800"/>
              </a:lnSpc>
              <a:spcAft>
                <a:spcPts val="0"/>
              </a:spcAft>
            </a:pPr>
            <a:r>
              <a:rPr lang="en-US" altLang="zh-CN" sz="2000" b="1" dirty="0">
                <a:solidFill>
                  <a:schemeClr val="bg1"/>
                </a:solidFill>
                <a:latin typeface="Nunito" panose="02000503030000020003" pitchFamily="2" charset="0"/>
                <a:ea typeface="Calibri"/>
                <a:cs typeface="Arial" panose="020B0604020202020204" pitchFamily="34" charset="0"/>
              </a:rPr>
              <a:t>10 </a:t>
            </a:r>
            <a:r>
              <a:rPr lang="en-US" altLang="zh-CN" sz="2000" b="1" i="0" spc="300" dirty="0">
                <a:solidFill>
                  <a:srgbClr val="E2641F"/>
                </a:solidFill>
                <a:latin typeface="Nunito" panose="02000503030000020003" pitchFamily="2" charset="0"/>
                <a:ea typeface="Calibri"/>
              </a:rPr>
              <a:t> One Fluffy Brush</a:t>
            </a:r>
          </a:p>
        </p:txBody>
      </p:sp>
      <p:pic>
        <p:nvPicPr>
          <p:cNvPr id="26" name="图片 25">
            <a:extLst>
              <a:ext uri="{FF2B5EF4-FFF2-40B4-BE49-F238E27FC236}">
                <a16:creationId xmlns:a16="http://schemas.microsoft.com/office/drawing/2014/main" id="{4A5E0728-D520-43D9-B20E-24613D10B4E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38462" y="296573"/>
            <a:ext cx="688185" cy="750747"/>
          </a:xfrm>
          <a:prstGeom prst="rect">
            <a:avLst/>
          </a:prstGeom>
        </p:spPr>
      </p:pic>
      <p:grpSp>
        <p:nvGrpSpPr>
          <p:cNvPr id="27" name="组合 26">
            <a:extLst>
              <a:ext uri="{FF2B5EF4-FFF2-40B4-BE49-F238E27FC236}">
                <a16:creationId xmlns:a16="http://schemas.microsoft.com/office/drawing/2014/main" id="{06D6DF5E-982A-4D0A-8526-BF7AE0F00468}"/>
              </a:ext>
            </a:extLst>
          </p:cNvPr>
          <p:cNvGrpSpPr/>
          <p:nvPr/>
        </p:nvGrpSpPr>
        <p:grpSpPr>
          <a:xfrm>
            <a:off x="1572781" y="2482166"/>
            <a:ext cx="6244864" cy="3390117"/>
            <a:chOff x="1522905" y="2404992"/>
            <a:chExt cx="6244864" cy="3390117"/>
          </a:xfrm>
        </p:grpSpPr>
        <p:sp>
          <p:nvSpPr>
            <p:cNvPr id="28" name="TextBox 9">
              <a:extLst>
                <a:ext uri="{FF2B5EF4-FFF2-40B4-BE49-F238E27FC236}">
                  <a16:creationId xmlns:a16="http://schemas.microsoft.com/office/drawing/2014/main" id="{BB9FA51A-D221-4311-900E-05A32D870381}"/>
                </a:ext>
              </a:extLst>
            </p:cNvPr>
            <p:cNvSpPr txBox="1"/>
            <p:nvPr/>
          </p:nvSpPr>
          <p:spPr>
            <a:xfrm>
              <a:off x="1553865" y="2404992"/>
              <a:ext cx="5592397" cy="230833"/>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Purpose： </a:t>
              </a:r>
              <a:r>
                <a:rPr lang="en-US" sz="1200" b="0" i="0" dirty="0">
                  <a:solidFill>
                    <a:srgbClr val="FFF6EC"/>
                  </a:solidFill>
                  <a:latin typeface="Nunito"/>
                  <a:ea typeface="Calibri"/>
                </a:rPr>
                <a:t>Can apply setting powder, blush, or bronzer; a smaller fluffy brush can also blend eyeshadow.</a:t>
              </a:r>
              <a:endParaRPr sz="1200" b="0" i="0" dirty="0">
                <a:solidFill>
                  <a:srgbClr val="FFF6EC"/>
                </a:solidFill>
                <a:latin typeface="Nunito"/>
                <a:ea typeface="Calibri"/>
              </a:endParaRPr>
            </a:p>
          </p:txBody>
        </p:sp>
        <p:sp>
          <p:nvSpPr>
            <p:cNvPr id="29" name="TextBox 9">
              <a:extLst>
                <a:ext uri="{FF2B5EF4-FFF2-40B4-BE49-F238E27FC236}">
                  <a16:creationId xmlns:a16="http://schemas.microsoft.com/office/drawing/2014/main" id="{6E1EC4CE-00CD-47C0-9E85-D7714B192B78}"/>
                </a:ext>
              </a:extLst>
            </p:cNvPr>
            <p:cNvSpPr txBox="1"/>
            <p:nvPr/>
          </p:nvSpPr>
          <p:spPr>
            <a:xfrm>
              <a:off x="1553867" y="2933287"/>
              <a:ext cx="4973270"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How to </a:t>
              </a:r>
              <a:r>
                <a:rPr lang="en-US" sz="1600" b="1" i="0" dirty="0" err="1">
                  <a:solidFill>
                    <a:srgbClr val="FFC000"/>
                  </a:solidFill>
                  <a:latin typeface="Nunito"/>
                  <a:ea typeface="Calibri"/>
                </a:rPr>
                <a:t>use：</a:t>
              </a:r>
              <a:r>
                <a:rPr lang="en-US" sz="1200" b="0" i="0" dirty="0" err="1">
                  <a:solidFill>
                    <a:srgbClr val="FFF6EC"/>
                  </a:solidFill>
                  <a:latin typeface="Nunito"/>
                  <a:ea typeface="Calibri"/>
                </a:rPr>
                <a:t>Pick</a:t>
              </a:r>
              <a:r>
                <a:rPr lang="en-US" sz="1200" b="0" i="0" dirty="0">
                  <a:solidFill>
                    <a:srgbClr val="FFF6EC"/>
                  </a:solidFill>
                  <a:latin typeface="Nunito"/>
                  <a:ea typeface="Calibri"/>
                </a:rPr>
                <a:t> up a small amount, tap off the excess, then apply with sweeping, circular, or pressing motions.</a:t>
              </a:r>
              <a:endParaRPr sz="1200" b="0" i="0" dirty="0">
                <a:solidFill>
                  <a:srgbClr val="FFF6EC"/>
                </a:solidFill>
                <a:latin typeface="Nunito"/>
                <a:ea typeface="Calibri"/>
              </a:endParaRPr>
            </a:p>
          </p:txBody>
        </p:sp>
        <p:sp>
          <p:nvSpPr>
            <p:cNvPr id="30" name="TextBox 9">
              <a:extLst>
                <a:ext uri="{FF2B5EF4-FFF2-40B4-BE49-F238E27FC236}">
                  <a16:creationId xmlns:a16="http://schemas.microsoft.com/office/drawing/2014/main" id="{8506AED2-B83C-4846-9C43-4EEAF6203874}"/>
                </a:ext>
              </a:extLst>
            </p:cNvPr>
            <p:cNvSpPr txBox="1"/>
            <p:nvPr/>
          </p:nvSpPr>
          <p:spPr>
            <a:xfrm>
              <a:off x="1553867" y="3551840"/>
              <a:ext cx="4492258"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err="1">
                  <a:solidFill>
                    <a:srgbClr val="FFC000"/>
                  </a:solidFill>
                  <a:latin typeface="Nunito"/>
                  <a:ea typeface="Calibri"/>
                </a:rPr>
                <a:t>Tip：</a:t>
              </a:r>
              <a:r>
                <a:rPr lang="en-US" sz="1200" b="0" i="0" dirty="0" err="1">
                  <a:solidFill>
                    <a:srgbClr val="FFF6EC"/>
                  </a:solidFill>
                  <a:latin typeface="Nunito"/>
                  <a:ea typeface="Calibri"/>
                </a:rPr>
                <a:t>A</a:t>
              </a:r>
              <a:r>
                <a:rPr lang="en-US" sz="1200" b="0" i="0" dirty="0">
                  <a:solidFill>
                    <a:srgbClr val="FFF6EC"/>
                  </a:solidFill>
                  <a:latin typeface="Nunito"/>
                  <a:ea typeface="Calibri"/>
                </a:rPr>
                <a:t> medium-sized, softly tapered synthetic brush is versatile and easier to control than an oversized brush.</a:t>
              </a:r>
              <a:endParaRPr sz="1200" b="0" i="0" dirty="0">
                <a:solidFill>
                  <a:srgbClr val="FFF6EC"/>
                </a:solidFill>
                <a:latin typeface="Nunito"/>
                <a:ea typeface="Calibri"/>
              </a:endParaRPr>
            </a:p>
          </p:txBody>
        </p:sp>
        <p:sp>
          <p:nvSpPr>
            <p:cNvPr id="31" name="TextBox 9">
              <a:extLst>
                <a:ext uri="{FF2B5EF4-FFF2-40B4-BE49-F238E27FC236}">
                  <a16:creationId xmlns:a16="http://schemas.microsoft.com/office/drawing/2014/main" id="{B2C34F74-D572-46B4-82FF-53DB9751F096}"/>
                </a:ext>
              </a:extLst>
            </p:cNvPr>
            <p:cNvSpPr txBox="1"/>
            <p:nvPr/>
          </p:nvSpPr>
          <p:spPr>
            <a:xfrm>
              <a:off x="1553863" y="4156011"/>
              <a:ext cx="4492258" cy="491752"/>
            </a:xfrm>
            <a:prstGeom prst="rect">
              <a:avLst/>
            </a:prstGeom>
            <a:noFill/>
          </p:spPr>
          <p:txBody>
            <a:bodyPr wrap="square" lIns="45720" tIns="18288" rIns="45720" bIns="18288">
              <a:noAutofit/>
            </a:bodyPr>
            <a:lstStyle/>
            <a:p>
              <a:pPr algn="just">
                <a:lnSpc>
                  <a:spcPts val="1600"/>
                </a:lnSpc>
                <a:spcAft>
                  <a:spcPts val="0"/>
                </a:spcAft>
              </a:pPr>
              <a:r>
                <a:rPr lang="en-US" sz="1600" b="1" i="0" dirty="0" err="1">
                  <a:solidFill>
                    <a:srgbClr val="FFC000"/>
                  </a:solidFill>
                  <a:latin typeface="Nunito"/>
                  <a:ea typeface="Calibri"/>
                </a:rPr>
                <a:t>Caution：</a:t>
              </a:r>
              <a:r>
                <a:rPr lang="en-US" sz="1200" b="0" i="0" dirty="0" err="1">
                  <a:solidFill>
                    <a:srgbClr val="FFF6EC"/>
                  </a:solidFill>
                  <a:latin typeface="Nunito"/>
                  <a:ea typeface="Calibri"/>
                </a:rPr>
                <a:t>Clean</a:t>
              </a:r>
              <a:r>
                <a:rPr lang="en-US" sz="1200" b="0" i="0" dirty="0">
                  <a:solidFill>
                    <a:srgbClr val="FFF6EC"/>
                  </a:solidFill>
                  <a:latin typeface="Nunito"/>
                  <a:ea typeface="Calibri"/>
                </a:rPr>
                <a:t> the brush before switching between dark and light colors or between eye and face products. Wash weekly or as needed and dry it flat so water does not enter the ferrule.</a:t>
              </a:r>
              <a:endParaRPr sz="1200" b="0" i="0" dirty="0">
                <a:solidFill>
                  <a:srgbClr val="FFF6EC"/>
                </a:solidFill>
                <a:latin typeface="Nunito"/>
                <a:ea typeface="Calibri"/>
              </a:endParaRPr>
            </a:p>
          </p:txBody>
        </p:sp>
        <p:sp>
          <p:nvSpPr>
            <p:cNvPr id="32" name="TextBox 9">
              <a:extLst>
                <a:ext uri="{FF2B5EF4-FFF2-40B4-BE49-F238E27FC236}">
                  <a16:creationId xmlns:a16="http://schemas.microsoft.com/office/drawing/2014/main" id="{6799ED3C-C80E-4635-B9BC-16FC188F5155}"/>
                </a:ext>
              </a:extLst>
            </p:cNvPr>
            <p:cNvSpPr txBox="1"/>
            <p:nvPr/>
          </p:nvSpPr>
          <p:spPr>
            <a:xfrm>
              <a:off x="1553861" y="5533180"/>
              <a:ext cx="5468576" cy="261929"/>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Recommended </a:t>
              </a:r>
              <a:r>
                <a:rPr lang="en-US" sz="1600" b="1" i="0" dirty="0" err="1">
                  <a:solidFill>
                    <a:srgbClr val="FFC000"/>
                  </a:solidFill>
                  <a:latin typeface="Nunito"/>
                  <a:ea typeface="Calibri"/>
                </a:rPr>
                <a:t>brands：</a:t>
              </a:r>
              <a:r>
                <a:rPr lang="en-US" sz="1200" b="0" i="0" dirty="0" err="1">
                  <a:solidFill>
                    <a:srgbClr val="FFF6EC"/>
                  </a:solidFill>
                  <a:latin typeface="Nunito"/>
                  <a:ea typeface="Calibri"/>
                </a:rPr>
                <a:t>Real</a:t>
              </a:r>
              <a:r>
                <a:rPr lang="en-US" sz="1200" b="0" i="0" dirty="0">
                  <a:solidFill>
                    <a:srgbClr val="FFF6EC"/>
                  </a:solidFill>
                  <a:latin typeface="Nunito"/>
                  <a:ea typeface="Calibri"/>
                </a:rPr>
                <a:t> </a:t>
              </a:r>
              <a:r>
                <a:rPr lang="en-US" sz="1200" b="0" i="0" dirty="0" err="1">
                  <a:solidFill>
                    <a:srgbClr val="FFF6EC"/>
                  </a:solidFill>
                  <a:latin typeface="Nunito"/>
                  <a:ea typeface="Calibri"/>
                </a:rPr>
                <a:t>Techniques、Sigma</a:t>
              </a:r>
              <a:r>
                <a:rPr lang="en-US" sz="1200" b="0" i="0" dirty="0">
                  <a:solidFill>
                    <a:srgbClr val="FFF6EC"/>
                  </a:solidFill>
                  <a:latin typeface="Nunito"/>
                  <a:ea typeface="Calibri"/>
                </a:rPr>
                <a:t> </a:t>
              </a:r>
              <a:r>
                <a:rPr lang="en-US" sz="1200" b="0" i="0" dirty="0" err="1">
                  <a:solidFill>
                    <a:srgbClr val="FFF6EC"/>
                  </a:solidFill>
                  <a:latin typeface="Nunito"/>
                  <a:ea typeface="Calibri"/>
                </a:rPr>
                <a:t>Beauty、Sephora</a:t>
              </a:r>
              <a:r>
                <a:rPr lang="en-US" sz="1200" b="0" i="0" dirty="0">
                  <a:solidFill>
                    <a:srgbClr val="FFF6EC"/>
                  </a:solidFill>
                  <a:latin typeface="Nunito"/>
                  <a:ea typeface="Calibri"/>
                </a:rPr>
                <a:t> Collection</a:t>
              </a:r>
              <a:endParaRPr sz="1200" b="0" i="0" dirty="0">
                <a:solidFill>
                  <a:srgbClr val="FFF6EC"/>
                </a:solidFill>
                <a:latin typeface="Nunito"/>
                <a:ea typeface="Calibri"/>
              </a:endParaRPr>
            </a:p>
          </p:txBody>
        </p:sp>
        <p:sp>
          <p:nvSpPr>
            <p:cNvPr id="33" name="TextBox 9">
              <a:extLst>
                <a:ext uri="{FF2B5EF4-FFF2-40B4-BE49-F238E27FC236}">
                  <a16:creationId xmlns:a16="http://schemas.microsoft.com/office/drawing/2014/main" id="{D40A3CDD-E479-43CF-A5BE-0A460D5C4537}"/>
                </a:ext>
              </a:extLst>
            </p:cNvPr>
            <p:cNvSpPr txBox="1"/>
            <p:nvPr/>
          </p:nvSpPr>
          <p:spPr>
            <a:xfrm>
              <a:off x="1522905" y="5045592"/>
              <a:ext cx="6244864" cy="261929"/>
            </a:xfrm>
            <a:prstGeom prst="rect">
              <a:avLst/>
            </a:prstGeom>
            <a:noFill/>
          </p:spPr>
          <p:txBody>
            <a:bodyPr wrap="square" lIns="45720" tIns="18288" rIns="45720" bIns="18288">
              <a:noAutofit/>
            </a:bodyPr>
            <a:lstStyle/>
            <a:p>
              <a:pPr algn="just">
                <a:lnSpc>
                  <a:spcPts val="1600"/>
                </a:lnSpc>
                <a:spcAft>
                  <a:spcPts val="0"/>
                </a:spcAft>
              </a:pPr>
              <a:r>
                <a:rPr lang="en-US" sz="1600" b="1" i="0" dirty="0">
                  <a:solidFill>
                    <a:srgbClr val="FFC000"/>
                  </a:solidFill>
                  <a:latin typeface="Nunito"/>
                  <a:ea typeface="Calibri"/>
                </a:rPr>
                <a:t>Watch </a:t>
              </a:r>
              <a:r>
                <a:rPr lang="en-US" sz="1600" b="1" i="0" dirty="0" err="1">
                  <a:solidFill>
                    <a:srgbClr val="FFC000"/>
                  </a:solidFill>
                  <a:latin typeface="Nunito"/>
                  <a:ea typeface="Calibri"/>
                </a:rPr>
                <a:t>out：</a:t>
              </a:r>
              <a:r>
                <a:rPr lang="en-US" sz="1200" b="0" i="0" dirty="0" err="1">
                  <a:solidFill>
                    <a:srgbClr val="FFF6EC"/>
                  </a:solidFill>
                  <a:latin typeface="Nunito"/>
                  <a:ea typeface="Calibri"/>
                </a:rPr>
                <a:t>Start</a:t>
              </a:r>
              <a:r>
                <a:rPr lang="en-US" sz="1200" b="0" i="0" dirty="0">
                  <a:solidFill>
                    <a:srgbClr val="FFF6EC"/>
                  </a:solidFill>
                  <a:latin typeface="Nunito"/>
                  <a:ea typeface="Calibri"/>
                </a:rPr>
                <a:t> with earth tones. Build slowly and avoid hard edges.</a:t>
              </a:r>
              <a:endParaRPr sz="1200" b="0" i="0" dirty="0">
                <a:solidFill>
                  <a:srgbClr val="FFF6EC"/>
                </a:solidFill>
                <a:latin typeface="Nunito"/>
                <a:ea typeface="Calibri"/>
              </a:endParaRPr>
            </a:p>
          </p:txBody>
        </p:sp>
      </p:grpSp>
    </p:spTree>
    <p:extLst>
      <p:ext uri="{BB962C8B-B14F-4D97-AF65-F5344CB8AC3E}">
        <p14:creationId xmlns:p14="http://schemas.microsoft.com/office/powerpoint/2010/main" val="3971211109"/>
      </p:ext>
    </p:extLst>
  </p:cSld>
  <p:clrMapOvr>
    <a:masterClrMapping/>
  </p:clrMapOvr>
  <p:transition spd="slow" advClick="0">
    <p:fade/>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9AD307A-C10A-44AD-B865-837B7795CD6C}"/>
              </a:ext>
            </a:extLst>
          </p:cNvPr>
          <p:cNvPicPr>
            <a:picLocks noChangeAspect="1"/>
          </p:cNvPicPr>
          <p:nvPr/>
        </p:nvPicPr>
        <p:blipFill rotWithShape="1">
          <a:blip r:embed="rId3" cstate="email">
            <a:alphaModFix amt="40000"/>
            <a:extLst>
              <a:ext uri="{28A0092B-C50C-407E-A947-70E740481C1C}">
                <a14:useLocalDpi xmlns:a14="http://schemas.microsoft.com/office/drawing/2010/main"/>
              </a:ext>
            </a:extLst>
          </a:blip>
          <a:srcRect/>
          <a:stretch/>
        </p:blipFill>
        <p:spPr>
          <a:xfrm>
            <a:off x="1" y="1"/>
            <a:ext cx="12192000" cy="6858000"/>
          </a:xfrm>
          <a:prstGeom prst="rect">
            <a:avLst/>
          </a:prstGeom>
        </p:spPr>
      </p:pic>
      <p:sp>
        <p:nvSpPr>
          <p:cNvPr id="8" name="L 形 7"/>
          <p:cNvSpPr/>
          <p:nvPr/>
        </p:nvSpPr>
        <p:spPr>
          <a:xfrm flipV="1">
            <a:off x="1332994" y="2232781"/>
            <a:ext cx="411574" cy="411574"/>
          </a:xfrm>
          <a:prstGeom prst="corner">
            <a:avLst>
              <a:gd name="adj1" fmla="val 12625"/>
              <a:gd name="adj2" fmla="val 12633"/>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淘宝网chenying0907出品 6"/>
          <p:cNvSpPr txBox="1"/>
          <p:nvPr/>
        </p:nvSpPr>
        <p:spPr>
          <a:xfrm>
            <a:off x="1456252" y="2342206"/>
            <a:ext cx="2310504" cy="707886"/>
          </a:xfrm>
          <a:prstGeom prst="rect">
            <a:avLst/>
          </a:prstGeom>
          <a:solidFill>
            <a:srgbClr val="FFF6EC">
              <a:alpha val="40000"/>
            </a:srgbClr>
          </a:solidFill>
          <a:ln>
            <a:noFill/>
          </a:ln>
        </p:spPr>
        <p:txBody>
          <a:bodyPr wrap="none" rtlCol="0">
            <a:spAutoFit/>
          </a:bodyPr>
          <a:lstStyle>
            <a:defPPr>
              <a:defRPr lang="zh-CN"/>
            </a:defPPr>
            <a:lvl1pPr>
              <a:defRPr sz="2800" b="1">
                <a:solidFill>
                  <a:srgbClr val="6E6C79"/>
                </a:solidFill>
              </a:defRPr>
            </a:lvl1pPr>
          </a:lstStyle>
          <a:p>
            <a:r>
              <a:rPr lang="en-US" altLang="zh-CN" sz="4000" dirty="0">
                <a:solidFill>
                  <a:srgbClr val="F4B860"/>
                </a:solidFill>
              </a:rPr>
              <a:t>PART FIVE</a:t>
            </a:r>
            <a:endParaRPr lang="zh-CN" altLang="en-US" sz="4000" dirty="0">
              <a:solidFill>
                <a:srgbClr val="F4B860"/>
              </a:solidFill>
            </a:endParaRPr>
          </a:p>
        </p:txBody>
      </p:sp>
      <p:sp>
        <p:nvSpPr>
          <p:cNvPr id="10" name="淘宝网chenying0907出品 7"/>
          <p:cNvSpPr txBox="1"/>
          <p:nvPr/>
        </p:nvSpPr>
        <p:spPr>
          <a:xfrm>
            <a:off x="1324457" y="3255508"/>
            <a:ext cx="4421403" cy="1015663"/>
          </a:xfrm>
          <a:prstGeom prst="rect">
            <a:avLst/>
          </a:prstGeom>
          <a:noFill/>
          <a:ln>
            <a:noFill/>
          </a:ln>
          <a:effectLst>
            <a:outerShdw blurRad="50800" dist="38100" dir="5400000" algn="t" rotWithShape="0">
              <a:prstClr val="black">
                <a:alpha val="40000"/>
              </a:prstClr>
            </a:outerShdw>
          </a:effectLst>
        </p:spPr>
        <p:txBody>
          <a:bodyPr wrap="none" rtlCol="0">
            <a:spAutoFit/>
          </a:bodyPr>
          <a:lstStyle>
            <a:defPPr>
              <a:defRPr lang="zh-CN"/>
            </a:defPPr>
            <a:lvl1pPr>
              <a:defRPr sz="2800" b="1">
                <a:solidFill>
                  <a:srgbClr val="6E6C79"/>
                </a:solidFill>
              </a:defRPr>
            </a:lvl1pPr>
          </a:lstStyle>
          <a:p>
            <a:pPr lvl="0">
              <a:spcBef>
                <a:spcPct val="0"/>
              </a:spcBef>
            </a:pPr>
            <a:r>
              <a:rPr lang="en-US" altLang="zh-CN" sz="6000" spc="600" dirty="0">
                <a:solidFill>
                  <a:schemeClr val="bg1"/>
                </a:solidFill>
                <a:latin typeface="Playfair Display Black" panose="00000A00000000000000" pitchFamily="2" charset="0"/>
                <a:ea typeface="微软雅黑" panose="020B0503020204020204" pitchFamily="34" charset="-122"/>
              </a:rPr>
              <a:t>Skin prep</a:t>
            </a:r>
            <a:endParaRPr lang="zh-CN" altLang="en-US" sz="6000" spc="600" dirty="0">
              <a:solidFill>
                <a:schemeClr val="bg1"/>
              </a:solidFill>
              <a:latin typeface="Playfair Display Black" panose="00000A00000000000000" pitchFamily="2" charset="0"/>
              <a:ea typeface="微软雅黑" panose="020B0503020204020204" pitchFamily="34" charset="-122"/>
            </a:endParaRPr>
          </a:p>
        </p:txBody>
      </p:sp>
      <p:sp>
        <p:nvSpPr>
          <p:cNvPr id="11" name="淘宝网chenying0907出品 8"/>
          <p:cNvSpPr/>
          <p:nvPr/>
        </p:nvSpPr>
        <p:spPr>
          <a:xfrm rot="2664103">
            <a:off x="5797964" y="1958957"/>
            <a:ext cx="481694" cy="415254"/>
          </a:xfrm>
          <a:custGeom>
            <a:avLst/>
            <a:gdLst>
              <a:gd name="connsiteX0" fmla="*/ 719137 w 1438275"/>
              <a:gd name="connsiteY0" fmla="*/ 316102 h 1239892"/>
              <a:gd name="connsiteX1" fmla="*/ 269137 w 1438275"/>
              <a:gd name="connsiteY1" fmla="*/ 1072102 h 1239892"/>
              <a:gd name="connsiteX2" fmla="*/ 1169137 w 1438275"/>
              <a:gd name="connsiteY2" fmla="*/ 1072102 h 1239892"/>
              <a:gd name="connsiteX3" fmla="*/ 719138 w 1438275"/>
              <a:gd name="connsiteY3" fmla="*/ 0 h 1239892"/>
              <a:gd name="connsiteX4" fmla="*/ 1438275 w 1438275"/>
              <a:gd name="connsiteY4" fmla="*/ 1239892 h 1239892"/>
              <a:gd name="connsiteX5" fmla="*/ 0 w 1438275"/>
              <a:gd name="connsiteY5" fmla="*/ 1239892 h 123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8275" h="1239892">
                <a:moveTo>
                  <a:pt x="719137" y="316102"/>
                </a:moveTo>
                <a:lnTo>
                  <a:pt x="269137" y="1072102"/>
                </a:lnTo>
                <a:lnTo>
                  <a:pt x="1169137" y="1072102"/>
                </a:lnTo>
                <a:close/>
                <a:moveTo>
                  <a:pt x="719138" y="0"/>
                </a:moveTo>
                <a:lnTo>
                  <a:pt x="1438275" y="1239892"/>
                </a:lnTo>
                <a:lnTo>
                  <a:pt x="0" y="1239892"/>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淘宝网chenying0907出品 9"/>
          <p:cNvSpPr/>
          <p:nvPr/>
        </p:nvSpPr>
        <p:spPr>
          <a:xfrm rot="20599068">
            <a:off x="4634144" y="2074110"/>
            <a:ext cx="316047" cy="272455"/>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淘宝网chenying0907出品 10"/>
          <p:cNvSpPr/>
          <p:nvPr/>
        </p:nvSpPr>
        <p:spPr>
          <a:xfrm rot="659763">
            <a:off x="6556641" y="2178244"/>
            <a:ext cx="708056" cy="610393"/>
          </a:xfrm>
          <a:custGeom>
            <a:avLst/>
            <a:gdLst>
              <a:gd name="connsiteX0" fmla="*/ 719137 w 1438275"/>
              <a:gd name="connsiteY0" fmla="*/ 316102 h 1239892"/>
              <a:gd name="connsiteX1" fmla="*/ 269137 w 1438275"/>
              <a:gd name="connsiteY1" fmla="*/ 1072102 h 1239892"/>
              <a:gd name="connsiteX2" fmla="*/ 1169137 w 1438275"/>
              <a:gd name="connsiteY2" fmla="*/ 1072102 h 1239892"/>
              <a:gd name="connsiteX3" fmla="*/ 719138 w 1438275"/>
              <a:gd name="connsiteY3" fmla="*/ 0 h 1239892"/>
              <a:gd name="connsiteX4" fmla="*/ 1438275 w 1438275"/>
              <a:gd name="connsiteY4" fmla="*/ 1239892 h 1239892"/>
              <a:gd name="connsiteX5" fmla="*/ 0 w 1438275"/>
              <a:gd name="connsiteY5" fmla="*/ 1239892 h 123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8275" h="1239892">
                <a:moveTo>
                  <a:pt x="719137" y="316102"/>
                </a:moveTo>
                <a:lnTo>
                  <a:pt x="269137" y="1072102"/>
                </a:lnTo>
                <a:lnTo>
                  <a:pt x="1169137" y="1072102"/>
                </a:lnTo>
                <a:close/>
                <a:moveTo>
                  <a:pt x="719138" y="0"/>
                </a:moveTo>
                <a:lnTo>
                  <a:pt x="1438275" y="1239892"/>
                </a:lnTo>
                <a:lnTo>
                  <a:pt x="0" y="1239892"/>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淘宝网chenying0907出品 11"/>
          <p:cNvSpPr/>
          <p:nvPr/>
        </p:nvSpPr>
        <p:spPr>
          <a:xfrm rot="2525770">
            <a:off x="5333120" y="2392614"/>
            <a:ext cx="210715" cy="181651"/>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淘宝网chenying0907出品 13"/>
          <p:cNvCxnSpPr>
            <a:cxnSpLocks/>
          </p:cNvCxnSpPr>
          <p:nvPr/>
        </p:nvCxnSpPr>
        <p:spPr>
          <a:xfrm>
            <a:off x="1344919" y="3165212"/>
            <a:ext cx="7504677"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淘宝网chenying0907出品 18"/>
          <p:cNvCxnSpPr/>
          <p:nvPr/>
        </p:nvCxnSpPr>
        <p:spPr>
          <a:xfrm flipH="1">
            <a:off x="5866419" y="108545"/>
            <a:ext cx="2046865" cy="130141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淘宝网chenying0907出品 19"/>
          <p:cNvCxnSpPr/>
          <p:nvPr/>
        </p:nvCxnSpPr>
        <p:spPr>
          <a:xfrm flipH="1">
            <a:off x="6305333" y="875471"/>
            <a:ext cx="858335" cy="545737"/>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淘宝网chenying0907出品 20"/>
          <p:cNvCxnSpPr/>
          <p:nvPr/>
        </p:nvCxnSpPr>
        <p:spPr>
          <a:xfrm flipH="1">
            <a:off x="275874" y="4740352"/>
            <a:ext cx="2558999" cy="16270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淘宝网chenying0907出品 21"/>
          <p:cNvCxnSpPr/>
          <p:nvPr/>
        </p:nvCxnSpPr>
        <p:spPr>
          <a:xfrm flipH="1">
            <a:off x="1592777" y="5227891"/>
            <a:ext cx="1335868" cy="849357"/>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4-Point Star 3">
            <a:extLst>
              <a:ext uri="{FF2B5EF4-FFF2-40B4-BE49-F238E27FC236}">
                <a16:creationId xmlns:a16="http://schemas.microsoft.com/office/drawing/2014/main" id="{07AC84A6-D119-4143-9610-EDB719CEB04A}"/>
              </a:ext>
            </a:extLst>
          </p:cNvPr>
          <p:cNvSpPr/>
          <p:nvPr/>
        </p:nvSpPr>
        <p:spPr>
          <a:xfrm>
            <a:off x="1371600" y="914400"/>
            <a:ext cx="182880" cy="182880"/>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4-Point Star 4">
            <a:extLst>
              <a:ext uri="{FF2B5EF4-FFF2-40B4-BE49-F238E27FC236}">
                <a16:creationId xmlns:a16="http://schemas.microsoft.com/office/drawing/2014/main" id="{5D9738E6-C529-49AE-8392-FA056FB2F1C3}"/>
              </a:ext>
            </a:extLst>
          </p:cNvPr>
          <p:cNvSpPr/>
          <p:nvPr/>
        </p:nvSpPr>
        <p:spPr>
          <a:xfrm>
            <a:off x="3200400" y="731520"/>
            <a:ext cx="109728" cy="109728"/>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4-Point Star 7">
            <a:extLst>
              <a:ext uri="{FF2B5EF4-FFF2-40B4-BE49-F238E27FC236}">
                <a16:creationId xmlns:a16="http://schemas.microsoft.com/office/drawing/2014/main" id="{9526B9E2-BA8B-4BCD-9DBE-99637D58D6F3}"/>
              </a:ext>
            </a:extLst>
          </p:cNvPr>
          <p:cNvSpPr/>
          <p:nvPr/>
        </p:nvSpPr>
        <p:spPr>
          <a:xfrm>
            <a:off x="1828800" y="5486400"/>
            <a:ext cx="137160" cy="137160"/>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4-Point Star 9">
            <a:extLst>
              <a:ext uri="{FF2B5EF4-FFF2-40B4-BE49-F238E27FC236}">
                <a16:creationId xmlns:a16="http://schemas.microsoft.com/office/drawing/2014/main" id="{9A8E3065-8D71-4FFF-962F-86CCD882E5D2}"/>
              </a:ext>
            </a:extLst>
          </p:cNvPr>
          <p:cNvSpPr/>
          <p:nvPr/>
        </p:nvSpPr>
        <p:spPr>
          <a:xfrm>
            <a:off x="10972800" y="5486400"/>
            <a:ext cx="73152" cy="73152"/>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4-Point Star 10">
            <a:extLst>
              <a:ext uri="{FF2B5EF4-FFF2-40B4-BE49-F238E27FC236}">
                <a16:creationId xmlns:a16="http://schemas.microsoft.com/office/drawing/2014/main" id="{5BF69B5F-2078-4233-96B1-3EDE278938C7}"/>
              </a:ext>
            </a:extLst>
          </p:cNvPr>
          <p:cNvSpPr/>
          <p:nvPr/>
        </p:nvSpPr>
        <p:spPr>
          <a:xfrm>
            <a:off x="4572000" y="6217920"/>
            <a:ext cx="91440" cy="91440"/>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L 形 27">
            <a:extLst>
              <a:ext uri="{FF2B5EF4-FFF2-40B4-BE49-F238E27FC236}">
                <a16:creationId xmlns:a16="http://schemas.microsoft.com/office/drawing/2014/main" id="{53543CFA-C186-4859-834C-764EE3C8514D}"/>
              </a:ext>
            </a:extLst>
          </p:cNvPr>
          <p:cNvSpPr/>
          <p:nvPr/>
        </p:nvSpPr>
        <p:spPr>
          <a:xfrm flipV="1">
            <a:off x="1332994" y="2232782"/>
            <a:ext cx="411574" cy="411574"/>
          </a:xfrm>
          <a:prstGeom prst="corner">
            <a:avLst>
              <a:gd name="adj1" fmla="val 12625"/>
              <a:gd name="adj2" fmla="val 12633"/>
            </a:avLst>
          </a:pr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sp>
        <p:nvSpPr>
          <p:cNvPr id="29" name="淘宝网chenying0907出品 8">
            <a:extLst>
              <a:ext uri="{FF2B5EF4-FFF2-40B4-BE49-F238E27FC236}">
                <a16:creationId xmlns:a16="http://schemas.microsoft.com/office/drawing/2014/main" id="{52D091D7-48BD-4E91-BDC5-CAFD983AC1D4}"/>
              </a:ext>
            </a:extLst>
          </p:cNvPr>
          <p:cNvSpPr/>
          <p:nvPr/>
        </p:nvSpPr>
        <p:spPr>
          <a:xfrm rot="2664103">
            <a:off x="5797964" y="1958958"/>
            <a:ext cx="481694" cy="415254"/>
          </a:xfrm>
          <a:custGeom>
            <a:avLst/>
            <a:gdLst>
              <a:gd name="connsiteX0" fmla="*/ 719137 w 1438275"/>
              <a:gd name="connsiteY0" fmla="*/ 316102 h 1239892"/>
              <a:gd name="connsiteX1" fmla="*/ 269137 w 1438275"/>
              <a:gd name="connsiteY1" fmla="*/ 1072102 h 1239892"/>
              <a:gd name="connsiteX2" fmla="*/ 1169137 w 1438275"/>
              <a:gd name="connsiteY2" fmla="*/ 1072102 h 1239892"/>
              <a:gd name="connsiteX3" fmla="*/ 719138 w 1438275"/>
              <a:gd name="connsiteY3" fmla="*/ 0 h 1239892"/>
              <a:gd name="connsiteX4" fmla="*/ 1438275 w 1438275"/>
              <a:gd name="connsiteY4" fmla="*/ 1239892 h 1239892"/>
              <a:gd name="connsiteX5" fmla="*/ 0 w 1438275"/>
              <a:gd name="connsiteY5" fmla="*/ 1239892 h 123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8275" h="1239892">
                <a:moveTo>
                  <a:pt x="719137" y="316102"/>
                </a:moveTo>
                <a:lnTo>
                  <a:pt x="269137" y="1072102"/>
                </a:lnTo>
                <a:lnTo>
                  <a:pt x="1169137" y="1072102"/>
                </a:lnTo>
                <a:close/>
                <a:moveTo>
                  <a:pt x="719138" y="0"/>
                </a:moveTo>
                <a:lnTo>
                  <a:pt x="1438275" y="1239892"/>
                </a:lnTo>
                <a:lnTo>
                  <a:pt x="0" y="1239892"/>
                </a:lnTo>
                <a:close/>
              </a:path>
            </a:pathLst>
          </a:cu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sp>
        <p:nvSpPr>
          <p:cNvPr id="30" name="淘宝网chenying0907出品 9">
            <a:extLst>
              <a:ext uri="{FF2B5EF4-FFF2-40B4-BE49-F238E27FC236}">
                <a16:creationId xmlns:a16="http://schemas.microsoft.com/office/drawing/2014/main" id="{4F229C54-D9C0-4B54-8482-1D1133C1C65A}"/>
              </a:ext>
            </a:extLst>
          </p:cNvPr>
          <p:cNvSpPr/>
          <p:nvPr/>
        </p:nvSpPr>
        <p:spPr>
          <a:xfrm rot="20599068">
            <a:off x="4634144" y="2074111"/>
            <a:ext cx="316047" cy="272455"/>
          </a:xfrm>
          <a:prstGeom prst="triangle">
            <a:avLst/>
          </a:pr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sp>
        <p:nvSpPr>
          <p:cNvPr id="31" name="淘宝网chenying0907出品 10">
            <a:extLst>
              <a:ext uri="{FF2B5EF4-FFF2-40B4-BE49-F238E27FC236}">
                <a16:creationId xmlns:a16="http://schemas.microsoft.com/office/drawing/2014/main" id="{EFDF3582-B983-42F3-BAD0-6BB6840CFB9F}"/>
              </a:ext>
            </a:extLst>
          </p:cNvPr>
          <p:cNvSpPr/>
          <p:nvPr/>
        </p:nvSpPr>
        <p:spPr>
          <a:xfrm rot="659763">
            <a:off x="6556641" y="2178245"/>
            <a:ext cx="708056" cy="610393"/>
          </a:xfrm>
          <a:custGeom>
            <a:avLst/>
            <a:gdLst>
              <a:gd name="connsiteX0" fmla="*/ 719137 w 1438275"/>
              <a:gd name="connsiteY0" fmla="*/ 316102 h 1239892"/>
              <a:gd name="connsiteX1" fmla="*/ 269137 w 1438275"/>
              <a:gd name="connsiteY1" fmla="*/ 1072102 h 1239892"/>
              <a:gd name="connsiteX2" fmla="*/ 1169137 w 1438275"/>
              <a:gd name="connsiteY2" fmla="*/ 1072102 h 1239892"/>
              <a:gd name="connsiteX3" fmla="*/ 719138 w 1438275"/>
              <a:gd name="connsiteY3" fmla="*/ 0 h 1239892"/>
              <a:gd name="connsiteX4" fmla="*/ 1438275 w 1438275"/>
              <a:gd name="connsiteY4" fmla="*/ 1239892 h 1239892"/>
              <a:gd name="connsiteX5" fmla="*/ 0 w 1438275"/>
              <a:gd name="connsiteY5" fmla="*/ 1239892 h 123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8275" h="1239892">
                <a:moveTo>
                  <a:pt x="719137" y="316102"/>
                </a:moveTo>
                <a:lnTo>
                  <a:pt x="269137" y="1072102"/>
                </a:lnTo>
                <a:lnTo>
                  <a:pt x="1169137" y="1072102"/>
                </a:lnTo>
                <a:close/>
                <a:moveTo>
                  <a:pt x="719138" y="0"/>
                </a:moveTo>
                <a:lnTo>
                  <a:pt x="1438275" y="1239892"/>
                </a:lnTo>
                <a:lnTo>
                  <a:pt x="0" y="1239892"/>
                </a:lnTo>
                <a:close/>
              </a:path>
            </a:pathLst>
          </a:cu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sp>
        <p:nvSpPr>
          <p:cNvPr id="32" name="淘宝网chenying0907出品 11">
            <a:extLst>
              <a:ext uri="{FF2B5EF4-FFF2-40B4-BE49-F238E27FC236}">
                <a16:creationId xmlns:a16="http://schemas.microsoft.com/office/drawing/2014/main" id="{21CDE49A-1BDA-4CD5-9314-C1A912352861}"/>
              </a:ext>
            </a:extLst>
          </p:cNvPr>
          <p:cNvSpPr/>
          <p:nvPr/>
        </p:nvSpPr>
        <p:spPr>
          <a:xfrm rot="2525770">
            <a:off x="5333120" y="2392615"/>
            <a:ext cx="210715" cy="181651"/>
          </a:xfrm>
          <a:prstGeom prst="triangle">
            <a:avLst/>
          </a:pr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cxnSp>
        <p:nvCxnSpPr>
          <p:cNvPr id="33" name="淘宝网chenying0907出品 13">
            <a:extLst>
              <a:ext uri="{FF2B5EF4-FFF2-40B4-BE49-F238E27FC236}">
                <a16:creationId xmlns:a16="http://schemas.microsoft.com/office/drawing/2014/main" id="{0A5302CA-515D-466D-BC3A-FF219419C00F}"/>
              </a:ext>
            </a:extLst>
          </p:cNvPr>
          <p:cNvCxnSpPr>
            <a:cxnSpLocks/>
          </p:cNvCxnSpPr>
          <p:nvPr/>
        </p:nvCxnSpPr>
        <p:spPr>
          <a:xfrm>
            <a:off x="1344919" y="3165207"/>
            <a:ext cx="7504677"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淘宝网chenying0907出品 18">
            <a:extLst>
              <a:ext uri="{FF2B5EF4-FFF2-40B4-BE49-F238E27FC236}">
                <a16:creationId xmlns:a16="http://schemas.microsoft.com/office/drawing/2014/main" id="{17B06EE7-B807-4608-AFD9-E5D1B993E848}"/>
              </a:ext>
            </a:extLst>
          </p:cNvPr>
          <p:cNvCxnSpPr/>
          <p:nvPr/>
        </p:nvCxnSpPr>
        <p:spPr>
          <a:xfrm flipH="1">
            <a:off x="5866419" y="108546"/>
            <a:ext cx="2046865" cy="130141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淘宝网chenying0907出品 19">
            <a:extLst>
              <a:ext uri="{FF2B5EF4-FFF2-40B4-BE49-F238E27FC236}">
                <a16:creationId xmlns:a16="http://schemas.microsoft.com/office/drawing/2014/main" id="{3369D38D-F0E0-46E2-960F-F618EAC1BA5F}"/>
              </a:ext>
            </a:extLst>
          </p:cNvPr>
          <p:cNvCxnSpPr/>
          <p:nvPr/>
        </p:nvCxnSpPr>
        <p:spPr>
          <a:xfrm flipH="1">
            <a:off x="6305333" y="875472"/>
            <a:ext cx="858335" cy="545737"/>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淘宝网chenying0907出品 20">
            <a:extLst>
              <a:ext uri="{FF2B5EF4-FFF2-40B4-BE49-F238E27FC236}">
                <a16:creationId xmlns:a16="http://schemas.microsoft.com/office/drawing/2014/main" id="{87EBAD01-2C1E-4080-9FAC-87B10604BF8F}"/>
              </a:ext>
            </a:extLst>
          </p:cNvPr>
          <p:cNvCxnSpPr/>
          <p:nvPr/>
        </p:nvCxnSpPr>
        <p:spPr>
          <a:xfrm flipH="1">
            <a:off x="275874" y="4740353"/>
            <a:ext cx="2558999" cy="16270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淘宝网chenying0907出品 21">
            <a:extLst>
              <a:ext uri="{FF2B5EF4-FFF2-40B4-BE49-F238E27FC236}">
                <a16:creationId xmlns:a16="http://schemas.microsoft.com/office/drawing/2014/main" id="{6A301DD5-3AB8-4757-8EB5-75687B35B264}"/>
              </a:ext>
            </a:extLst>
          </p:cNvPr>
          <p:cNvCxnSpPr/>
          <p:nvPr/>
        </p:nvCxnSpPr>
        <p:spPr>
          <a:xfrm flipH="1">
            <a:off x="1592777" y="5227892"/>
            <a:ext cx="1335868" cy="849357"/>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文本框 42">
            <a:extLst>
              <a:ext uri="{FF2B5EF4-FFF2-40B4-BE49-F238E27FC236}">
                <a16:creationId xmlns:a16="http://schemas.microsoft.com/office/drawing/2014/main" id="{5D54E39E-82B0-422F-8324-F15D18C0E1AE}"/>
              </a:ext>
            </a:extLst>
          </p:cNvPr>
          <p:cNvSpPr txBox="1"/>
          <p:nvPr/>
        </p:nvSpPr>
        <p:spPr>
          <a:xfrm>
            <a:off x="1214791" y="1808193"/>
            <a:ext cx="4651627" cy="383438"/>
          </a:xfrm>
          <a:prstGeom prst="rect">
            <a:avLst/>
          </a:prstGeom>
          <a:noFill/>
        </p:spPr>
        <p:txBody>
          <a:bodyPr wrap="square">
            <a:spAutoFit/>
          </a:bodyPr>
          <a:lstStyle/>
          <a:p>
            <a:pPr algn="l">
              <a:lnSpc>
                <a:spcPct val="94000"/>
              </a:lnSpc>
            </a:pPr>
            <a:r>
              <a:rPr lang="en-US" altLang="zh-CN" sz="2000" i="0" dirty="0">
                <a:solidFill>
                  <a:srgbClr val="FFC000"/>
                </a:solidFill>
                <a:latin typeface="Nunito" panose="02000503030000020003" pitchFamily="2" charset="0"/>
              </a:rPr>
              <a:t>Healthy skin first. Makeup second.</a:t>
            </a:r>
          </a:p>
        </p:txBody>
      </p:sp>
      <p:sp>
        <p:nvSpPr>
          <p:cNvPr id="44" name="TextBox 6">
            <a:extLst>
              <a:ext uri="{FF2B5EF4-FFF2-40B4-BE49-F238E27FC236}">
                <a16:creationId xmlns:a16="http://schemas.microsoft.com/office/drawing/2014/main" id="{30DE77F8-4D01-4B93-A355-EEB1A2F17BB7}"/>
              </a:ext>
            </a:extLst>
          </p:cNvPr>
          <p:cNvSpPr txBox="1"/>
          <p:nvPr/>
        </p:nvSpPr>
        <p:spPr>
          <a:xfrm>
            <a:off x="1456252" y="4175020"/>
            <a:ext cx="6773348" cy="246478"/>
          </a:xfrm>
          <a:prstGeom prst="rect">
            <a:avLst/>
          </a:prstGeom>
          <a:noFill/>
        </p:spPr>
        <p:txBody>
          <a:bodyPr wrap="square" lIns="0" tIns="0" rIns="0" bIns="0" anchor="t">
            <a:spAutoFit/>
          </a:bodyPr>
          <a:lstStyle/>
          <a:p>
            <a:pPr algn="l">
              <a:lnSpc>
                <a:spcPct val="110000"/>
              </a:lnSpc>
            </a:pPr>
            <a:r>
              <a:rPr lang="en-US" altLang="zh-CN" sz="1500" b="0" i="0" dirty="0">
                <a:solidFill>
                  <a:srgbClr val="EEE2DE"/>
                </a:solidFill>
                <a:latin typeface="苹方 中等" panose="020B0400000000000000" pitchFamily="34" charset="-122"/>
                <a:ea typeface="苹方 中等" panose="020B0400000000000000" pitchFamily="34" charset="-122"/>
              </a:rPr>
              <a:t>Simple skin care helps makeup sit better. Keep it gentle, steady, and easy.</a:t>
            </a:r>
          </a:p>
        </p:txBody>
      </p:sp>
      <p:sp>
        <p:nvSpPr>
          <p:cNvPr id="45" name="TextBox 28">
            <a:extLst>
              <a:ext uri="{FF2B5EF4-FFF2-40B4-BE49-F238E27FC236}">
                <a16:creationId xmlns:a16="http://schemas.microsoft.com/office/drawing/2014/main" id="{9B546458-582A-406E-A270-90351A927E33}"/>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sp>
        <p:nvSpPr>
          <p:cNvPr id="38" name="文本框 37">
            <a:extLst>
              <a:ext uri="{FF2B5EF4-FFF2-40B4-BE49-F238E27FC236}">
                <a16:creationId xmlns:a16="http://schemas.microsoft.com/office/drawing/2014/main" id="{E260DD0C-116B-4409-99D5-40B3BFFD1A0C}"/>
              </a:ext>
            </a:extLst>
          </p:cNvPr>
          <p:cNvSpPr txBox="1"/>
          <p:nvPr/>
        </p:nvSpPr>
        <p:spPr>
          <a:xfrm>
            <a:off x="1371599" y="4612585"/>
            <a:ext cx="2709863" cy="388568"/>
          </a:xfrm>
          <a:prstGeom prst="rect">
            <a:avLst/>
          </a:prstGeom>
          <a:noFill/>
        </p:spPr>
        <p:txBody>
          <a:bodyPr wrap="square">
            <a:spAutoFit/>
          </a:bodyPr>
          <a:lstStyle/>
          <a:p>
            <a:pPr algn="l">
              <a:lnSpc>
                <a:spcPct val="95000"/>
              </a:lnSpc>
              <a:buNone/>
            </a:pPr>
            <a:r>
              <a:rPr lang="en-US" altLang="zh-CN" sz="2000" b="1" i="0" dirty="0">
                <a:solidFill>
                  <a:srgbClr val="E2641F"/>
                </a:solidFill>
                <a:latin typeface="Nunito" panose="02000503030000020003" pitchFamily="2" charset="0"/>
                <a:ea typeface="Aptos Display"/>
                <a:cs typeface="Aptos Display"/>
              </a:rPr>
              <a:t>Keep it simple.</a:t>
            </a:r>
          </a:p>
        </p:txBody>
      </p:sp>
      <p:sp>
        <p:nvSpPr>
          <p:cNvPr id="39" name="文本框 38">
            <a:extLst>
              <a:ext uri="{FF2B5EF4-FFF2-40B4-BE49-F238E27FC236}">
                <a16:creationId xmlns:a16="http://schemas.microsoft.com/office/drawing/2014/main" id="{CB95E17F-2E74-4469-BD26-7663E3967554}"/>
              </a:ext>
            </a:extLst>
          </p:cNvPr>
          <p:cNvSpPr txBox="1"/>
          <p:nvPr/>
        </p:nvSpPr>
        <p:spPr>
          <a:xfrm>
            <a:off x="1389099" y="5040272"/>
            <a:ext cx="7017545" cy="604589"/>
          </a:xfrm>
          <a:prstGeom prst="rect">
            <a:avLst/>
          </a:prstGeom>
          <a:noFill/>
        </p:spPr>
        <p:txBody>
          <a:bodyPr wrap="square">
            <a:spAutoFit/>
          </a:bodyPr>
          <a:lstStyle/>
          <a:p>
            <a:pPr algn="l">
              <a:lnSpc>
                <a:spcPct val="105000"/>
              </a:lnSpc>
              <a:buNone/>
            </a:pPr>
            <a:r>
              <a:rPr lang="en-US" altLang="zh-CN" sz="1600" b="0" i="0" dirty="0">
                <a:solidFill>
                  <a:srgbClr val="F4B860"/>
                </a:solidFill>
                <a:latin typeface="苹方 中等" panose="020B0400000000000000" pitchFamily="34" charset="-122"/>
                <a:ea typeface="苹方 中等" panose="020B0400000000000000" pitchFamily="34" charset="-122"/>
                <a:cs typeface="Aptos"/>
              </a:rPr>
              <a:t>AM: cleanse, moisturize, protect. </a:t>
            </a:r>
          </a:p>
          <a:p>
            <a:pPr algn="l">
              <a:lnSpc>
                <a:spcPct val="105000"/>
              </a:lnSpc>
              <a:buNone/>
            </a:pPr>
            <a:r>
              <a:rPr lang="en-US" altLang="zh-CN" sz="1600" b="0" i="0" dirty="0">
                <a:solidFill>
                  <a:srgbClr val="F4B860"/>
                </a:solidFill>
                <a:latin typeface="苹方 中等" panose="020B0400000000000000" pitchFamily="34" charset="-122"/>
                <a:ea typeface="苹方 中等" panose="020B0400000000000000" pitchFamily="34" charset="-122"/>
                <a:cs typeface="Aptos"/>
              </a:rPr>
              <a:t>PM: remove, cleanse, moisturize.</a:t>
            </a:r>
          </a:p>
        </p:txBody>
      </p:sp>
    </p:spTree>
    <p:extLst>
      <p:ext uri="{BB962C8B-B14F-4D97-AF65-F5344CB8AC3E}">
        <p14:creationId xmlns:p14="http://schemas.microsoft.com/office/powerpoint/2010/main" val="246163670"/>
      </p:ext>
    </p:extLst>
  </p:cSld>
  <p:clrMapOvr>
    <a:masterClrMapping/>
  </p:clrMapOvr>
  <p:transition spd="slow" advClick="0">
    <p:fade/>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22" name="矩形 21">
            <a:extLst>
              <a:ext uri="{FF2B5EF4-FFF2-40B4-BE49-F238E27FC236}">
                <a16:creationId xmlns:a16="http://schemas.microsoft.com/office/drawing/2014/main" id="{E9C74EDF-C525-40D8-A8F8-B38B3A13AC93}"/>
              </a:ext>
            </a:extLst>
          </p:cNvPr>
          <p:cNvSpPr/>
          <p:nvPr/>
        </p:nvSpPr>
        <p:spPr>
          <a:xfrm>
            <a:off x="0" y="0"/>
            <a:ext cx="1829187" cy="6858000"/>
          </a:xfrm>
          <a:prstGeom prst="rect">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TextBox 28">
            <a:extLst>
              <a:ext uri="{FF2B5EF4-FFF2-40B4-BE49-F238E27FC236}">
                <a16:creationId xmlns:a16="http://schemas.microsoft.com/office/drawing/2014/main" id="{4F1F5C57-3507-451F-BBCF-2C0FCBD2CF0C}"/>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pic>
        <p:nvPicPr>
          <p:cNvPr id="4" name="图片 3">
            <a:extLst>
              <a:ext uri="{FF2B5EF4-FFF2-40B4-BE49-F238E27FC236}">
                <a16:creationId xmlns:a16="http://schemas.microsoft.com/office/drawing/2014/main" id="{74D9764F-4DB4-4587-93A7-B482AF2A4ACD}"/>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260055" y="1543456"/>
            <a:ext cx="1904917" cy="2857376"/>
          </a:xfrm>
          <a:prstGeom prst="rect">
            <a:avLst/>
          </a:prstGeom>
        </p:spPr>
      </p:pic>
      <p:pic>
        <p:nvPicPr>
          <p:cNvPr id="5" name="图片 4">
            <a:extLst>
              <a:ext uri="{FF2B5EF4-FFF2-40B4-BE49-F238E27FC236}">
                <a16:creationId xmlns:a16="http://schemas.microsoft.com/office/drawing/2014/main" id="{BBE9CF3F-3199-42CA-8F3E-097571B591BD}"/>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3612148" y="3258194"/>
            <a:ext cx="1847591" cy="2625381"/>
          </a:xfrm>
          <a:prstGeom prst="rect">
            <a:avLst/>
          </a:prstGeom>
        </p:spPr>
      </p:pic>
      <p:sp>
        <p:nvSpPr>
          <p:cNvPr id="9" name="矩形 8">
            <a:extLst>
              <a:ext uri="{FF2B5EF4-FFF2-40B4-BE49-F238E27FC236}">
                <a16:creationId xmlns:a16="http://schemas.microsoft.com/office/drawing/2014/main" id="{C437429B-6CDC-4F6B-A9F5-46E723780E5D}"/>
              </a:ext>
            </a:extLst>
          </p:cNvPr>
          <p:cNvSpPr/>
          <p:nvPr/>
        </p:nvSpPr>
        <p:spPr>
          <a:xfrm>
            <a:off x="1212849" y="4725461"/>
            <a:ext cx="2387732" cy="1144669"/>
          </a:xfrm>
          <a:prstGeom prst="rect">
            <a:avLst/>
          </a:pr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E876608A-EEF6-405D-AB76-377970A58B1C}"/>
              </a:ext>
            </a:extLst>
          </p:cNvPr>
          <p:cNvSpPr/>
          <p:nvPr/>
        </p:nvSpPr>
        <p:spPr>
          <a:xfrm>
            <a:off x="3164972" y="1543456"/>
            <a:ext cx="2294767" cy="1244634"/>
          </a:xfrm>
          <a:prstGeom prst="rect">
            <a:avLst/>
          </a:prstGeom>
          <a:solidFill>
            <a:srgbClr val="E9E9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id="{3E7EE534-0D05-4C64-938A-DCE9E9C3B560}"/>
              </a:ext>
            </a:extLst>
          </p:cNvPr>
          <p:cNvSpPr txBox="1"/>
          <p:nvPr/>
        </p:nvSpPr>
        <p:spPr>
          <a:xfrm>
            <a:off x="6928614" y="1289668"/>
            <a:ext cx="3954783" cy="2090252"/>
          </a:xfrm>
          <a:prstGeom prst="rect">
            <a:avLst/>
          </a:prstGeom>
          <a:noFill/>
        </p:spPr>
        <p:txBody>
          <a:bodyPr wrap="square">
            <a:spAutoFit/>
          </a:bodyPr>
          <a:lstStyle/>
          <a:p>
            <a:pPr algn="ctr"/>
            <a:r>
              <a:rPr lang="zh-CN" altLang="en-US" sz="2800" b="1" dirty="0">
                <a:solidFill>
                  <a:srgbClr val="E2641F"/>
                </a:solidFill>
                <a:latin typeface="Nunito" panose="02000503030000020003" pitchFamily="2" charset="0"/>
              </a:rPr>
              <a:t>MORNING</a:t>
            </a:r>
          </a:p>
          <a:p>
            <a:pPr algn="ctr"/>
            <a:r>
              <a:rPr lang="zh-CN" altLang="en-US" sz="2000" b="1" dirty="0">
                <a:solidFill>
                  <a:srgbClr val="F4B860"/>
                </a:solidFill>
                <a:latin typeface="Arial" panose="020B0604020202020204" pitchFamily="34" charset="0"/>
                <a:cs typeface="Arial" panose="020B0604020202020204" pitchFamily="34" charset="0"/>
              </a:rPr>
              <a:t>Wake up and protect</a:t>
            </a:r>
          </a:p>
          <a:p>
            <a:pPr marL="576000">
              <a:lnSpc>
                <a:spcPct val="150000"/>
              </a:lnSpc>
            </a:pPr>
            <a:r>
              <a:rPr lang="en-US" altLang="zh-CN" sz="1400" b="0" i="0" dirty="0">
                <a:solidFill>
                  <a:srgbClr val="EEE2DE"/>
                </a:solidFill>
                <a:latin typeface="Aptos"/>
                <a:ea typeface="Aptos"/>
                <a:cs typeface="Aptos"/>
              </a:rPr>
              <a:t>01   Gentle cleanse or rinse</a:t>
            </a:r>
          </a:p>
          <a:p>
            <a:pPr marL="576000">
              <a:lnSpc>
                <a:spcPct val="150000"/>
              </a:lnSpc>
            </a:pPr>
            <a:r>
              <a:rPr lang="en-US" altLang="zh-CN" sz="1400" b="0" i="0" dirty="0">
                <a:solidFill>
                  <a:srgbClr val="EEE2DE"/>
                </a:solidFill>
                <a:latin typeface="Aptos"/>
                <a:ea typeface="Aptos"/>
                <a:cs typeface="Aptos"/>
              </a:rPr>
              <a:t>02    Hydrate if needed, then moisturize</a:t>
            </a:r>
            <a:endParaRPr lang="en-US" altLang="zh-CN" sz="1400" dirty="0">
              <a:solidFill>
                <a:srgbClr val="EEE2DE"/>
              </a:solidFill>
              <a:latin typeface="Aptos"/>
              <a:ea typeface="Aptos"/>
              <a:cs typeface="Aptos"/>
            </a:endParaRPr>
          </a:p>
          <a:p>
            <a:pPr marL="576000">
              <a:lnSpc>
                <a:spcPct val="150000"/>
              </a:lnSpc>
            </a:pPr>
            <a:r>
              <a:rPr lang="en-US" altLang="zh-CN" sz="1400" b="0" i="0" dirty="0">
                <a:solidFill>
                  <a:srgbClr val="EEE2DE"/>
                </a:solidFill>
                <a:latin typeface="Aptos"/>
                <a:ea typeface="Aptos"/>
                <a:cs typeface="Aptos"/>
              </a:rPr>
              <a:t>03    SPF 30+ / Broad-spectrum  SPF 30+</a:t>
            </a:r>
          </a:p>
          <a:p>
            <a:pPr marL="576000">
              <a:lnSpc>
                <a:spcPct val="150000"/>
              </a:lnSpc>
            </a:pPr>
            <a:r>
              <a:rPr lang="en-US" altLang="zh-CN" sz="1400" dirty="0">
                <a:solidFill>
                  <a:srgbClr val="EEE2DE"/>
                </a:solidFill>
                <a:latin typeface="Aptos"/>
                <a:ea typeface="Aptos"/>
                <a:cs typeface="Aptos"/>
              </a:rPr>
              <a:t>04    </a:t>
            </a:r>
            <a:r>
              <a:rPr lang="en-US" altLang="zh-CN" sz="1400" b="0" i="0" dirty="0">
                <a:solidFill>
                  <a:srgbClr val="EEE2DE"/>
                </a:solidFill>
                <a:latin typeface="Aptos"/>
                <a:ea typeface="Aptos"/>
                <a:cs typeface="Aptos"/>
              </a:rPr>
              <a:t>Give it a few minutes, then do makeup</a:t>
            </a:r>
            <a:endParaRPr lang="zh-CN" altLang="en-US" sz="1400" dirty="0">
              <a:solidFill>
                <a:srgbClr val="EEE2DE"/>
              </a:solidFill>
            </a:endParaRPr>
          </a:p>
        </p:txBody>
      </p:sp>
      <p:grpSp>
        <p:nvGrpSpPr>
          <p:cNvPr id="16" name="组合 15">
            <a:extLst>
              <a:ext uri="{FF2B5EF4-FFF2-40B4-BE49-F238E27FC236}">
                <a16:creationId xmlns:a16="http://schemas.microsoft.com/office/drawing/2014/main" id="{5B6AF18F-8319-4996-8CEA-5BC55D43FE9A}"/>
              </a:ext>
            </a:extLst>
          </p:cNvPr>
          <p:cNvGrpSpPr/>
          <p:nvPr/>
        </p:nvGrpSpPr>
        <p:grpSpPr>
          <a:xfrm>
            <a:off x="182669" y="164290"/>
            <a:ext cx="2079519" cy="259505"/>
            <a:chOff x="182669" y="164290"/>
            <a:chExt cx="2079519" cy="259505"/>
          </a:xfrm>
        </p:grpSpPr>
        <p:sp>
          <p:nvSpPr>
            <p:cNvPr id="17" name="TextBox 2">
              <a:extLst>
                <a:ext uri="{FF2B5EF4-FFF2-40B4-BE49-F238E27FC236}">
                  <a16:creationId xmlns:a16="http://schemas.microsoft.com/office/drawing/2014/main" id="{FC401C39-DE7A-4817-B5F9-032D4F7A2999}"/>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05 / SKIN PREP</a:t>
              </a:r>
              <a:endParaRPr sz="1400" i="0" dirty="0">
                <a:solidFill>
                  <a:schemeClr val="bg1"/>
                </a:solidFill>
                <a:latin typeface="Nunito" panose="02000503030000020003" pitchFamily="2" charset="0"/>
                <a:ea typeface="Calibri"/>
              </a:endParaRPr>
            </a:p>
          </p:txBody>
        </p:sp>
        <p:cxnSp>
          <p:nvCxnSpPr>
            <p:cNvPr id="18" name="直接连接符 17">
              <a:extLst>
                <a:ext uri="{FF2B5EF4-FFF2-40B4-BE49-F238E27FC236}">
                  <a16:creationId xmlns:a16="http://schemas.microsoft.com/office/drawing/2014/main" id="{21B18FB3-1DC6-4984-B901-265B5C59968E}"/>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19" name="组合 18">
            <a:extLst>
              <a:ext uri="{FF2B5EF4-FFF2-40B4-BE49-F238E27FC236}">
                <a16:creationId xmlns:a16="http://schemas.microsoft.com/office/drawing/2014/main" id="{A16C40E5-9BFB-4492-A6D8-69E3C01D90CB}"/>
              </a:ext>
            </a:extLst>
          </p:cNvPr>
          <p:cNvGrpSpPr/>
          <p:nvPr/>
        </p:nvGrpSpPr>
        <p:grpSpPr>
          <a:xfrm>
            <a:off x="3671888" y="294042"/>
            <a:ext cx="6500243" cy="761747"/>
            <a:chOff x="3671888" y="294042"/>
            <a:chExt cx="6500243" cy="761747"/>
          </a:xfrm>
        </p:grpSpPr>
        <p:sp>
          <p:nvSpPr>
            <p:cNvPr id="20" name="文本框 19">
              <a:extLst>
                <a:ext uri="{FF2B5EF4-FFF2-40B4-BE49-F238E27FC236}">
                  <a16:creationId xmlns:a16="http://schemas.microsoft.com/office/drawing/2014/main" id="{482FFD71-F4EC-445A-B358-3C0E166F604B}"/>
                </a:ext>
              </a:extLst>
            </p:cNvPr>
            <p:cNvSpPr txBox="1"/>
            <p:nvPr/>
          </p:nvSpPr>
          <p:spPr>
            <a:xfrm>
              <a:off x="3671888" y="294042"/>
              <a:ext cx="6080511"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Protect AM, reset PM</a:t>
              </a:r>
              <a:endParaRPr lang="zh-CN" altLang="en-US" dirty="0"/>
            </a:p>
          </p:txBody>
        </p:sp>
        <p:sp>
          <p:nvSpPr>
            <p:cNvPr id="21" name="文本框 20">
              <a:extLst>
                <a:ext uri="{FF2B5EF4-FFF2-40B4-BE49-F238E27FC236}">
                  <a16:creationId xmlns:a16="http://schemas.microsoft.com/office/drawing/2014/main" id="{E61BB3B8-57D6-428E-BEE9-E1FAB35D2512}"/>
                </a:ext>
              </a:extLst>
            </p:cNvPr>
            <p:cNvSpPr txBox="1"/>
            <p:nvPr/>
          </p:nvSpPr>
          <p:spPr>
            <a:xfrm>
              <a:off x="3671888" y="824957"/>
              <a:ext cx="6500243"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THE ROUTINE THAT MAKES MAKEUP BEHAVE</a:t>
              </a:r>
            </a:p>
          </p:txBody>
        </p:sp>
      </p:grpSp>
      <p:sp>
        <p:nvSpPr>
          <p:cNvPr id="23" name="文本框 22">
            <a:extLst>
              <a:ext uri="{FF2B5EF4-FFF2-40B4-BE49-F238E27FC236}">
                <a16:creationId xmlns:a16="http://schemas.microsoft.com/office/drawing/2014/main" id="{E1B4E09A-889C-4FF5-BB94-608D1ED63974}"/>
              </a:ext>
            </a:extLst>
          </p:cNvPr>
          <p:cNvSpPr txBox="1"/>
          <p:nvPr/>
        </p:nvSpPr>
        <p:spPr>
          <a:xfrm>
            <a:off x="3164972" y="1760075"/>
            <a:ext cx="2294767" cy="738664"/>
          </a:xfrm>
          <a:prstGeom prst="rect">
            <a:avLst/>
          </a:prstGeom>
          <a:noFill/>
        </p:spPr>
        <p:txBody>
          <a:bodyPr wrap="square">
            <a:spAutoFit/>
          </a:bodyPr>
          <a:lstStyle/>
          <a:p>
            <a:pPr algn="ctr"/>
            <a:r>
              <a:rPr lang="en-US" altLang="zh-CN" sz="2800" b="1" i="0" dirty="0">
                <a:solidFill>
                  <a:srgbClr val="2E2722"/>
                </a:solidFill>
                <a:latin typeface="Playfair Display Black" panose="00000A00000000000000" pitchFamily="2" charset="0"/>
                <a:ea typeface="Aptos Display"/>
                <a:cs typeface="Aptos Display"/>
              </a:rPr>
              <a:t>MORNING</a:t>
            </a:r>
          </a:p>
          <a:p>
            <a:pPr algn="ctr"/>
            <a:r>
              <a:rPr lang="en-US" altLang="zh-CN" sz="1400" b="1" i="0" dirty="0">
                <a:solidFill>
                  <a:srgbClr val="E2641F"/>
                </a:solidFill>
                <a:latin typeface="Nunito" panose="02000503030000020003" pitchFamily="2" charset="0"/>
                <a:ea typeface="Aptos Display"/>
                <a:cs typeface="Aptos Display"/>
              </a:rPr>
              <a:t>Wake up and protect</a:t>
            </a:r>
            <a:endParaRPr lang="zh-CN" altLang="en-US" sz="1400" dirty="0">
              <a:solidFill>
                <a:srgbClr val="E2641F"/>
              </a:solidFill>
              <a:latin typeface="Nunito" panose="02000503030000020003" pitchFamily="2" charset="0"/>
            </a:endParaRPr>
          </a:p>
        </p:txBody>
      </p:sp>
      <p:sp>
        <p:nvSpPr>
          <p:cNvPr id="24" name="文本框 23">
            <a:extLst>
              <a:ext uri="{FF2B5EF4-FFF2-40B4-BE49-F238E27FC236}">
                <a16:creationId xmlns:a16="http://schemas.microsoft.com/office/drawing/2014/main" id="{FF9A707D-D103-4D74-A5DB-21FA293780AD}"/>
              </a:ext>
            </a:extLst>
          </p:cNvPr>
          <p:cNvSpPr txBox="1"/>
          <p:nvPr/>
        </p:nvSpPr>
        <p:spPr>
          <a:xfrm>
            <a:off x="1212849" y="4945212"/>
            <a:ext cx="2387732" cy="738664"/>
          </a:xfrm>
          <a:prstGeom prst="rect">
            <a:avLst/>
          </a:prstGeom>
          <a:noFill/>
        </p:spPr>
        <p:txBody>
          <a:bodyPr wrap="square">
            <a:spAutoFit/>
          </a:bodyPr>
          <a:lstStyle/>
          <a:p>
            <a:pPr algn="ctr"/>
            <a:r>
              <a:rPr lang="en-US" altLang="zh-CN" sz="2800" b="1" i="0" dirty="0">
                <a:solidFill>
                  <a:srgbClr val="EEE2DE"/>
                </a:solidFill>
                <a:latin typeface="Playfair Display Black" panose="00000A00000000000000" pitchFamily="2" charset="0"/>
                <a:ea typeface="Aptos Display"/>
                <a:cs typeface="Aptos Display"/>
              </a:rPr>
              <a:t>NIGHT</a:t>
            </a:r>
          </a:p>
          <a:p>
            <a:pPr algn="ctr"/>
            <a:r>
              <a:rPr lang="en-US" altLang="zh-CN" sz="1400" b="1" i="0" dirty="0">
                <a:solidFill>
                  <a:srgbClr val="F4B860"/>
                </a:solidFill>
                <a:latin typeface="Nunito" panose="02000503030000020003" pitchFamily="2" charset="0"/>
                <a:ea typeface="Aptos Display"/>
                <a:cs typeface="Aptos Display"/>
              </a:rPr>
              <a:t>Take the day off</a:t>
            </a:r>
            <a:endParaRPr lang="zh-CN" altLang="en-US" sz="1400" dirty="0">
              <a:solidFill>
                <a:srgbClr val="F4B860"/>
              </a:solidFill>
              <a:latin typeface="Nunito" panose="02000503030000020003" pitchFamily="2" charset="0"/>
            </a:endParaRPr>
          </a:p>
        </p:txBody>
      </p:sp>
      <p:sp>
        <p:nvSpPr>
          <p:cNvPr id="27" name="文本框 26">
            <a:extLst>
              <a:ext uri="{FF2B5EF4-FFF2-40B4-BE49-F238E27FC236}">
                <a16:creationId xmlns:a16="http://schemas.microsoft.com/office/drawing/2014/main" id="{E8FD1AB2-E1F4-4223-AEEA-26395966262B}"/>
              </a:ext>
            </a:extLst>
          </p:cNvPr>
          <p:cNvSpPr txBox="1"/>
          <p:nvPr/>
        </p:nvSpPr>
        <p:spPr>
          <a:xfrm>
            <a:off x="1182178" y="5934884"/>
            <a:ext cx="8324856" cy="338554"/>
          </a:xfrm>
          <a:prstGeom prst="rect">
            <a:avLst/>
          </a:prstGeom>
          <a:noFill/>
        </p:spPr>
        <p:txBody>
          <a:bodyPr wrap="square">
            <a:spAutoFit/>
          </a:bodyPr>
          <a:lstStyle/>
          <a:p>
            <a:r>
              <a:rPr lang="en-US" altLang="zh-CN" sz="1600" b="0" i="1" dirty="0">
                <a:solidFill>
                  <a:srgbClr val="F4B860"/>
                </a:solidFill>
                <a:latin typeface="Aptos"/>
                <a:ea typeface="Aptos"/>
                <a:cs typeface="Aptos"/>
              </a:rPr>
              <a:t>Cool or lukewarm water is fine. Gentle cleansing matters more than the temperature. </a:t>
            </a:r>
            <a:endParaRPr lang="zh-CN" altLang="en-US" sz="1600" dirty="0">
              <a:solidFill>
                <a:srgbClr val="F4B860"/>
              </a:solidFill>
            </a:endParaRPr>
          </a:p>
        </p:txBody>
      </p:sp>
      <p:sp>
        <p:nvSpPr>
          <p:cNvPr id="28" name="文本框 27">
            <a:extLst>
              <a:ext uri="{FF2B5EF4-FFF2-40B4-BE49-F238E27FC236}">
                <a16:creationId xmlns:a16="http://schemas.microsoft.com/office/drawing/2014/main" id="{AFB4E4CB-C417-41DF-9A4A-813751C4F4BD}"/>
              </a:ext>
            </a:extLst>
          </p:cNvPr>
          <p:cNvSpPr txBox="1"/>
          <p:nvPr/>
        </p:nvSpPr>
        <p:spPr>
          <a:xfrm>
            <a:off x="6928614" y="3637593"/>
            <a:ext cx="3954783" cy="2090252"/>
          </a:xfrm>
          <a:prstGeom prst="rect">
            <a:avLst/>
          </a:prstGeom>
          <a:noFill/>
        </p:spPr>
        <p:txBody>
          <a:bodyPr wrap="square">
            <a:spAutoFit/>
          </a:bodyPr>
          <a:lstStyle/>
          <a:p>
            <a:pPr algn="ctr"/>
            <a:r>
              <a:rPr lang="en-US" altLang="zh-CN" sz="2800" b="1" dirty="0">
                <a:solidFill>
                  <a:srgbClr val="FFF6EC"/>
                </a:solidFill>
                <a:latin typeface="Nunito" panose="02000503030000020003" pitchFamily="2" charset="0"/>
              </a:rPr>
              <a:t>NIGHT</a:t>
            </a:r>
            <a:endParaRPr lang="zh-CN" altLang="en-US" sz="2800" b="1" dirty="0">
              <a:solidFill>
                <a:srgbClr val="FFF6EC"/>
              </a:solidFill>
              <a:latin typeface="Nunito" panose="02000503030000020003" pitchFamily="2" charset="0"/>
            </a:endParaRPr>
          </a:p>
          <a:p>
            <a:pPr algn="ctr"/>
            <a:r>
              <a:rPr lang="en-US" altLang="zh-CN" sz="2000" b="1" dirty="0">
                <a:solidFill>
                  <a:srgbClr val="E2641F"/>
                </a:solidFill>
                <a:latin typeface="Arial" panose="020B0604020202020204" pitchFamily="34" charset="0"/>
                <a:cs typeface="Arial" panose="020B0604020202020204" pitchFamily="34" charset="0"/>
              </a:rPr>
              <a:t>Take the day off</a:t>
            </a:r>
            <a:endParaRPr lang="zh-CN" altLang="en-US" sz="2000" b="1" dirty="0">
              <a:solidFill>
                <a:srgbClr val="E2641F"/>
              </a:solidFill>
              <a:latin typeface="Arial" panose="020B0604020202020204" pitchFamily="34" charset="0"/>
              <a:cs typeface="Arial" panose="020B0604020202020204" pitchFamily="34" charset="0"/>
            </a:endParaRPr>
          </a:p>
          <a:p>
            <a:pPr marL="576000">
              <a:lnSpc>
                <a:spcPct val="150000"/>
              </a:lnSpc>
            </a:pPr>
            <a:r>
              <a:rPr lang="en-US" altLang="zh-CN" sz="1400" b="0" i="0" dirty="0">
                <a:solidFill>
                  <a:srgbClr val="F4B860"/>
                </a:solidFill>
                <a:latin typeface="Aptos"/>
                <a:ea typeface="Aptos"/>
                <a:cs typeface="Aptos"/>
              </a:rPr>
              <a:t>01    Break down makeup and sunscreen</a:t>
            </a:r>
          </a:p>
          <a:p>
            <a:pPr marL="576000">
              <a:lnSpc>
                <a:spcPct val="150000"/>
              </a:lnSpc>
            </a:pPr>
            <a:r>
              <a:rPr lang="en-US" altLang="zh-CN" sz="1400" b="0" i="0" dirty="0">
                <a:solidFill>
                  <a:srgbClr val="F4B860"/>
                </a:solidFill>
                <a:latin typeface="Aptos"/>
                <a:ea typeface="Aptos"/>
                <a:cs typeface="Aptos"/>
              </a:rPr>
              <a:t>02    Follow with a gentle cleanse</a:t>
            </a:r>
            <a:endParaRPr lang="en-US" altLang="zh-CN" sz="1400" dirty="0">
              <a:solidFill>
                <a:srgbClr val="F4B860"/>
              </a:solidFill>
              <a:latin typeface="Aptos"/>
              <a:ea typeface="Aptos"/>
              <a:cs typeface="Aptos"/>
            </a:endParaRPr>
          </a:p>
          <a:p>
            <a:pPr marL="576000">
              <a:lnSpc>
                <a:spcPct val="150000"/>
              </a:lnSpc>
            </a:pPr>
            <a:r>
              <a:rPr lang="en-US" altLang="zh-CN" sz="1400" b="0" i="0" dirty="0">
                <a:solidFill>
                  <a:srgbClr val="F4B860"/>
                </a:solidFill>
                <a:latin typeface="Aptos"/>
                <a:ea typeface="Aptos"/>
                <a:cs typeface="Aptos"/>
              </a:rPr>
              <a:t>03    Treat if needed, then moisturize </a:t>
            </a:r>
          </a:p>
          <a:p>
            <a:pPr marL="576000">
              <a:lnSpc>
                <a:spcPct val="150000"/>
              </a:lnSpc>
            </a:pPr>
            <a:r>
              <a:rPr lang="en-US" altLang="zh-CN" sz="1400" dirty="0">
                <a:solidFill>
                  <a:srgbClr val="F4B860"/>
                </a:solidFill>
                <a:latin typeface="Aptos"/>
                <a:ea typeface="Aptos"/>
                <a:cs typeface="Aptos"/>
              </a:rPr>
              <a:t>04     </a:t>
            </a:r>
            <a:r>
              <a:rPr lang="en-US" altLang="zh-CN" sz="1400" b="0" i="0" dirty="0">
                <a:solidFill>
                  <a:srgbClr val="F4B860"/>
                </a:solidFill>
                <a:latin typeface="Aptos"/>
                <a:ea typeface="Aptos"/>
                <a:cs typeface="Aptos"/>
              </a:rPr>
              <a:t>Skip harsh scrubbing</a:t>
            </a:r>
            <a:endParaRPr lang="zh-CN" altLang="en-US" sz="1400" dirty="0">
              <a:solidFill>
                <a:srgbClr val="F4B860"/>
              </a:solidFill>
            </a:endParaRPr>
          </a:p>
        </p:txBody>
      </p:sp>
      <p:sp>
        <p:nvSpPr>
          <p:cNvPr id="30" name="文本框 29">
            <a:extLst>
              <a:ext uri="{FF2B5EF4-FFF2-40B4-BE49-F238E27FC236}">
                <a16:creationId xmlns:a16="http://schemas.microsoft.com/office/drawing/2014/main" id="{3476337A-8D2A-49E4-A98E-6DAE9C6DEBE8}"/>
              </a:ext>
            </a:extLst>
          </p:cNvPr>
          <p:cNvSpPr txBox="1"/>
          <p:nvPr/>
        </p:nvSpPr>
        <p:spPr>
          <a:xfrm>
            <a:off x="1212849" y="1259581"/>
            <a:ext cx="4246890" cy="253916"/>
          </a:xfrm>
          <a:prstGeom prst="rect">
            <a:avLst/>
          </a:prstGeom>
          <a:noFill/>
        </p:spPr>
        <p:txBody>
          <a:bodyPr wrap="square">
            <a:spAutoFit/>
          </a:bodyPr>
          <a:lstStyle/>
          <a:p>
            <a:r>
              <a:rPr lang="en-US" altLang="zh-CN" sz="1050" b="0" i="1" dirty="0">
                <a:solidFill>
                  <a:schemeClr val="bg1"/>
                </a:solidFill>
                <a:latin typeface="Arial" panose="020B0604020202020204" pitchFamily="34" charset="0"/>
                <a:ea typeface="Aptos"/>
                <a:cs typeface="Arial" panose="020B0604020202020204" pitchFamily="34" charset="0"/>
              </a:rPr>
              <a:t>Cleanse, hydrate, protect, then stop.</a:t>
            </a:r>
            <a:endParaRPr lang="zh-CN" altLang="en-US" sz="1050" i="1" dirty="0">
              <a:solidFill>
                <a:schemeClr val="bg1"/>
              </a:solidFill>
              <a:latin typeface="Arial" panose="020B0604020202020204" pitchFamily="34" charset="0"/>
              <a:cs typeface="Arial" panose="020B0604020202020204" pitchFamily="34" charset="0"/>
            </a:endParaRPr>
          </a:p>
        </p:txBody>
      </p:sp>
      <p:pic>
        <p:nvPicPr>
          <p:cNvPr id="32" name="图片 31">
            <a:extLst>
              <a:ext uri="{FF2B5EF4-FFF2-40B4-BE49-F238E27FC236}">
                <a16:creationId xmlns:a16="http://schemas.microsoft.com/office/drawing/2014/main" id="{2860CDD8-5197-40A2-A2B1-C1E97C0CD14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979918" y="389335"/>
            <a:ext cx="588173" cy="641643"/>
          </a:xfrm>
          <a:prstGeom prst="rect">
            <a:avLst/>
          </a:prstGeom>
        </p:spPr>
      </p:pic>
      <p:cxnSp>
        <p:nvCxnSpPr>
          <p:cNvPr id="34" name="直接连接符 33">
            <a:extLst>
              <a:ext uri="{FF2B5EF4-FFF2-40B4-BE49-F238E27FC236}">
                <a16:creationId xmlns:a16="http://schemas.microsoft.com/office/drawing/2014/main" id="{91E2A922-1E8F-4927-AD42-5814F4AB1022}"/>
              </a:ext>
            </a:extLst>
          </p:cNvPr>
          <p:cNvCxnSpPr>
            <a:stCxn id="23" idx="3"/>
          </p:cNvCxnSpPr>
          <p:nvPr/>
        </p:nvCxnSpPr>
        <p:spPr>
          <a:xfrm>
            <a:off x="5459739" y="2129407"/>
            <a:ext cx="1884042" cy="0"/>
          </a:xfrm>
          <a:prstGeom prst="line">
            <a:avLst/>
          </a:prstGeom>
          <a:ln>
            <a:solidFill>
              <a:srgbClr val="F4B860"/>
            </a:solidFill>
            <a:tailEnd type="oval"/>
          </a:ln>
        </p:spPr>
        <p:style>
          <a:lnRef idx="1">
            <a:schemeClr val="accent1"/>
          </a:lnRef>
          <a:fillRef idx="0">
            <a:schemeClr val="accent1"/>
          </a:fillRef>
          <a:effectRef idx="0">
            <a:schemeClr val="accent1"/>
          </a:effectRef>
          <a:fontRef idx="minor">
            <a:schemeClr val="tx1"/>
          </a:fontRef>
        </p:style>
      </p:cxnSp>
      <p:cxnSp>
        <p:nvCxnSpPr>
          <p:cNvPr id="35" name="直接连接符 34">
            <a:extLst>
              <a:ext uri="{FF2B5EF4-FFF2-40B4-BE49-F238E27FC236}">
                <a16:creationId xmlns:a16="http://schemas.microsoft.com/office/drawing/2014/main" id="{84F43A0C-59BC-415A-9D06-C9384511A16A}"/>
              </a:ext>
            </a:extLst>
          </p:cNvPr>
          <p:cNvCxnSpPr/>
          <p:nvPr/>
        </p:nvCxnSpPr>
        <p:spPr>
          <a:xfrm>
            <a:off x="5492122" y="4277294"/>
            <a:ext cx="1884042" cy="0"/>
          </a:xfrm>
          <a:prstGeom prst="line">
            <a:avLst/>
          </a:prstGeom>
          <a:ln>
            <a:solidFill>
              <a:schemeClr val="bg1"/>
            </a:solidFill>
            <a:tailEnd type="oval"/>
          </a:ln>
        </p:spPr>
        <p:style>
          <a:lnRef idx="1">
            <a:schemeClr val="accent1"/>
          </a:lnRef>
          <a:fillRef idx="0">
            <a:schemeClr val="accent1"/>
          </a:fillRef>
          <a:effectRef idx="0">
            <a:schemeClr val="accent1"/>
          </a:effectRef>
          <a:fontRef idx="minor">
            <a:schemeClr val="tx1"/>
          </a:fontRef>
        </p:style>
      </p:cxnSp>
      <p:sp>
        <p:nvSpPr>
          <p:cNvPr id="25" name="文本框 24">
            <a:extLst>
              <a:ext uri="{FF2B5EF4-FFF2-40B4-BE49-F238E27FC236}">
                <a16:creationId xmlns:a16="http://schemas.microsoft.com/office/drawing/2014/main" id="{BB1EA1FA-AD65-4859-A958-9766082BC160}"/>
              </a:ext>
            </a:extLst>
          </p:cNvPr>
          <p:cNvSpPr txBox="1"/>
          <p:nvPr/>
        </p:nvSpPr>
        <p:spPr>
          <a:xfrm>
            <a:off x="1" y="427526"/>
            <a:ext cx="1825228" cy="298543"/>
          </a:xfrm>
          <a:prstGeom prst="rect">
            <a:avLst/>
          </a:prstGeom>
          <a:noFill/>
        </p:spPr>
        <p:txBody>
          <a:bodyPr wrap="square">
            <a:spAutoFit/>
          </a:bodyPr>
          <a:lstStyle/>
          <a:p>
            <a:pPr algn="ctr">
              <a:lnSpc>
                <a:spcPts val="1600"/>
              </a:lnSpc>
            </a:pPr>
            <a:r>
              <a:rPr lang="zh-CN" altLang="en-US" sz="1400" dirty="0">
                <a:solidFill>
                  <a:srgbClr val="FFFF00"/>
                </a:solidFill>
                <a:latin typeface="苹方 中等" panose="020B0400000000000000" pitchFamily="34" charset="-122"/>
                <a:ea typeface="苹方 中等" panose="020B0400000000000000" pitchFamily="34" charset="-122"/>
              </a:rPr>
              <a:t>MORNING </a:t>
            </a:r>
            <a:r>
              <a:rPr lang="en-US" altLang="zh-CN" sz="1400" dirty="0">
                <a:solidFill>
                  <a:srgbClr val="FFFF00"/>
                </a:solidFill>
                <a:latin typeface="苹方 中等" panose="020B0400000000000000" pitchFamily="34" charset="-122"/>
                <a:ea typeface="苹方 中等" panose="020B0400000000000000" pitchFamily="34" charset="-122"/>
              </a:rPr>
              <a:t>/ NIGHT</a:t>
            </a:r>
            <a:endParaRPr lang="zh-CN" altLang="en-US" sz="1400" dirty="0">
              <a:solidFill>
                <a:srgbClr val="FFFF00"/>
              </a:solidFill>
              <a:latin typeface="苹方 中等" panose="020B0400000000000000" pitchFamily="34" charset="-122"/>
              <a:ea typeface="苹方 中等" panose="020B0400000000000000" pitchFamily="34" charset="-122"/>
            </a:endParaRPr>
          </a:p>
        </p:txBody>
      </p:sp>
    </p:spTree>
    <p:extLst>
      <p:ext uri="{BB962C8B-B14F-4D97-AF65-F5344CB8AC3E}">
        <p14:creationId xmlns:p14="http://schemas.microsoft.com/office/powerpoint/2010/main" val="1298590088"/>
      </p:ext>
    </p:extLst>
  </p:cSld>
  <p:clrMapOvr>
    <a:masterClrMapping/>
  </p:clrMapOvr>
  <p:transition spd="slow" advClick="0">
    <p:fade/>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78" name="矩形 77">
            <a:extLst>
              <a:ext uri="{FF2B5EF4-FFF2-40B4-BE49-F238E27FC236}">
                <a16:creationId xmlns:a16="http://schemas.microsoft.com/office/drawing/2014/main" id="{46058A70-8AF6-4D59-9687-1B42EEC089B6}"/>
              </a:ext>
            </a:extLst>
          </p:cNvPr>
          <p:cNvSpPr/>
          <p:nvPr/>
        </p:nvSpPr>
        <p:spPr>
          <a:xfrm>
            <a:off x="0" y="0"/>
            <a:ext cx="1829187" cy="6858000"/>
          </a:xfrm>
          <a:prstGeom prst="rect">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TextBox 28">
            <a:extLst>
              <a:ext uri="{FF2B5EF4-FFF2-40B4-BE49-F238E27FC236}">
                <a16:creationId xmlns:a16="http://schemas.microsoft.com/office/drawing/2014/main" id="{4F1F5C57-3507-451F-BBCF-2C0FCBD2CF0C}"/>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sp>
        <p:nvSpPr>
          <p:cNvPr id="7" name="文本框 6">
            <a:extLst>
              <a:ext uri="{FF2B5EF4-FFF2-40B4-BE49-F238E27FC236}">
                <a16:creationId xmlns:a16="http://schemas.microsoft.com/office/drawing/2014/main" id="{264AB115-8813-449C-904A-DE2EE2F0A5FB}"/>
              </a:ext>
            </a:extLst>
          </p:cNvPr>
          <p:cNvSpPr txBox="1"/>
          <p:nvPr/>
        </p:nvSpPr>
        <p:spPr>
          <a:xfrm>
            <a:off x="1825229" y="1456475"/>
            <a:ext cx="2479208" cy="892552"/>
          </a:xfrm>
          <a:prstGeom prst="rect">
            <a:avLst/>
          </a:prstGeom>
          <a:noFill/>
        </p:spPr>
        <p:txBody>
          <a:bodyPr wrap="square">
            <a:spAutoFit/>
          </a:bodyPr>
          <a:lstStyle/>
          <a:p>
            <a:pPr algn="r"/>
            <a:r>
              <a:rPr lang="en-US" altLang="zh-CN" sz="2400" b="1" dirty="0">
                <a:solidFill>
                  <a:srgbClr val="F4B860"/>
                </a:solidFill>
                <a:latin typeface="Nunito" panose="02000503030000020003" pitchFamily="2" charset="0"/>
              </a:rPr>
              <a:t>Cleanse</a:t>
            </a:r>
          </a:p>
          <a:p>
            <a:pPr algn="r"/>
            <a:r>
              <a:rPr lang="en-US" altLang="zh-CN" sz="1400" dirty="0">
                <a:solidFill>
                  <a:srgbClr val="FFF6EC"/>
                </a:solidFill>
                <a:latin typeface="Arial" panose="020B0604020202020204" pitchFamily="34" charset="0"/>
                <a:cs typeface="Arial" panose="020B0604020202020204" pitchFamily="34" charset="0"/>
              </a:rPr>
              <a:t>Rinse or wash gently </a:t>
            </a:r>
          </a:p>
          <a:p>
            <a:pPr algn="r"/>
            <a:r>
              <a:rPr lang="en-US" altLang="zh-CN" sz="1400" dirty="0">
                <a:solidFill>
                  <a:srgbClr val="FFF6EC"/>
                </a:solidFill>
                <a:latin typeface="Arial" panose="020B0604020202020204" pitchFamily="34" charset="0"/>
                <a:cs typeface="Arial" panose="020B0604020202020204" pitchFamily="34" charset="0"/>
              </a:rPr>
              <a:t>for 30-60 sec.</a:t>
            </a:r>
            <a:endParaRPr lang="zh-CN" altLang="en-US" sz="1400" dirty="0">
              <a:solidFill>
                <a:srgbClr val="FFF6EC"/>
              </a:solidFill>
            </a:endParaRPr>
          </a:p>
        </p:txBody>
      </p:sp>
      <p:grpSp>
        <p:nvGrpSpPr>
          <p:cNvPr id="8" name="组合 7">
            <a:extLst>
              <a:ext uri="{FF2B5EF4-FFF2-40B4-BE49-F238E27FC236}">
                <a16:creationId xmlns:a16="http://schemas.microsoft.com/office/drawing/2014/main" id="{C21C8FA6-05E7-44A8-818A-389D60F535FB}"/>
              </a:ext>
            </a:extLst>
          </p:cNvPr>
          <p:cNvGrpSpPr/>
          <p:nvPr/>
        </p:nvGrpSpPr>
        <p:grpSpPr>
          <a:xfrm>
            <a:off x="182669" y="164290"/>
            <a:ext cx="2079519" cy="259505"/>
            <a:chOff x="182669" y="164290"/>
            <a:chExt cx="2079519" cy="259505"/>
          </a:xfrm>
        </p:grpSpPr>
        <p:sp>
          <p:nvSpPr>
            <p:cNvPr id="9" name="TextBox 2">
              <a:extLst>
                <a:ext uri="{FF2B5EF4-FFF2-40B4-BE49-F238E27FC236}">
                  <a16:creationId xmlns:a16="http://schemas.microsoft.com/office/drawing/2014/main" id="{7F7D8A41-0283-4543-A7F8-0EBFD8889341}"/>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05 / SKIN PREP</a:t>
              </a:r>
              <a:endParaRPr sz="1400" i="0" dirty="0">
                <a:solidFill>
                  <a:schemeClr val="bg1"/>
                </a:solidFill>
                <a:latin typeface="Nunito" panose="02000503030000020003" pitchFamily="2" charset="0"/>
                <a:ea typeface="Calibri"/>
              </a:endParaRPr>
            </a:p>
          </p:txBody>
        </p:sp>
        <p:cxnSp>
          <p:nvCxnSpPr>
            <p:cNvPr id="10" name="直接连接符 9">
              <a:extLst>
                <a:ext uri="{FF2B5EF4-FFF2-40B4-BE49-F238E27FC236}">
                  <a16:creationId xmlns:a16="http://schemas.microsoft.com/office/drawing/2014/main" id="{594587A4-5832-4D1A-9590-FE29620230B6}"/>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11" name="组合 10">
            <a:extLst>
              <a:ext uri="{FF2B5EF4-FFF2-40B4-BE49-F238E27FC236}">
                <a16:creationId xmlns:a16="http://schemas.microsoft.com/office/drawing/2014/main" id="{57613A96-1F73-4C50-96EA-BBD34941C82E}"/>
              </a:ext>
            </a:extLst>
          </p:cNvPr>
          <p:cNvGrpSpPr/>
          <p:nvPr/>
        </p:nvGrpSpPr>
        <p:grpSpPr>
          <a:xfrm>
            <a:off x="2919414" y="239888"/>
            <a:ext cx="8005718" cy="761747"/>
            <a:chOff x="3671888" y="294042"/>
            <a:chExt cx="8005718" cy="761747"/>
          </a:xfrm>
        </p:grpSpPr>
        <p:sp>
          <p:nvSpPr>
            <p:cNvPr id="12" name="文本框 11">
              <a:extLst>
                <a:ext uri="{FF2B5EF4-FFF2-40B4-BE49-F238E27FC236}">
                  <a16:creationId xmlns:a16="http://schemas.microsoft.com/office/drawing/2014/main" id="{3D9A3523-D7CD-4D0E-B48C-A6270C2062EF}"/>
                </a:ext>
              </a:extLst>
            </p:cNvPr>
            <p:cNvSpPr txBox="1"/>
            <p:nvPr/>
          </p:nvSpPr>
          <p:spPr>
            <a:xfrm>
              <a:off x="3671888" y="294042"/>
              <a:ext cx="8005718"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Your six-minute AM routine</a:t>
              </a:r>
              <a:endParaRPr lang="zh-CN" altLang="en-US" dirty="0"/>
            </a:p>
          </p:txBody>
        </p:sp>
        <p:sp>
          <p:nvSpPr>
            <p:cNvPr id="13" name="文本框 12">
              <a:extLst>
                <a:ext uri="{FF2B5EF4-FFF2-40B4-BE49-F238E27FC236}">
                  <a16:creationId xmlns:a16="http://schemas.microsoft.com/office/drawing/2014/main" id="{BB06C8AF-0092-4E31-B9D9-5ACF8FDBC761}"/>
                </a:ext>
              </a:extLst>
            </p:cNvPr>
            <p:cNvSpPr txBox="1"/>
            <p:nvPr/>
          </p:nvSpPr>
          <p:spPr>
            <a:xfrm>
              <a:off x="3781424" y="824957"/>
              <a:ext cx="7753350"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Keep layers light and give each one a moment to settle.</a:t>
              </a:r>
            </a:p>
          </p:txBody>
        </p:sp>
      </p:grpSp>
      <p:pic>
        <p:nvPicPr>
          <p:cNvPr id="19" name="图片 18">
            <a:extLst>
              <a:ext uri="{FF2B5EF4-FFF2-40B4-BE49-F238E27FC236}">
                <a16:creationId xmlns:a16="http://schemas.microsoft.com/office/drawing/2014/main" id="{7EF41E4F-0E1A-49DA-AA23-7802BFF40CC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38656" y="328587"/>
            <a:ext cx="588173" cy="641643"/>
          </a:xfrm>
          <a:prstGeom prst="rect">
            <a:avLst/>
          </a:prstGeom>
        </p:spPr>
      </p:pic>
      <p:grpSp>
        <p:nvGrpSpPr>
          <p:cNvPr id="30" name="组合 29">
            <a:extLst>
              <a:ext uri="{FF2B5EF4-FFF2-40B4-BE49-F238E27FC236}">
                <a16:creationId xmlns:a16="http://schemas.microsoft.com/office/drawing/2014/main" id="{1B7146FF-3C85-48DA-9F1C-0A24DFF82829}"/>
              </a:ext>
            </a:extLst>
          </p:cNvPr>
          <p:cNvGrpSpPr/>
          <p:nvPr/>
        </p:nvGrpSpPr>
        <p:grpSpPr>
          <a:xfrm>
            <a:off x="4393051" y="1576550"/>
            <a:ext cx="794863" cy="794863"/>
            <a:chOff x="946639" y="1438749"/>
            <a:chExt cx="794863" cy="794863"/>
          </a:xfrm>
        </p:grpSpPr>
        <p:sp>
          <p:nvSpPr>
            <p:cNvPr id="28" name="椭圆 27">
              <a:extLst>
                <a:ext uri="{FF2B5EF4-FFF2-40B4-BE49-F238E27FC236}">
                  <a16:creationId xmlns:a16="http://schemas.microsoft.com/office/drawing/2014/main" id="{D68A6A91-B41A-4246-BD62-EA036456A564}"/>
                </a:ext>
              </a:extLst>
            </p:cNvPr>
            <p:cNvSpPr/>
            <p:nvPr/>
          </p:nvSpPr>
          <p:spPr>
            <a:xfrm>
              <a:off x="946639" y="1438749"/>
              <a:ext cx="794863" cy="794863"/>
            </a:xfrm>
            <a:prstGeom prst="ellipse">
              <a:avLst/>
            </a:prstGeom>
            <a:solidFill>
              <a:srgbClr val="E264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29" name="椭圆 28">
              <a:extLst>
                <a:ext uri="{FF2B5EF4-FFF2-40B4-BE49-F238E27FC236}">
                  <a16:creationId xmlns:a16="http://schemas.microsoft.com/office/drawing/2014/main" id="{5FEEA21E-0E97-4966-B613-3C2CF0CDFD29}"/>
                </a:ext>
              </a:extLst>
            </p:cNvPr>
            <p:cNvSpPr/>
            <p:nvPr/>
          </p:nvSpPr>
          <p:spPr>
            <a:xfrm>
              <a:off x="1040570" y="1530021"/>
              <a:ext cx="612318" cy="612318"/>
            </a:xfrm>
            <a:prstGeom prst="ellipse">
              <a:avLst/>
            </a:prstGeom>
            <a:noFill/>
            <a:ln w="12700">
              <a:solidFill>
                <a:srgbClr val="EEE2DE"/>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26" name="文本框 25">
              <a:extLst>
                <a:ext uri="{FF2B5EF4-FFF2-40B4-BE49-F238E27FC236}">
                  <a16:creationId xmlns:a16="http://schemas.microsoft.com/office/drawing/2014/main" id="{7B607A21-01D6-415E-B803-2C97681652D1}"/>
                </a:ext>
              </a:extLst>
            </p:cNvPr>
            <p:cNvSpPr txBox="1"/>
            <p:nvPr/>
          </p:nvSpPr>
          <p:spPr>
            <a:xfrm>
              <a:off x="946639" y="1587810"/>
              <a:ext cx="794863" cy="523220"/>
            </a:xfrm>
            <a:prstGeom prst="rect">
              <a:avLst/>
            </a:prstGeom>
            <a:noFill/>
          </p:spPr>
          <p:txBody>
            <a:bodyPr wrap="square" rtlCol="0">
              <a:spAutoFit/>
            </a:bodyPr>
            <a:lstStyle/>
            <a:p>
              <a:pPr algn="ctr"/>
              <a:r>
                <a:rPr lang="en-US" altLang="zh-CN" sz="2800" b="1" dirty="0">
                  <a:solidFill>
                    <a:schemeClr val="bg1"/>
                  </a:solidFill>
                  <a:latin typeface="Nunito" panose="02000503030000020003" pitchFamily="2" charset="0"/>
                  <a:ea typeface="微软雅黑" panose="020B0503020204020204" pitchFamily="34" charset="-122"/>
                  <a:cs typeface="Arial" panose="020B0604020202020204" pitchFamily="34" charset="0"/>
                </a:rPr>
                <a:t>01</a:t>
              </a:r>
              <a:endParaRPr lang="zh-CN" altLang="en-US" sz="2800" b="1" dirty="0">
                <a:solidFill>
                  <a:schemeClr val="bg1"/>
                </a:solidFill>
                <a:latin typeface="Nunito" panose="02000503030000020003" pitchFamily="2" charset="0"/>
                <a:ea typeface="微软雅黑" panose="020B0503020204020204" pitchFamily="34" charset="-122"/>
                <a:cs typeface="Arial" panose="020B0604020202020204" pitchFamily="34" charset="0"/>
              </a:endParaRPr>
            </a:p>
          </p:txBody>
        </p:sp>
      </p:grpSp>
      <p:sp>
        <p:nvSpPr>
          <p:cNvPr id="33" name="文本框 32">
            <a:extLst>
              <a:ext uri="{FF2B5EF4-FFF2-40B4-BE49-F238E27FC236}">
                <a16:creationId xmlns:a16="http://schemas.microsoft.com/office/drawing/2014/main" id="{D17AABCB-79DA-4C80-A05B-87FCE3309B65}"/>
              </a:ext>
            </a:extLst>
          </p:cNvPr>
          <p:cNvSpPr txBox="1"/>
          <p:nvPr/>
        </p:nvSpPr>
        <p:spPr>
          <a:xfrm>
            <a:off x="3141712" y="5666077"/>
            <a:ext cx="7354130" cy="369332"/>
          </a:xfrm>
          <a:prstGeom prst="rect">
            <a:avLst/>
          </a:prstGeom>
          <a:noFill/>
        </p:spPr>
        <p:txBody>
          <a:bodyPr wrap="square">
            <a:spAutoFit/>
          </a:bodyPr>
          <a:lstStyle/>
          <a:p>
            <a:pPr algn="ctr"/>
            <a:r>
              <a:rPr lang="zh-CN" altLang="en-US" dirty="0">
                <a:solidFill>
                  <a:srgbClr val="F4B860"/>
                </a:solidFill>
                <a:latin typeface="Nunito" panose="02000503030000020003" pitchFamily="2" charset="0"/>
                <a:cs typeface="Arial" panose="020B0604020202020204" pitchFamily="34" charset="0"/>
              </a:rPr>
              <a:t>Go thin to thick</a:t>
            </a:r>
            <a:r>
              <a:rPr lang="en-US" altLang="zh-CN" dirty="0">
                <a:solidFill>
                  <a:srgbClr val="F4B860"/>
                </a:solidFill>
                <a:latin typeface="Nunito" panose="02000503030000020003" pitchFamily="2" charset="0"/>
                <a:cs typeface="Arial" panose="020B0604020202020204" pitchFamily="34" charset="0"/>
              </a:rPr>
              <a:t>:</a:t>
            </a:r>
            <a:r>
              <a:rPr lang="zh-CN" altLang="en-US" dirty="0">
                <a:solidFill>
                  <a:srgbClr val="F4B860"/>
                </a:solidFill>
                <a:latin typeface="Nunito" panose="02000503030000020003" pitchFamily="2" charset="0"/>
                <a:cs typeface="Arial" panose="020B0604020202020204" pitchFamily="34" charset="0"/>
              </a:rPr>
              <a:t> sunscreen is always the last AM skin-care step.</a:t>
            </a:r>
          </a:p>
        </p:txBody>
      </p:sp>
      <p:grpSp>
        <p:nvGrpSpPr>
          <p:cNvPr id="36" name="组合 35">
            <a:extLst>
              <a:ext uri="{FF2B5EF4-FFF2-40B4-BE49-F238E27FC236}">
                <a16:creationId xmlns:a16="http://schemas.microsoft.com/office/drawing/2014/main" id="{4F27EE6A-67A5-4207-9B80-03595EF94D6F}"/>
              </a:ext>
            </a:extLst>
          </p:cNvPr>
          <p:cNvGrpSpPr/>
          <p:nvPr/>
        </p:nvGrpSpPr>
        <p:grpSpPr>
          <a:xfrm>
            <a:off x="3598188" y="2931126"/>
            <a:ext cx="794863" cy="794863"/>
            <a:chOff x="946639" y="1438749"/>
            <a:chExt cx="794863" cy="794863"/>
          </a:xfrm>
        </p:grpSpPr>
        <p:sp>
          <p:nvSpPr>
            <p:cNvPr id="37" name="椭圆 36">
              <a:extLst>
                <a:ext uri="{FF2B5EF4-FFF2-40B4-BE49-F238E27FC236}">
                  <a16:creationId xmlns:a16="http://schemas.microsoft.com/office/drawing/2014/main" id="{FED23B1C-7706-4ADD-8A32-AA795BFC989F}"/>
                </a:ext>
              </a:extLst>
            </p:cNvPr>
            <p:cNvSpPr/>
            <p:nvPr/>
          </p:nvSpPr>
          <p:spPr>
            <a:xfrm>
              <a:off x="946639" y="1438749"/>
              <a:ext cx="794863" cy="794863"/>
            </a:xfrm>
            <a:prstGeom prst="ellipse">
              <a:avLst/>
            </a:prstGeom>
            <a:solidFill>
              <a:srgbClr val="E264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38" name="椭圆 37">
              <a:extLst>
                <a:ext uri="{FF2B5EF4-FFF2-40B4-BE49-F238E27FC236}">
                  <a16:creationId xmlns:a16="http://schemas.microsoft.com/office/drawing/2014/main" id="{BB674928-E250-47BD-8731-AB2BFCB91AB8}"/>
                </a:ext>
              </a:extLst>
            </p:cNvPr>
            <p:cNvSpPr/>
            <p:nvPr/>
          </p:nvSpPr>
          <p:spPr>
            <a:xfrm>
              <a:off x="1040570" y="1530021"/>
              <a:ext cx="612318" cy="612318"/>
            </a:xfrm>
            <a:prstGeom prst="ellipse">
              <a:avLst/>
            </a:prstGeom>
            <a:noFill/>
            <a:ln w="12700">
              <a:solidFill>
                <a:srgbClr val="EEE2DE"/>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39" name="文本框 38">
              <a:extLst>
                <a:ext uri="{FF2B5EF4-FFF2-40B4-BE49-F238E27FC236}">
                  <a16:creationId xmlns:a16="http://schemas.microsoft.com/office/drawing/2014/main" id="{CA1B7F0F-E051-4F37-8375-FBE54C5FAEBC}"/>
                </a:ext>
              </a:extLst>
            </p:cNvPr>
            <p:cNvSpPr txBox="1"/>
            <p:nvPr/>
          </p:nvSpPr>
          <p:spPr>
            <a:xfrm>
              <a:off x="946639" y="1587810"/>
              <a:ext cx="794863" cy="523220"/>
            </a:xfrm>
            <a:prstGeom prst="rect">
              <a:avLst/>
            </a:prstGeom>
            <a:noFill/>
          </p:spPr>
          <p:txBody>
            <a:bodyPr wrap="square" rtlCol="0">
              <a:spAutoFit/>
            </a:bodyPr>
            <a:lstStyle/>
            <a:p>
              <a:pPr algn="ctr"/>
              <a:r>
                <a:rPr lang="en-US" altLang="zh-CN" sz="2800" b="1" dirty="0">
                  <a:solidFill>
                    <a:schemeClr val="bg1"/>
                  </a:solidFill>
                  <a:latin typeface="Nunito" panose="02000503030000020003" pitchFamily="2" charset="0"/>
                  <a:ea typeface="微软雅黑" panose="020B0503020204020204" pitchFamily="34" charset="-122"/>
                  <a:cs typeface="Arial" panose="020B0604020202020204" pitchFamily="34" charset="0"/>
                </a:rPr>
                <a:t>02</a:t>
              </a:r>
              <a:endParaRPr lang="zh-CN" altLang="en-US" sz="2800" b="1" dirty="0">
                <a:solidFill>
                  <a:schemeClr val="bg1"/>
                </a:solidFill>
                <a:latin typeface="Nunito" panose="02000503030000020003" pitchFamily="2" charset="0"/>
                <a:ea typeface="微软雅黑" panose="020B0503020204020204" pitchFamily="34" charset="-122"/>
                <a:cs typeface="Arial" panose="020B0604020202020204" pitchFamily="34" charset="0"/>
              </a:endParaRPr>
            </a:p>
          </p:txBody>
        </p:sp>
      </p:grpSp>
      <p:grpSp>
        <p:nvGrpSpPr>
          <p:cNvPr id="40" name="组合 39">
            <a:extLst>
              <a:ext uri="{FF2B5EF4-FFF2-40B4-BE49-F238E27FC236}">
                <a16:creationId xmlns:a16="http://schemas.microsoft.com/office/drawing/2014/main" id="{E3EA78F7-CEBB-49FE-B5AF-1B2C10B4ECFB}"/>
              </a:ext>
            </a:extLst>
          </p:cNvPr>
          <p:cNvGrpSpPr/>
          <p:nvPr/>
        </p:nvGrpSpPr>
        <p:grpSpPr>
          <a:xfrm>
            <a:off x="4393051" y="4466206"/>
            <a:ext cx="794863" cy="794863"/>
            <a:chOff x="946639" y="1438749"/>
            <a:chExt cx="794863" cy="794863"/>
          </a:xfrm>
        </p:grpSpPr>
        <p:sp>
          <p:nvSpPr>
            <p:cNvPr id="41" name="椭圆 40">
              <a:extLst>
                <a:ext uri="{FF2B5EF4-FFF2-40B4-BE49-F238E27FC236}">
                  <a16:creationId xmlns:a16="http://schemas.microsoft.com/office/drawing/2014/main" id="{02F2EA0B-EDCA-4E09-AFA9-E55EDFBEE43D}"/>
                </a:ext>
              </a:extLst>
            </p:cNvPr>
            <p:cNvSpPr/>
            <p:nvPr/>
          </p:nvSpPr>
          <p:spPr>
            <a:xfrm>
              <a:off x="946639" y="1438749"/>
              <a:ext cx="794863" cy="794863"/>
            </a:xfrm>
            <a:prstGeom prst="ellipse">
              <a:avLst/>
            </a:prstGeom>
            <a:solidFill>
              <a:srgbClr val="E264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42" name="椭圆 41">
              <a:extLst>
                <a:ext uri="{FF2B5EF4-FFF2-40B4-BE49-F238E27FC236}">
                  <a16:creationId xmlns:a16="http://schemas.microsoft.com/office/drawing/2014/main" id="{FA2C8BA8-E20B-460E-AEE7-79014D9FB148}"/>
                </a:ext>
              </a:extLst>
            </p:cNvPr>
            <p:cNvSpPr/>
            <p:nvPr/>
          </p:nvSpPr>
          <p:spPr>
            <a:xfrm>
              <a:off x="1040570" y="1530021"/>
              <a:ext cx="612318" cy="612318"/>
            </a:xfrm>
            <a:prstGeom prst="ellipse">
              <a:avLst/>
            </a:prstGeom>
            <a:noFill/>
            <a:ln w="12700">
              <a:solidFill>
                <a:srgbClr val="EEE2DE"/>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43" name="文本框 42">
              <a:extLst>
                <a:ext uri="{FF2B5EF4-FFF2-40B4-BE49-F238E27FC236}">
                  <a16:creationId xmlns:a16="http://schemas.microsoft.com/office/drawing/2014/main" id="{D2BA292E-9C63-49AE-9097-E88C50185653}"/>
                </a:ext>
              </a:extLst>
            </p:cNvPr>
            <p:cNvSpPr txBox="1"/>
            <p:nvPr/>
          </p:nvSpPr>
          <p:spPr>
            <a:xfrm>
              <a:off x="946639" y="1587810"/>
              <a:ext cx="794863" cy="523220"/>
            </a:xfrm>
            <a:prstGeom prst="rect">
              <a:avLst/>
            </a:prstGeom>
            <a:noFill/>
          </p:spPr>
          <p:txBody>
            <a:bodyPr wrap="square" rtlCol="0">
              <a:spAutoFit/>
            </a:bodyPr>
            <a:lstStyle/>
            <a:p>
              <a:pPr algn="ctr"/>
              <a:r>
                <a:rPr lang="en-US" altLang="zh-CN" sz="2800" b="1" dirty="0">
                  <a:solidFill>
                    <a:schemeClr val="bg1"/>
                  </a:solidFill>
                  <a:latin typeface="Nunito" panose="02000503030000020003" pitchFamily="2" charset="0"/>
                  <a:ea typeface="微软雅黑" panose="020B0503020204020204" pitchFamily="34" charset="-122"/>
                  <a:cs typeface="Arial" panose="020B0604020202020204" pitchFamily="34" charset="0"/>
                </a:rPr>
                <a:t>03</a:t>
              </a:r>
              <a:endParaRPr lang="zh-CN" altLang="en-US" sz="2800" b="1" dirty="0">
                <a:solidFill>
                  <a:schemeClr val="bg1"/>
                </a:solidFill>
                <a:latin typeface="Nunito" panose="02000503030000020003" pitchFamily="2" charset="0"/>
                <a:ea typeface="微软雅黑" panose="020B0503020204020204" pitchFamily="34" charset="-122"/>
                <a:cs typeface="Arial" panose="020B0604020202020204" pitchFamily="34" charset="0"/>
              </a:endParaRPr>
            </a:p>
          </p:txBody>
        </p:sp>
      </p:grpSp>
      <p:pic>
        <p:nvPicPr>
          <p:cNvPr id="46" name="图片 45">
            <a:extLst>
              <a:ext uri="{FF2B5EF4-FFF2-40B4-BE49-F238E27FC236}">
                <a16:creationId xmlns:a16="http://schemas.microsoft.com/office/drawing/2014/main" id="{7830CDC6-D9A1-4E8C-B020-BF2512CE14C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72489" y="1793825"/>
            <a:ext cx="3621798" cy="3169461"/>
          </a:xfrm>
          <a:prstGeom prst="rect">
            <a:avLst/>
          </a:prstGeom>
        </p:spPr>
      </p:pic>
      <p:sp>
        <p:nvSpPr>
          <p:cNvPr id="47" name="文本框 46">
            <a:extLst>
              <a:ext uri="{FF2B5EF4-FFF2-40B4-BE49-F238E27FC236}">
                <a16:creationId xmlns:a16="http://schemas.microsoft.com/office/drawing/2014/main" id="{18E79E91-817C-430E-9B81-4A222BBB6D23}"/>
              </a:ext>
            </a:extLst>
          </p:cNvPr>
          <p:cNvSpPr txBox="1"/>
          <p:nvPr/>
        </p:nvSpPr>
        <p:spPr>
          <a:xfrm>
            <a:off x="1825229" y="2876381"/>
            <a:ext cx="1647497" cy="892552"/>
          </a:xfrm>
          <a:prstGeom prst="rect">
            <a:avLst/>
          </a:prstGeom>
          <a:noFill/>
        </p:spPr>
        <p:txBody>
          <a:bodyPr wrap="square">
            <a:spAutoFit/>
          </a:bodyPr>
          <a:lstStyle/>
          <a:p>
            <a:pPr algn="r"/>
            <a:r>
              <a:rPr lang="en-US" altLang="zh-CN" sz="2400" b="1" dirty="0">
                <a:solidFill>
                  <a:srgbClr val="F4B860"/>
                </a:solidFill>
                <a:latin typeface="Nunito" panose="02000503030000020003" pitchFamily="2" charset="0"/>
              </a:rPr>
              <a:t>Hydrate</a:t>
            </a:r>
          </a:p>
          <a:p>
            <a:pPr algn="r"/>
            <a:r>
              <a:rPr lang="en-US" altLang="zh-CN" sz="1400" dirty="0">
                <a:solidFill>
                  <a:srgbClr val="FFF6EC"/>
                </a:solidFill>
                <a:latin typeface="Arial" panose="020B0604020202020204" pitchFamily="34" charset="0"/>
                <a:cs typeface="Arial" panose="020B0604020202020204" pitchFamily="34" charset="0"/>
              </a:rPr>
              <a:t>Toner or serum, </a:t>
            </a:r>
          </a:p>
          <a:p>
            <a:pPr algn="r"/>
            <a:r>
              <a:rPr lang="en-US" altLang="zh-CN" sz="1400" dirty="0">
                <a:solidFill>
                  <a:srgbClr val="FFF6EC"/>
                </a:solidFill>
                <a:latin typeface="Arial" panose="020B0604020202020204" pitchFamily="34" charset="0"/>
                <a:cs typeface="Arial" panose="020B0604020202020204" pitchFamily="34" charset="0"/>
              </a:rPr>
              <a:t>only if you need it.</a:t>
            </a:r>
            <a:endParaRPr lang="zh-CN" altLang="en-US" sz="1400" dirty="0">
              <a:solidFill>
                <a:srgbClr val="FFF6EC"/>
              </a:solidFill>
            </a:endParaRPr>
          </a:p>
        </p:txBody>
      </p:sp>
      <p:sp>
        <p:nvSpPr>
          <p:cNvPr id="50" name="文本框 49">
            <a:extLst>
              <a:ext uri="{FF2B5EF4-FFF2-40B4-BE49-F238E27FC236}">
                <a16:creationId xmlns:a16="http://schemas.microsoft.com/office/drawing/2014/main" id="{FE5BAC3D-BBA6-44C2-B7EB-A13AF2608753}"/>
              </a:ext>
            </a:extLst>
          </p:cNvPr>
          <p:cNvSpPr txBox="1"/>
          <p:nvPr/>
        </p:nvSpPr>
        <p:spPr>
          <a:xfrm>
            <a:off x="1825229" y="4482537"/>
            <a:ext cx="2479208" cy="892552"/>
          </a:xfrm>
          <a:prstGeom prst="rect">
            <a:avLst/>
          </a:prstGeom>
          <a:noFill/>
        </p:spPr>
        <p:txBody>
          <a:bodyPr wrap="square">
            <a:spAutoFit/>
          </a:bodyPr>
          <a:lstStyle/>
          <a:p>
            <a:pPr algn="r"/>
            <a:r>
              <a:rPr lang="en-US" altLang="zh-CN" sz="2400" b="1" dirty="0">
                <a:solidFill>
                  <a:srgbClr val="F4B860"/>
                </a:solidFill>
                <a:latin typeface="Nunito" panose="02000503030000020003" pitchFamily="2" charset="0"/>
              </a:rPr>
              <a:t>Eye care</a:t>
            </a:r>
          </a:p>
          <a:p>
            <a:pPr algn="r"/>
            <a:r>
              <a:rPr lang="en-US" altLang="zh-CN" sz="1400" dirty="0">
                <a:solidFill>
                  <a:srgbClr val="FFF6EC"/>
                </a:solidFill>
                <a:latin typeface="Arial" panose="020B0604020202020204" pitchFamily="34" charset="0"/>
                <a:cs typeface="Arial" panose="020B0604020202020204" pitchFamily="34" charset="0"/>
              </a:rPr>
              <a:t>Optional; a rice-grain </a:t>
            </a:r>
          </a:p>
          <a:p>
            <a:pPr algn="r"/>
            <a:r>
              <a:rPr lang="en-US" altLang="zh-CN" sz="1400" dirty="0">
                <a:solidFill>
                  <a:srgbClr val="FFF6EC"/>
                </a:solidFill>
                <a:latin typeface="Arial" panose="020B0604020202020204" pitchFamily="34" charset="0"/>
                <a:cs typeface="Arial" panose="020B0604020202020204" pitchFamily="34" charset="0"/>
              </a:rPr>
              <a:t>amount is plenty.</a:t>
            </a:r>
            <a:endParaRPr lang="zh-CN" altLang="en-US" sz="1400" dirty="0">
              <a:solidFill>
                <a:srgbClr val="FFF6EC"/>
              </a:solidFill>
            </a:endParaRPr>
          </a:p>
        </p:txBody>
      </p:sp>
      <p:grpSp>
        <p:nvGrpSpPr>
          <p:cNvPr id="51" name="组合 50">
            <a:extLst>
              <a:ext uri="{FF2B5EF4-FFF2-40B4-BE49-F238E27FC236}">
                <a16:creationId xmlns:a16="http://schemas.microsoft.com/office/drawing/2014/main" id="{A2603967-4710-4C66-A257-42ED5B6DEE29}"/>
              </a:ext>
            </a:extLst>
          </p:cNvPr>
          <p:cNvGrpSpPr/>
          <p:nvPr/>
        </p:nvGrpSpPr>
        <p:grpSpPr>
          <a:xfrm>
            <a:off x="7824555" y="1576550"/>
            <a:ext cx="794863" cy="794863"/>
            <a:chOff x="946639" y="1438749"/>
            <a:chExt cx="794863" cy="794863"/>
          </a:xfrm>
        </p:grpSpPr>
        <p:sp>
          <p:nvSpPr>
            <p:cNvPr id="52" name="椭圆 51">
              <a:extLst>
                <a:ext uri="{FF2B5EF4-FFF2-40B4-BE49-F238E27FC236}">
                  <a16:creationId xmlns:a16="http://schemas.microsoft.com/office/drawing/2014/main" id="{83F61A65-7C58-4639-91DC-107270FAA63E}"/>
                </a:ext>
              </a:extLst>
            </p:cNvPr>
            <p:cNvSpPr/>
            <p:nvPr/>
          </p:nvSpPr>
          <p:spPr>
            <a:xfrm>
              <a:off x="946639" y="1438749"/>
              <a:ext cx="794863" cy="794863"/>
            </a:xfrm>
            <a:prstGeom prst="ellipse">
              <a:avLst/>
            </a:prstGeom>
            <a:solidFill>
              <a:srgbClr val="E264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53" name="椭圆 52">
              <a:extLst>
                <a:ext uri="{FF2B5EF4-FFF2-40B4-BE49-F238E27FC236}">
                  <a16:creationId xmlns:a16="http://schemas.microsoft.com/office/drawing/2014/main" id="{BFE70176-F07A-4B91-B984-01771616FE34}"/>
                </a:ext>
              </a:extLst>
            </p:cNvPr>
            <p:cNvSpPr/>
            <p:nvPr/>
          </p:nvSpPr>
          <p:spPr>
            <a:xfrm>
              <a:off x="1040570" y="1530021"/>
              <a:ext cx="612318" cy="612318"/>
            </a:xfrm>
            <a:prstGeom prst="ellipse">
              <a:avLst/>
            </a:prstGeom>
            <a:noFill/>
            <a:ln w="12700">
              <a:solidFill>
                <a:srgbClr val="EEE2DE"/>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54" name="文本框 53">
              <a:extLst>
                <a:ext uri="{FF2B5EF4-FFF2-40B4-BE49-F238E27FC236}">
                  <a16:creationId xmlns:a16="http://schemas.microsoft.com/office/drawing/2014/main" id="{BB7C5304-1AAE-42A4-B8D3-3C90F142A54B}"/>
                </a:ext>
              </a:extLst>
            </p:cNvPr>
            <p:cNvSpPr txBox="1"/>
            <p:nvPr/>
          </p:nvSpPr>
          <p:spPr>
            <a:xfrm>
              <a:off x="946639" y="1587810"/>
              <a:ext cx="794863" cy="523220"/>
            </a:xfrm>
            <a:prstGeom prst="rect">
              <a:avLst/>
            </a:prstGeom>
            <a:noFill/>
          </p:spPr>
          <p:txBody>
            <a:bodyPr wrap="square" rtlCol="0">
              <a:spAutoFit/>
            </a:bodyPr>
            <a:lstStyle/>
            <a:p>
              <a:pPr algn="ctr"/>
              <a:r>
                <a:rPr lang="en-US" altLang="zh-CN" sz="2800" b="1" dirty="0">
                  <a:solidFill>
                    <a:schemeClr val="bg1"/>
                  </a:solidFill>
                  <a:latin typeface="Nunito" panose="02000503030000020003" pitchFamily="2" charset="0"/>
                  <a:ea typeface="微软雅黑" panose="020B0503020204020204" pitchFamily="34" charset="-122"/>
                  <a:cs typeface="Arial" panose="020B0604020202020204" pitchFamily="34" charset="0"/>
                </a:rPr>
                <a:t>04</a:t>
              </a:r>
              <a:endParaRPr lang="zh-CN" altLang="en-US" sz="2800" b="1" dirty="0">
                <a:solidFill>
                  <a:schemeClr val="bg1"/>
                </a:solidFill>
                <a:latin typeface="Nunito" panose="02000503030000020003" pitchFamily="2" charset="0"/>
                <a:ea typeface="微软雅黑" panose="020B0503020204020204" pitchFamily="34" charset="-122"/>
                <a:cs typeface="Arial" panose="020B0604020202020204" pitchFamily="34" charset="0"/>
              </a:endParaRPr>
            </a:p>
          </p:txBody>
        </p:sp>
      </p:grpSp>
      <p:grpSp>
        <p:nvGrpSpPr>
          <p:cNvPr id="55" name="组合 54">
            <a:extLst>
              <a:ext uri="{FF2B5EF4-FFF2-40B4-BE49-F238E27FC236}">
                <a16:creationId xmlns:a16="http://schemas.microsoft.com/office/drawing/2014/main" id="{67FB20E9-4376-4E74-957C-2933A15312F0}"/>
              </a:ext>
            </a:extLst>
          </p:cNvPr>
          <p:cNvGrpSpPr/>
          <p:nvPr/>
        </p:nvGrpSpPr>
        <p:grpSpPr>
          <a:xfrm>
            <a:off x="8525237" y="2974070"/>
            <a:ext cx="794863" cy="794863"/>
            <a:chOff x="946639" y="1438749"/>
            <a:chExt cx="794863" cy="794863"/>
          </a:xfrm>
        </p:grpSpPr>
        <p:sp>
          <p:nvSpPr>
            <p:cNvPr id="56" name="椭圆 55">
              <a:extLst>
                <a:ext uri="{FF2B5EF4-FFF2-40B4-BE49-F238E27FC236}">
                  <a16:creationId xmlns:a16="http://schemas.microsoft.com/office/drawing/2014/main" id="{5E5D6A05-8133-43B1-94F9-2B3CD4443E36}"/>
                </a:ext>
              </a:extLst>
            </p:cNvPr>
            <p:cNvSpPr/>
            <p:nvPr/>
          </p:nvSpPr>
          <p:spPr>
            <a:xfrm>
              <a:off x="946639" y="1438749"/>
              <a:ext cx="794863" cy="794863"/>
            </a:xfrm>
            <a:prstGeom prst="ellipse">
              <a:avLst/>
            </a:prstGeom>
            <a:solidFill>
              <a:srgbClr val="E264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57" name="椭圆 56">
              <a:extLst>
                <a:ext uri="{FF2B5EF4-FFF2-40B4-BE49-F238E27FC236}">
                  <a16:creationId xmlns:a16="http://schemas.microsoft.com/office/drawing/2014/main" id="{C2066258-02C3-44C8-95C2-9056DCEEC6D4}"/>
                </a:ext>
              </a:extLst>
            </p:cNvPr>
            <p:cNvSpPr/>
            <p:nvPr/>
          </p:nvSpPr>
          <p:spPr>
            <a:xfrm>
              <a:off x="1040570" y="1530021"/>
              <a:ext cx="612318" cy="612318"/>
            </a:xfrm>
            <a:prstGeom prst="ellipse">
              <a:avLst/>
            </a:prstGeom>
            <a:noFill/>
            <a:ln w="12700">
              <a:solidFill>
                <a:srgbClr val="EEE2DE"/>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58" name="文本框 57">
              <a:extLst>
                <a:ext uri="{FF2B5EF4-FFF2-40B4-BE49-F238E27FC236}">
                  <a16:creationId xmlns:a16="http://schemas.microsoft.com/office/drawing/2014/main" id="{903BFDBF-0E47-45A9-95AC-6A83E44ACFBF}"/>
                </a:ext>
              </a:extLst>
            </p:cNvPr>
            <p:cNvSpPr txBox="1"/>
            <p:nvPr/>
          </p:nvSpPr>
          <p:spPr>
            <a:xfrm>
              <a:off x="946639" y="1587810"/>
              <a:ext cx="794863" cy="523220"/>
            </a:xfrm>
            <a:prstGeom prst="rect">
              <a:avLst/>
            </a:prstGeom>
            <a:noFill/>
          </p:spPr>
          <p:txBody>
            <a:bodyPr wrap="square" rtlCol="0">
              <a:spAutoFit/>
            </a:bodyPr>
            <a:lstStyle/>
            <a:p>
              <a:pPr algn="ctr"/>
              <a:r>
                <a:rPr lang="en-US" altLang="zh-CN" sz="2800" b="1" dirty="0">
                  <a:solidFill>
                    <a:schemeClr val="bg1"/>
                  </a:solidFill>
                  <a:latin typeface="Nunito" panose="02000503030000020003" pitchFamily="2" charset="0"/>
                  <a:ea typeface="微软雅黑" panose="020B0503020204020204" pitchFamily="34" charset="-122"/>
                  <a:cs typeface="Arial" panose="020B0604020202020204" pitchFamily="34" charset="0"/>
                </a:rPr>
                <a:t>05</a:t>
              </a:r>
              <a:endParaRPr lang="zh-CN" altLang="en-US" sz="2800" b="1" dirty="0">
                <a:solidFill>
                  <a:schemeClr val="bg1"/>
                </a:solidFill>
                <a:latin typeface="Nunito" panose="02000503030000020003" pitchFamily="2" charset="0"/>
                <a:ea typeface="微软雅黑" panose="020B0503020204020204" pitchFamily="34" charset="-122"/>
                <a:cs typeface="Arial" panose="020B0604020202020204" pitchFamily="34" charset="0"/>
              </a:endParaRPr>
            </a:p>
          </p:txBody>
        </p:sp>
      </p:grpSp>
      <p:grpSp>
        <p:nvGrpSpPr>
          <p:cNvPr id="59" name="组合 58">
            <a:extLst>
              <a:ext uri="{FF2B5EF4-FFF2-40B4-BE49-F238E27FC236}">
                <a16:creationId xmlns:a16="http://schemas.microsoft.com/office/drawing/2014/main" id="{1E576AD9-284F-49CC-AD6C-A3751F596AEC}"/>
              </a:ext>
            </a:extLst>
          </p:cNvPr>
          <p:cNvGrpSpPr/>
          <p:nvPr/>
        </p:nvGrpSpPr>
        <p:grpSpPr>
          <a:xfrm>
            <a:off x="7831823" y="4474733"/>
            <a:ext cx="794863" cy="794863"/>
            <a:chOff x="946639" y="1438749"/>
            <a:chExt cx="794863" cy="794863"/>
          </a:xfrm>
        </p:grpSpPr>
        <p:sp>
          <p:nvSpPr>
            <p:cNvPr id="60" name="椭圆 59">
              <a:extLst>
                <a:ext uri="{FF2B5EF4-FFF2-40B4-BE49-F238E27FC236}">
                  <a16:creationId xmlns:a16="http://schemas.microsoft.com/office/drawing/2014/main" id="{A05BC124-C00C-4529-8D59-A3431900F64D}"/>
                </a:ext>
              </a:extLst>
            </p:cNvPr>
            <p:cNvSpPr/>
            <p:nvPr/>
          </p:nvSpPr>
          <p:spPr>
            <a:xfrm>
              <a:off x="946639" y="1438749"/>
              <a:ext cx="794863" cy="794863"/>
            </a:xfrm>
            <a:prstGeom prst="ellipse">
              <a:avLst/>
            </a:prstGeom>
            <a:solidFill>
              <a:srgbClr val="E264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61" name="椭圆 60">
              <a:extLst>
                <a:ext uri="{FF2B5EF4-FFF2-40B4-BE49-F238E27FC236}">
                  <a16:creationId xmlns:a16="http://schemas.microsoft.com/office/drawing/2014/main" id="{81696BD9-A81D-4231-96A5-520EBCE78D6E}"/>
                </a:ext>
              </a:extLst>
            </p:cNvPr>
            <p:cNvSpPr/>
            <p:nvPr/>
          </p:nvSpPr>
          <p:spPr>
            <a:xfrm>
              <a:off x="1040570" y="1530021"/>
              <a:ext cx="612318" cy="612318"/>
            </a:xfrm>
            <a:prstGeom prst="ellipse">
              <a:avLst/>
            </a:prstGeom>
            <a:noFill/>
            <a:ln w="12700">
              <a:solidFill>
                <a:srgbClr val="EEE2DE"/>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62" name="文本框 61">
              <a:extLst>
                <a:ext uri="{FF2B5EF4-FFF2-40B4-BE49-F238E27FC236}">
                  <a16:creationId xmlns:a16="http://schemas.microsoft.com/office/drawing/2014/main" id="{6C77B627-EC9B-488D-AE9D-5D352EC7784B}"/>
                </a:ext>
              </a:extLst>
            </p:cNvPr>
            <p:cNvSpPr txBox="1"/>
            <p:nvPr/>
          </p:nvSpPr>
          <p:spPr>
            <a:xfrm>
              <a:off x="946639" y="1587810"/>
              <a:ext cx="794863" cy="523220"/>
            </a:xfrm>
            <a:prstGeom prst="rect">
              <a:avLst/>
            </a:prstGeom>
            <a:noFill/>
          </p:spPr>
          <p:txBody>
            <a:bodyPr wrap="square" rtlCol="0">
              <a:spAutoFit/>
            </a:bodyPr>
            <a:lstStyle/>
            <a:p>
              <a:pPr algn="ctr"/>
              <a:r>
                <a:rPr lang="en-US" altLang="zh-CN" sz="2800" b="1" dirty="0">
                  <a:solidFill>
                    <a:schemeClr val="bg1"/>
                  </a:solidFill>
                  <a:latin typeface="Nunito" panose="02000503030000020003" pitchFamily="2" charset="0"/>
                  <a:ea typeface="微软雅黑" panose="020B0503020204020204" pitchFamily="34" charset="-122"/>
                  <a:cs typeface="Arial" panose="020B0604020202020204" pitchFamily="34" charset="0"/>
                </a:rPr>
                <a:t>06</a:t>
              </a:r>
              <a:endParaRPr lang="zh-CN" altLang="en-US" sz="2800" b="1" dirty="0">
                <a:solidFill>
                  <a:schemeClr val="bg1"/>
                </a:solidFill>
                <a:latin typeface="Nunito" panose="02000503030000020003" pitchFamily="2" charset="0"/>
                <a:ea typeface="微软雅黑" panose="020B0503020204020204" pitchFamily="34" charset="-122"/>
                <a:cs typeface="Arial" panose="020B0604020202020204" pitchFamily="34" charset="0"/>
              </a:endParaRPr>
            </a:p>
          </p:txBody>
        </p:sp>
      </p:grpSp>
      <p:sp>
        <p:nvSpPr>
          <p:cNvPr id="63" name="文本框 62">
            <a:extLst>
              <a:ext uri="{FF2B5EF4-FFF2-40B4-BE49-F238E27FC236}">
                <a16:creationId xmlns:a16="http://schemas.microsoft.com/office/drawing/2014/main" id="{691C4D50-775B-451B-95D3-649B1AF738CF}"/>
              </a:ext>
            </a:extLst>
          </p:cNvPr>
          <p:cNvSpPr txBox="1"/>
          <p:nvPr/>
        </p:nvSpPr>
        <p:spPr>
          <a:xfrm>
            <a:off x="8713349" y="1497438"/>
            <a:ext cx="2479208" cy="892552"/>
          </a:xfrm>
          <a:prstGeom prst="rect">
            <a:avLst/>
          </a:prstGeom>
          <a:noFill/>
        </p:spPr>
        <p:txBody>
          <a:bodyPr wrap="square">
            <a:spAutoFit/>
          </a:bodyPr>
          <a:lstStyle/>
          <a:p>
            <a:r>
              <a:rPr lang="en-US" altLang="zh-CN" sz="2400" b="1" dirty="0">
                <a:solidFill>
                  <a:srgbClr val="F4B860"/>
                </a:solidFill>
                <a:latin typeface="Nunito" panose="02000503030000020003" pitchFamily="2" charset="0"/>
              </a:rPr>
              <a:t>Moisturize</a:t>
            </a:r>
          </a:p>
          <a:p>
            <a:r>
              <a:rPr lang="en-US" altLang="zh-CN" sz="1400" dirty="0">
                <a:solidFill>
                  <a:srgbClr val="FFF6EC"/>
                </a:solidFill>
                <a:latin typeface="Arial" panose="020B0604020202020204" pitchFamily="34" charset="0"/>
                <a:cs typeface="Arial" panose="020B0604020202020204" pitchFamily="34" charset="0"/>
              </a:rPr>
              <a:t>Use a thin layer; add more on dry spots.</a:t>
            </a:r>
            <a:endParaRPr lang="zh-CN" altLang="en-US" sz="1400" dirty="0">
              <a:solidFill>
                <a:srgbClr val="FFF6EC"/>
              </a:solidFill>
            </a:endParaRPr>
          </a:p>
        </p:txBody>
      </p:sp>
      <p:sp>
        <p:nvSpPr>
          <p:cNvPr id="64" name="文本框 63">
            <a:extLst>
              <a:ext uri="{FF2B5EF4-FFF2-40B4-BE49-F238E27FC236}">
                <a16:creationId xmlns:a16="http://schemas.microsoft.com/office/drawing/2014/main" id="{A710B49F-3E44-4F0B-83AF-99CE4805D755}"/>
              </a:ext>
            </a:extLst>
          </p:cNvPr>
          <p:cNvSpPr txBox="1"/>
          <p:nvPr/>
        </p:nvSpPr>
        <p:spPr>
          <a:xfrm>
            <a:off x="9489287" y="2925225"/>
            <a:ext cx="2479208" cy="892552"/>
          </a:xfrm>
          <a:prstGeom prst="rect">
            <a:avLst/>
          </a:prstGeom>
          <a:noFill/>
        </p:spPr>
        <p:txBody>
          <a:bodyPr wrap="square">
            <a:spAutoFit/>
          </a:bodyPr>
          <a:lstStyle/>
          <a:p>
            <a:r>
              <a:rPr lang="en-US" altLang="zh-CN" sz="2400" b="1" dirty="0">
                <a:solidFill>
                  <a:srgbClr val="F4B860"/>
                </a:solidFill>
                <a:latin typeface="Nunito" panose="02000503030000020003" pitchFamily="2" charset="0"/>
              </a:rPr>
              <a:t>Protect</a:t>
            </a:r>
          </a:p>
          <a:p>
            <a:r>
              <a:rPr lang="en-US" altLang="zh-CN" sz="1400" dirty="0">
                <a:solidFill>
                  <a:srgbClr val="FFF6EC"/>
                </a:solidFill>
                <a:latin typeface="Arial" panose="020B0604020202020204" pitchFamily="34" charset="0"/>
                <a:cs typeface="Arial" panose="020B0604020202020204" pitchFamily="34" charset="0"/>
              </a:rPr>
              <a:t>SPF 30+ over face, ears, and neck.</a:t>
            </a:r>
            <a:endParaRPr lang="zh-CN" altLang="en-US" sz="1400" dirty="0">
              <a:solidFill>
                <a:srgbClr val="FFF6EC"/>
              </a:solidFill>
            </a:endParaRPr>
          </a:p>
        </p:txBody>
      </p:sp>
      <p:sp>
        <p:nvSpPr>
          <p:cNvPr id="65" name="文本框 64">
            <a:extLst>
              <a:ext uri="{FF2B5EF4-FFF2-40B4-BE49-F238E27FC236}">
                <a16:creationId xmlns:a16="http://schemas.microsoft.com/office/drawing/2014/main" id="{542E3976-9565-48FC-A3E7-DD38FE913FCC}"/>
              </a:ext>
            </a:extLst>
          </p:cNvPr>
          <p:cNvSpPr txBox="1"/>
          <p:nvPr/>
        </p:nvSpPr>
        <p:spPr>
          <a:xfrm>
            <a:off x="8791387" y="4455895"/>
            <a:ext cx="2479208" cy="892552"/>
          </a:xfrm>
          <a:prstGeom prst="rect">
            <a:avLst/>
          </a:prstGeom>
          <a:noFill/>
        </p:spPr>
        <p:txBody>
          <a:bodyPr wrap="square">
            <a:spAutoFit/>
          </a:bodyPr>
          <a:lstStyle/>
          <a:p>
            <a:r>
              <a:rPr lang="en-US" altLang="zh-CN" sz="2400" b="1" dirty="0">
                <a:solidFill>
                  <a:srgbClr val="F4B860"/>
                </a:solidFill>
                <a:latin typeface="Nunito" panose="02000503030000020003" pitchFamily="2" charset="0"/>
              </a:rPr>
              <a:t>Wait</a:t>
            </a:r>
          </a:p>
          <a:p>
            <a:r>
              <a:rPr lang="en-US" altLang="zh-CN" sz="1400" dirty="0">
                <a:solidFill>
                  <a:srgbClr val="FFF6EC"/>
                </a:solidFill>
                <a:latin typeface="Arial" panose="020B0604020202020204" pitchFamily="34" charset="0"/>
                <a:cs typeface="Arial" panose="020B0604020202020204" pitchFamily="34" charset="0"/>
              </a:rPr>
              <a:t>Wait 5-10 minutes before makeup.</a:t>
            </a:r>
            <a:endParaRPr lang="zh-CN" altLang="en-US" sz="1400" dirty="0">
              <a:solidFill>
                <a:srgbClr val="FFF6EC"/>
              </a:solidFill>
            </a:endParaRPr>
          </a:p>
        </p:txBody>
      </p:sp>
      <p:grpSp>
        <p:nvGrpSpPr>
          <p:cNvPr id="71" name="组合 70">
            <a:extLst>
              <a:ext uri="{FF2B5EF4-FFF2-40B4-BE49-F238E27FC236}">
                <a16:creationId xmlns:a16="http://schemas.microsoft.com/office/drawing/2014/main" id="{F74712EF-C2E8-4470-8471-97D620A2E899}"/>
              </a:ext>
            </a:extLst>
          </p:cNvPr>
          <p:cNvGrpSpPr/>
          <p:nvPr/>
        </p:nvGrpSpPr>
        <p:grpSpPr>
          <a:xfrm>
            <a:off x="182669" y="1160971"/>
            <a:ext cx="377546" cy="332384"/>
            <a:chOff x="4230635" y="6068714"/>
            <a:chExt cx="377546" cy="332384"/>
          </a:xfrm>
        </p:grpSpPr>
        <p:sp>
          <p:nvSpPr>
            <p:cNvPr id="72" name="Oval 143">
              <a:extLst>
                <a:ext uri="{FF2B5EF4-FFF2-40B4-BE49-F238E27FC236}">
                  <a16:creationId xmlns:a16="http://schemas.microsoft.com/office/drawing/2014/main" id="{9529D9B6-ED12-45C7-93ED-C8700B7E9C07}"/>
                </a:ext>
              </a:extLst>
            </p:cNvPr>
            <p:cNvSpPr>
              <a:spLocks noChangeArrowheads="1"/>
            </p:cNvSpPr>
            <p:nvPr/>
          </p:nvSpPr>
          <p:spPr bwMode="auto">
            <a:xfrm>
              <a:off x="4385989" y="6169875"/>
              <a:ext cx="66839"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Oval 144">
              <a:extLst>
                <a:ext uri="{FF2B5EF4-FFF2-40B4-BE49-F238E27FC236}">
                  <a16:creationId xmlns:a16="http://schemas.microsoft.com/office/drawing/2014/main" id="{033F733C-6058-4DFD-AB0B-DA73F061F457}"/>
                </a:ext>
              </a:extLst>
            </p:cNvPr>
            <p:cNvSpPr>
              <a:spLocks noChangeArrowheads="1"/>
            </p:cNvSpPr>
            <p:nvPr/>
          </p:nvSpPr>
          <p:spPr bwMode="auto">
            <a:xfrm>
              <a:off x="4487149" y="6169875"/>
              <a:ext cx="68645"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Oval 145">
              <a:extLst>
                <a:ext uri="{FF2B5EF4-FFF2-40B4-BE49-F238E27FC236}">
                  <a16:creationId xmlns:a16="http://schemas.microsoft.com/office/drawing/2014/main" id="{A5542E65-7ECA-460D-9EA4-F0A92D51DD2E}"/>
                </a:ext>
              </a:extLst>
            </p:cNvPr>
            <p:cNvSpPr>
              <a:spLocks noChangeArrowheads="1"/>
            </p:cNvSpPr>
            <p:nvPr/>
          </p:nvSpPr>
          <p:spPr bwMode="auto">
            <a:xfrm>
              <a:off x="4283021" y="6169875"/>
              <a:ext cx="68645"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146">
              <a:extLst>
                <a:ext uri="{FF2B5EF4-FFF2-40B4-BE49-F238E27FC236}">
                  <a16:creationId xmlns:a16="http://schemas.microsoft.com/office/drawing/2014/main" id="{E74C7314-7C12-400A-96F1-2BAD67276D95}"/>
                </a:ext>
              </a:extLst>
            </p:cNvPr>
            <p:cNvSpPr>
              <a:spLocks noEditPoints="1"/>
            </p:cNvSpPr>
            <p:nvPr/>
          </p:nvSpPr>
          <p:spPr bwMode="auto">
            <a:xfrm>
              <a:off x="4230635" y="6068714"/>
              <a:ext cx="377546" cy="332384"/>
            </a:xfrm>
            <a:custGeom>
              <a:avLst/>
              <a:gdLst>
                <a:gd name="T0" fmla="*/ 83 w 88"/>
                <a:gd name="T1" fmla="*/ 5 h 78"/>
                <a:gd name="T2" fmla="*/ 70 w 88"/>
                <a:gd name="T3" fmla="*/ 0 h 78"/>
                <a:gd name="T4" fmla="*/ 18 w 88"/>
                <a:gd name="T5" fmla="*/ 0 h 78"/>
                <a:gd name="T6" fmla="*/ 5 w 88"/>
                <a:gd name="T7" fmla="*/ 5 h 78"/>
                <a:gd name="T8" fmla="*/ 0 w 88"/>
                <a:gd name="T9" fmla="*/ 18 h 78"/>
                <a:gd name="T10" fmla="*/ 0 w 88"/>
                <a:gd name="T11" fmla="*/ 46 h 78"/>
                <a:gd name="T12" fmla="*/ 5 w 88"/>
                <a:gd name="T13" fmla="*/ 59 h 78"/>
                <a:gd name="T14" fmla="*/ 18 w 88"/>
                <a:gd name="T15" fmla="*/ 64 h 78"/>
                <a:gd name="T16" fmla="*/ 69 w 88"/>
                <a:gd name="T17" fmla="*/ 64 h 78"/>
                <a:gd name="T18" fmla="*/ 88 w 88"/>
                <a:gd name="T19" fmla="*/ 78 h 78"/>
                <a:gd name="T20" fmla="*/ 88 w 88"/>
                <a:gd name="T21" fmla="*/ 18 h 78"/>
                <a:gd name="T22" fmla="*/ 83 w 88"/>
                <a:gd name="T23" fmla="*/ 5 h 78"/>
                <a:gd name="T24" fmla="*/ 84 w 88"/>
                <a:gd name="T25" fmla="*/ 70 h 78"/>
                <a:gd name="T26" fmla="*/ 71 w 88"/>
                <a:gd name="T27" fmla="*/ 60 h 78"/>
                <a:gd name="T28" fmla="*/ 18 w 88"/>
                <a:gd name="T29" fmla="*/ 60 h 78"/>
                <a:gd name="T30" fmla="*/ 8 w 88"/>
                <a:gd name="T31" fmla="*/ 56 h 78"/>
                <a:gd name="T32" fmla="*/ 4 w 88"/>
                <a:gd name="T33" fmla="*/ 46 h 78"/>
                <a:gd name="T34" fmla="*/ 4 w 88"/>
                <a:gd name="T35" fmla="*/ 18 h 78"/>
                <a:gd name="T36" fmla="*/ 8 w 88"/>
                <a:gd name="T37" fmla="*/ 8 h 78"/>
                <a:gd name="T38" fmla="*/ 18 w 88"/>
                <a:gd name="T39" fmla="*/ 4 h 78"/>
                <a:gd name="T40" fmla="*/ 70 w 88"/>
                <a:gd name="T41" fmla="*/ 4 h 78"/>
                <a:gd name="T42" fmla="*/ 80 w 88"/>
                <a:gd name="T43" fmla="*/ 8 h 78"/>
                <a:gd name="T44" fmla="*/ 84 w 88"/>
                <a:gd name="T45" fmla="*/ 18 h 78"/>
                <a:gd name="T46" fmla="*/ 84 w 88"/>
                <a:gd name="T47" fmla="*/ 7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8" h="78">
                  <a:moveTo>
                    <a:pt x="83" y="5"/>
                  </a:moveTo>
                  <a:cubicBezTo>
                    <a:pt x="79" y="2"/>
                    <a:pt x="75" y="0"/>
                    <a:pt x="70" y="0"/>
                  </a:cubicBezTo>
                  <a:cubicBezTo>
                    <a:pt x="18" y="0"/>
                    <a:pt x="18" y="0"/>
                    <a:pt x="18" y="0"/>
                  </a:cubicBezTo>
                  <a:cubicBezTo>
                    <a:pt x="13" y="0"/>
                    <a:pt x="9" y="2"/>
                    <a:pt x="5" y="5"/>
                  </a:cubicBezTo>
                  <a:cubicBezTo>
                    <a:pt x="2" y="9"/>
                    <a:pt x="0" y="13"/>
                    <a:pt x="0" y="18"/>
                  </a:cubicBezTo>
                  <a:cubicBezTo>
                    <a:pt x="0" y="46"/>
                    <a:pt x="0" y="46"/>
                    <a:pt x="0" y="46"/>
                  </a:cubicBezTo>
                  <a:cubicBezTo>
                    <a:pt x="0" y="51"/>
                    <a:pt x="2" y="55"/>
                    <a:pt x="5" y="59"/>
                  </a:cubicBezTo>
                  <a:cubicBezTo>
                    <a:pt x="9" y="62"/>
                    <a:pt x="13" y="64"/>
                    <a:pt x="18" y="64"/>
                  </a:cubicBezTo>
                  <a:cubicBezTo>
                    <a:pt x="69" y="64"/>
                    <a:pt x="69" y="64"/>
                    <a:pt x="69" y="64"/>
                  </a:cubicBezTo>
                  <a:cubicBezTo>
                    <a:pt x="88" y="78"/>
                    <a:pt x="88" y="78"/>
                    <a:pt x="88" y="78"/>
                  </a:cubicBezTo>
                  <a:cubicBezTo>
                    <a:pt x="88" y="18"/>
                    <a:pt x="88" y="18"/>
                    <a:pt x="88" y="18"/>
                  </a:cubicBezTo>
                  <a:cubicBezTo>
                    <a:pt x="88" y="13"/>
                    <a:pt x="86" y="9"/>
                    <a:pt x="83" y="5"/>
                  </a:cubicBezTo>
                  <a:close/>
                  <a:moveTo>
                    <a:pt x="84" y="70"/>
                  </a:moveTo>
                  <a:cubicBezTo>
                    <a:pt x="71" y="60"/>
                    <a:pt x="71" y="60"/>
                    <a:pt x="71" y="60"/>
                  </a:cubicBezTo>
                  <a:cubicBezTo>
                    <a:pt x="18" y="60"/>
                    <a:pt x="18" y="60"/>
                    <a:pt x="18" y="60"/>
                  </a:cubicBezTo>
                  <a:cubicBezTo>
                    <a:pt x="14" y="60"/>
                    <a:pt x="11" y="59"/>
                    <a:pt x="8" y="56"/>
                  </a:cubicBezTo>
                  <a:cubicBezTo>
                    <a:pt x="5" y="53"/>
                    <a:pt x="4" y="50"/>
                    <a:pt x="4" y="46"/>
                  </a:cubicBezTo>
                  <a:cubicBezTo>
                    <a:pt x="4" y="18"/>
                    <a:pt x="4" y="18"/>
                    <a:pt x="4" y="18"/>
                  </a:cubicBezTo>
                  <a:cubicBezTo>
                    <a:pt x="4" y="14"/>
                    <a:pt x="5" y="11"/>
                    <a:pt x="8" y="8"/>
                  </a:cubicBezTo>
                  <a:cubicBezTo>
                    <a:pt x="11" y="5"/>
                    <a:pt x="14" y="4"/>
                    <a:pt x="18" y="4"/>
                  </a:cubicBezTo>
                  <a:cubicBezTo>
                    <a:pt x="70" y="4"/>
                    <a:pt x="70" y="4"/>
                    <a:pt x="70" y="4"/>
                  </a:cubicBezTo>
                  <a:cubicBezTo>
                    <a:pt x="74" y="4"/>
                    <a:pt x="77" y="5"/>
                    <a:pt x="80" y="8"/>
                  </a:cubicBezTo>
                  <a:cubicBezTo>
                    <a:pt x="83" y="11"/>
                    <a:pt x="84" y="14"/>
                    <a:pt x="84" y="18"/>
                  </a:cubicBezTo>
                  <a:lnTo>
                    <a:pt x="84"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77" name="文本框 76">
            <a:extLst>
              <a:ext uri="{FF2B5EF4-FFF2-40B4-BE49-F238E27FC236}">
                <a16:creationId xmlns:a16="http://schemas.microsoft.com/office/drawing/2014/main" id="{EAEC33ED-9C50-4F79-9A40-885D492A57B7}"/>
              </a:ext>
            </a:extLst>
          </p:cNvPr>
          <p:cNvSpPr txBox="1"/>
          <p:nvPr/>
        </p:nvSpPr>
        <p:spPr>
          <a:xfrm>
            <a:off x="0" y="1283413"/>
            <a:ext cx="1699767" cy="4037580"/>
          </a:xfrm>
          <a:prstGeom prst="rect">
            <a:avLst/>
          </a:prstGeom>
          <a:noFill/>
        </p:spPr>
        <p:txBody>
          <a:bodyPr wrap="square">
            <a:spAutoFit/>
          </a:bodyPr>
          <a:lstStyle/>
          <a:p>
            <a:pPr algn="r">
              <a:lnSpc>
                <a:spcPct val="200000"/>
              </a:lnSpc>
            </a:pPr>
            <a:r>
              <a:rPr lang="en-US" altLang="zh-CN" sz="2000" b="1" dirty="0">
                <a:solidFill>
                  <a:srgbClr val="FFF6EC"/>
                </a:solidFill>
                <a:latin typeface="Nunito" panose="02000503030000020003" pitchFamily="2" charset="0"/>
              </a:rPr>
              <a:t>six-minute</a:t>
            </a:r>
            <a:endParaRPr lang="zh-CN" altLang="en-US" sz="2000" b="1" dirty="0">
              <a:solidFill>
                <a:srgbClr val="FFF6EC"/>
              </a:solidFill>
              <a:latin typeface="Nunito" panose="02000503030000020003" pitchFamily="2" charset="0"/>
            </a:endParaRPr>
          </a:p>
          <a:p>
            <a:pPr algn="r">
              <a:lnSpc>
                <a:spcPct val="200000"/>
              </a:lnSpc>
            </a:pPr>
            <a:r>
              <a:rPr lang="zh-CN" altLang="en-US" sz="1600" dirty="0">
                <a:solidFill>
                  <a:srgbClr val="F4B860"/>
                </a:solidFill>
                <a:latin typeface="Nunito" panose="02000503030000020003" pitchFamily="2" charset="0"/>
              </a:rPr>
              <a:t>Cleanse</a:t>
            </a:r>
          </a:p>
          <a:p>
            <a:pPr algn="r">
              <a:lnSpc>
                <a:spcPct val="200000"/>
              </a:lnSpc>
            </a:pPr>
            <a:r>
              <a:rPr lang="zh-CN" altLang="en-US" sz="1600" dirty="0">
                <a:solidFill>
                  <a:srgbClr val="F4B860"/>
                </a:solidFill>
                <a:latin typeface="Nunito" panose="02000503030000020003" pitchFamily="2" charset="0"/>
              </a:rPr>
              <a:t>Hydrate</a:t>
            </a:r>
          </a:p>
          <a:p>
            <a:pPr algn="r">
              <a:lnSpc>
                <a:spcPct val="200000"/>
              </a:lnSpc>
            </a:pPr>
            <a:r>
              <a:rPr lang="zh-CN" altLang="en-US" sz="1600" dirty="0">
                <a:solidFill>
                  <a:srgbClr val="F4B860"/>
                </a:solidFill>
                <a:latin typeface="Nunito" panose="02000503030000020003" pitchFamily="2" charset="0"/>
              </a:rPr>
              <a:t>Eye care</a:t>
            </a:r>
          </a:p>
          <a:p>
            <a:pPr algn="r">
              <a:lnSpc>
                <a:spcPct val="200000"/>
              </a:lnSpc>
            </a:pPr>
            <a:r>
              <a:rPr lang="zh-CN" altLang="en-US" sz="1600" dirty="0">
                <a:solidFill>
                  <a:srgbClr val="F4B860"/>
                </a:solidFill>
                <a:latin typeface="Nunito" panose="02000503030000020003" pitchFamily="2" charset="0"/>
              </a:rPr>
              <a:t>Moisturize</a:t>
            </a:r>
          </a:p>
          <a:p>
            <a:pPr algn="r">
              <a:lnSpc>
                <a:spcPct val="200000"/>
              </a:lnSpc>
            </a:pPr>
            <a:r>
              <a:rPr lang="zh-CN" altLang="en-US" sz="1600" dirty="0">
                <a:solidFill>
                  <a:srgbClr val="F4B860"/>
                </a:solidFill>
                <a:latin typeface="Nunito" panose="02000503030000020003" pitchFamily="2" charset="0"/>
              </a:rPr>
              <a:t>Protect</a:t>
            </a:r>
          </a:p>
          <a:p>
            <a:pPr algn="r">
              <a:lnSpc>
                <a:spcPct val="200000"/>
              </a:lnSpc>
            </a:pPr>
            <a:r>
              <a:rPr lang="zh-CN" altLang="en-US" sz="1600" dirty="0">
                <a:solidFill>
                  <a:srgbClr val="F4B860"/>
                </a:solidFill>
                <a:latin typeface="Nunito" panose="02000503030000020003" pitchFamily="2" charset="0"/>
              </a:rPr>
              <a:t>Wait</a:t>
            </a:r>
            <a:endParaRPr lang="en-US" altLang="zh-CN" sz="1600" dirty="0">
              <a:solidFill>
                <a:srgbClr val="F4B860"/>
              </a:solidFill>
              <a:latin typeface="Nunito" panose="02000503030000020003" pitchFamily="2" charset="0"/>
            </a:endParaRPr>
          </a:p>
          <a:p>
            <a:pPr algn="r">
              <a:lnSpc>
                <a:spcPct val="200000"/>
              </a:lnSpc>
            </a:pPr>
            <a:r>
              <a:rPr lang="en-US" altLang="zh-CN" sz="1400" dirty="0">
                <a:solidFill>
                  <a:srgbClr val="F4B860"/>
                </a:solidFill>
                <a:latin typeface="Nunito" panose="02000503030000020003" pitchFamily="2" charset="0"/>
              </a:rPr>
              <a:t>Ready for makeup</a:t>
            </a:r>
            <a:endParaRPr lang="zh-CN" altLang="en-US" sz="1400" dirty="0">
              <a:solidFill>
                <a:srgbClr val="F4B860"/>
              </a:solidFill>
              <a:latin typeface="Nunito" panose="02000503030000020003" pitchFamily="2" charset="0"/>
            </a:endParaRPr>
          </a:p>
        </p:txBody>
      </p:sp>
      <p:sp>
        <p:nvSpPr>
          <p:cNvPr id="66" name="文本框 65">
            <a:extLst>
              <a:ext uri="{FF2B5EF4-FFF2-40B4-BE49-F238E27FC236}">
                <a16:creationId xmlns:a16="http://schemas.microsoft.com/office/drawing/2014/main" id="{AC9DDEF7-BA55-4BD5-9A7C-AE9FEA718701}"/>
              </a:ext>
            </a:extLst>
          </p:cNvPr>
          <p:cNvSpPr txBox="1"/>
          <p:nvPr/>
        </p:nvSpPr>
        <p:spPr>
          <a:xfrm>
            <a:off x="220266" y="427526"/>
            <a:ext cx="1284358" cy="306046"/>
          </a:xfrm>
          <a:prstGeom prst="rect">
            <a:avLst/>
          </a:prstGeom>
          <a:noFill/>
        </p:spPr>
        <p:txBody>
          <a:bodyPr wrap="square">
            <a:spAutoFit/>
          </a:bodyPr>
          <a:lstStyle/>
          <a:p>
            <a:pPr algn="ctr">
              <a:lnSpc>
                <a:spcPts val="1600"/>
              </a:lnSpc>
            </a:pPr>
            <a:r>
              <a:rPr lang="zh-CN" altLang="en-US" sz="1600" dirty="0">
                <a:solidFill>
                  <a:srgbClr val="FFFF00"/>
                </a:solidFill>
                <a:latin typeface="Nunito" panose="02000503030000020003" pitchFamily="2" charset="0"/>
              </a:rPr>
              <a:t>MORNING</a:t>
            </a:r>
          </a:p>
        </p:txBody>
      </p:sp>
    </p:spTree>
    <p:extLst>
      <p:ext uri="{BB962C8B-B14F-4D97-AF65-F5344CB8AC3E}">
        <p14:creationId xmlns:p14="http://schemas.microsoft.com/office/powerpoint/2010/main" val="2688331463"/>
      </p:ext>
    </p:extLst>
  </p:cSld>
  <p:clrMapOvr>
    <a:masterClrMapping/>
  </p:clrMapOvr>
  <p:transition spd="slow" advClick="0">
    <p:fade/>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20A57F84-6B52-47FA-98C7-85EE648761DE}"/>
              </a:ext>
            </a:extLst>
          </p:cNvPr>
          <p:cNvSpPr/>
          <p:nvPr/>
        </p:nvSpPr>
        <p:spPr>
          <a:xfrm>
            <a:off x="0" y="0"/>
            <a:ext cx="1829187" cy="6858000"/>
          </a:xfrm>
          <a:prstGeom prst="rect">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TextBox 28">
            <a:extLst>
              <a:ext uri="{FF2B5EF4-FFF2-40B4-BE49-F238E27FC236}">
                <a16:creationId xmlns:a16="http://schemas.microsoft.com/office/drawing/2014/main" id="{4F1F5C57-3507-451F-BBCF-2C0FCBD2CF0C}"/>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grpSp>
        <p:nvGrpSpPr>
          <p:cNvPr id="5" name="组合 4">
            <a:extLst>
              <a:ext uri="{FF2B5EF4-FFF2-40B4-BE49-F238E27FC236}">
                <a16:creationId xmlns:a16="http://schemas.microsoft.com/office/drawing/2014/main" id="{39A23C47-6907-49EE-8928-FD7A8EF9F967}"/>
              </a:ext>
            </a:extLst>
          </p:cNvPr>
          <p:cNvGrpSpPr/>
          <p:nvPr/>
        </p:nvGrpSpPr>
        <p:grpSpPr>
          <a:xfrm>
            <a:off x="182669" y="164290"/>
            <a:ext cx="2079519" cy="259505"/>
            <a:chOff x="182669" y="164290"/>
            <a:chExt cx="2079519" cy="259505"/>
          </a:xfrm>
        </p:grpSpPr>
        <p:sp>
          <p:nvSpPr>
            <p:cNvPr id="6" name="TextBox 2">
              <a:extLst>
                <a:ext uri="{FF2B5EF4-FFF2-40B4-BE49-F238E27FC236}">
                  <a16:creationId xmlns:a16="http://schemas.microsoft.com/office/drawing/2014/main" id="{23C879F8-95BB-4C23-B7A8-63E45430BAEF}"/>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05 / SKIN PREP</a:t>
              </a:r>
              <a:endParaRPr sz="1400" i="0" dirty="0">
                <a:solidFill>
                  <a:schemeClr val="bg1"/>
                </a:solidFill>
                <a:latin typeface="Nunito" panose="02000503030000020003" pitchFamily="2" charset="0"/>
                <a:ea typeface="Calibri"/>
              </a:endParaRPr>
            </a:p>
          </p:txBody>
        </p:sp>
        <p:cxnSp>
          <p:nvCxnSpPr>
            <p:cNvPr id="7" name="直接连接符 6">
              <a:extLst>
                <a:ext uri="{FF2B5EF4-FFF2-40B4-BE49-F238E27FC236}">
                  <a16:creationId xmlns:a16="http://schemas.microsoft.com/office/drawing/2014/main" id="{46B2B870-7335-45A0-844D-8B08E3A695BF}"/>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8" name="组合 7">
            <a:extLst>
              <a:ext uri="{FF2B5EF4-FFF2-40B4-BE49-F238E27FC236}">
                <a16:creationId xmlns:a16="http://schemas.microsoft.com/office/drawing/2014/main" id="{D861BFF3-2613-41DC-88E9-27105FD09A9D}"/>
              </a:ext>
            </a:extLst>
          </p:cNvPr>
          <p:cNvGrpSpPr/>
          <p:nvPr/>
        </p:nvGrpSpPr>
        <p:grpSpPr>
          <a:xfrm>
            <a:off x="2919414" y="239888"/>
            <a:ext cx="8005718" cy="761747"/>
            <a:chOff x="3671888" y="294042"/>
            <a:chExt cx="8005718" cy="761747"/>
          </a:xfrm>
        </p:grpSpPr>
        <p:sp>
          <p:nvSpPr>
            <p:cNvPr id="9" name="文本框 8">
              <a:extLst>
                <a:ext uri="{FF2B5EF4-FFF2-40B4-BE49-F238E27FC236}">
                  <a16:creationId xmlns:a16="http://schemas.microsoft.com/office/drawing/2014/main" id="{CF0149C0-5FDC-420E-84E0-C5260162D4A9}"/>
                </a:ext>
              </a:extLst>
            </p:cNvPr>
            <p:cNvSpPr txBox="1"/>
            <p:nvPr/>
          </p:nvSpPr>
          <p:spPr>
            <a:xfrm>
              <a:off x="3671888" y="294042"/>
              <a:ext cx="8005718"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Your six-minute AM routine</a:t>
              </a:r>
              <a:endParaRPr lang="zh-CN" altLang="en-US" dirty="0"/>
            </a:p>
          </p:txBody>
        </p:sp>
        <p:sp>
          <p:nvSpPr>
            <p:cNvPr id="10" name="文本框 9">
              <a:extLst>
                <a:ext uri="{FF2B5EF4-FFF2-40B4-BE49-F238E27FC236}">
                  <a16:creationId xmlns:a16="http://schemas.microsoft.com/office/drawing/2014/main" id="{38548BC7-32D2-4D53-AE37-CBF89E9A1427}"/>
                </a:ext>
              </a:extLst>
            </p:cNvPr>
            <p:cNvSpPr txBox="1"/>
            <p:nvPr/>
          </p:nvSpPr>
          <p:spPr>
            <a:xfrm>
              <a:off x="3781424" y="824957"/>
              <a:ext cx="7753350"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Keep layers light and give each one a moment to settle.</a:t>
              </a:r>
            </a:p>
          </p:txBody>
        </p:sp>
      </p:grpSp>
      <p:pic>
        <p:nvPicPr>
          <p:cNvPr id="11" name="图片 10">
            <a:extLst>
              <a:ext uri="{FF2B5EF4-FFF2-40B4-BE49-F238E27FC236}">
                <a16:creationId xmlns:a16="http://schemas.microsoft.com/office/drawing/2014/main" id="{43A0053B-A1D6-4969-AC9A-8DA4876A279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38656" y="328587"/>
            <a:ext cx="588173" cy="641643"/>
          </a:xfrm>
          <a:prstGeom prst="rect">
            <a:avLst/>
          </a:prstGeom>
        </p:spPr>
      </p:pic>
      <p:grpSp>
        <p:nvGrpSpPr>
          <p:cNvPr id="43" name="组合 42">
            <a:extLst>
              <a:ext uri="{FF2B5EF4-FFF2-40B4-BE49-F238E27FC236}">
                <a16:creationId xmlns:a16="http://schemas.microsoft.com/office/drawing/2014/main" id="{E3067AE0-FA5E-47E9-BD8C-F4836A875CF4}"/>
              </a:ext>
            </a:extLst>
          </p:cNvPr>
          <p:cNvGrpSpPr/>
          <p:nvPr/>
        </p:nvGrpSpPr>
        <p:grpSpPr>
          <a:xfrm>
            <a:off x="161238" y="2029005"/>
            <a:ext cx="377546" cy="332384"/>
            <a:chOff x="4230635" y="6068714"/>
            <a:chExt cx="377546" cy="332384"/>
          </a:xfrm>
        </p:grpSpPr>
        <p:sp>
          <p:nvSpPr>
            <p:cNvPr id="44" name="Oval 143">
              <a:extLst>
                <a:ext uri="{FF2B5EF4-FFF2-40B4-BE49-F238E27FC236}">
                  <a16:creationId xmlns:a16="http://schemas.microsoft.com/office/drawing/2014/main" id="{144946A9-AB53-4C57-8716-890CB3AC0AC2}"/>
                </a:ext>
              </a:extLst>
            </p:cNvPr>
            <p:cNvSpPr>
              <a:spLocks noChangeArrowheads="1"/>
            </p:cNvSpPr>
            <p:nvPr/>
          </p:nvSpPr>
          <p:spPr bwMode="auto">
            <a:xfrm>
              <a:off x="4385989" y="6169875"/>
              <a:ext cx="66839"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Oval 144">
              <a:extLst>
                <a:ext uri="{FF2B5EF4-FFF2-40B4-BE49-F238E27FC236}">
                  <a16:creationId xmlns:a16="http://schemas.microsoft.com/office/drawing/2014/main" id="{0A284228-E8A3-4068-8901-A6E6B3B58E69}"/>
                </a:ext>
              </a:extLst>
            </p:cNvPr>
            <p:cNvSpPr>
              <a:spLocks noChangeArrowheads="1"/>
            </p:cNvSpPr>
            <p:nvPr/>
          </p:nvSpPr>
          <p:spPr bwMode="auto">
            <a:xfrm>
              <a:off x="4487149" y="6169875"/>
              <a:ext cx="68645"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 name="Oval 145">
              <a:extLst>
                <a:ext uri="{FF2B5EF4-FFF2-40B4-BE49-F238E27FC236}">
                  <a16:creationId xmlns:a16="http://schemas.microsoft.com/office/drawing/2014/main" id="{F6047E5F-2A6B-4E78-891C-8B100B1C52A8}"/>
                </a:ext>
              </a:extLst>
            </p:cNvPr>
            <p:cNvSpPr>
              <a:spLocks noChangeArrowheads="1"/>
            </p:cNvSpPr>
            <p:nvPr/>
          </p:nvSpPr>
          <p:spPr bwMode="auto">
            <a:xfrm>
              <a:off x="4283021" y="6169875"/>
              <a:ext cx="68645"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 name="Freeform 146">
              <a:extLst>
                <a:ext uri="{FF2B5EF4-FFF2-40B4-BE49-F238E27FC236}">
                  <a16:creationId xmlns:a16="http://schemas.microsoft.com/office/drawing/2014/main" id="{7E5B6B78-3580-49A9-868B-A4705B4AC2F3}"/>
                </a:ext>
              </a:extLst>
            </p:cNvPr>
            <p:cNvSpPr>
              <a:spLocks noEditPoints="1"/>
            </p:cNvSpPr>
            <p:nvPr/>
          </p:nvSpPr>
          <p:spPr bwMode="auto">
            <a:xfrm>
              <a:off x="4230635" y="6068714"/>
              <a:ext cx="377546" cy="332384"/>
            </a:xfrm>
            <a:custGeom>
              <a:avLst/>
              <a:gdLst>
                <a:gd name="T0" fmla="*/ 83 w 88"/>
                <a:gd name="T1" fmla="*/ 5 h 78"/>
                <a:gd name="T2" fmla="*/ 70 w 88"/>
                <a:gd name="T3" fmla="*/ 0 h 78"/>
                <a:gd name="T4" fmla="*/ 18 w 88"/>
                <a:gd name="T5" fmla="*/ 0 h 78"/>
                <a:gd name="T6" fmla="*/ 5 w 88"/>
                <a:gd name="T7" fmla="*/ 5 h 78"/>
                <a:gd name="T8" fmla="*/ 0 w 88"/>
                <a:gd name="T9" fmla="*/ 18 h 78"/>
                <a:gd name="T10" fmla="*/ 0 w 88"/>
                <a:gd name="T11" fmla="*/ 46 h 78"/>
                <a:gd name="T12" fmla="*/ 5 w 88"/>
                <a:gd name="T13" fmla="*/ 59 h 78"/>
                <a:gd name="T14" fmla="*/ 18 w 88"/>
                <a:gd name="T15" fmla="*/ 64 h 78"/>
                <a:gd name="T16" fmla="*/ 69 w 88"/>
                <a:gd name="T17" fmla="*/ 64 h 78"/>
                <a:gd name="T18" fmla="*/ 88 w 88"/>
                <a:gd name="T19" fmla="*/ 78 h 78"/>
                <a:gd name="T20" fmla="*/ 88 w 88"/>
                <a:gd name="T21" fmla="*/ 18 h 78"/>
                <a:gd name="T22" fmla="*/ 83 w 88"/>
                <a:gd name="T23" fmla="*/ 5 h 78"/>
                <a:gd name="T24" fmla="*/ 84 w 88"/>
                <a:gd name="T25" fmla="*/ 70 h 78"/>
                <a:gd name="T26" fmla="*/ 71 w 88"/>
                <a:gd name="T27" fmla="*/ 60 h 78"/>
                <a:gd name="T28" fmla="*/ 18 w 88"/>
                <a:gd name="T29" fmla="*/ 60 h 78"/>
                <a:gd name="T30" fmla="*/ 8 w 88"/>
                <a:gd name="T31" fmla="*/ 56 h 78"/>
                <a:gd name="T32" fmla="*/ 4 w 88"/>
                <a:gd name="T33" fmla="*/ 46 h 78"/>
                <a:gd name="T34" fmla="*/ 4 w 88"/>
                <a:gd name="T35" fmla="*/ 18 h 78"/>
                <a:gd name="T36" fmla="*/ 8 w 88"/>
                <a:gd name="T37" fmla="*/ 8 h 78"/>
                <a:gd name="T38" fmla="*/ 18 w 88"/>
                <a:gd name="T39" fmla="*/ 4 h 78"/>
                <a:gd name="T40" fmla="*/ 70 w 88"/>
                <a:gd name="T41" fmla="*/ 4 h 78"/>
                <a:gd name="T42" fmla="*/ 80 w 88"/>
                <a:gd name="T43" fmla="*/ 8 h 78"/>
                <a:gd name="T44" fmla="*/ 84 w 88"/>
                <a:gd name="T45" fmla="*/ 18 h 78"/>
                <a:gd name="T46" fmla="*/ 84 w 88"/>
                <a:gd name="T47" fmla="*/ 7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8" h="78">
                  <a:moveTo>
                    <a:pt x="83" y="5"/>
                  </a:moveTo>
                  <a:cubicBezTo>
                    <a:pt x="79" y="2"/>
                    <a:pt x="75" y="0"/>
                    <a:pt x="70" y="0"/>
                  </a:cubicBezTo>
                  <a:cubicBezTo>
                    <a:pt x="18" y="0"/>
                    <a:pt x="18" y="0"/>
                    <a:pt x="18" y="0"/>
                  </a:cubicBezTo>
                  <a:cubicBezTo>
                    <a:pt x="13" y="0"/>
                    <a:pt x="9" y="2"/>
                    <a:pt x="5" y="5"/>
                  </a:cubicBezTo>
                  <a:cubicBezTo>
                    <a:pt x="2" y="9"/>
                    <a:pt x="0" y="13"/>
                    <a:pt x="0" y="18"/>
                  </a:cubicBezTo>
                  <a:cubicBezTo>
                    <a:pt x="0" y="46"/>
                    <a:pt x="0" y="46"/>
                    <a:pt x="0" y="46"/>
                  </a:cubicBezTo>
                  <a:cubicBezTo>
                    <a:pt x="0" y="51"/>
                    <a:pt x="2" y="55"/>
                    <a:pt x="5" y="59"/>
                  </a:cubicBezTo>
                  <a:cubicBezTo>
                    <a:pt x="9" y="62"/>
                    <a:pt x="13" y="64"/>
                    <a:pt x="18" y="64"/>
                  </a:cubicBezTo>
                  <a:cubicBezTo>
                    <a:pt x="69" y="64"/>
                    <a:pt x="69" y="64"/>
                    <a:pt x="69" y="64"/>
                  </a:cubicBezTo>
                  <a:cubicBezTo>
                    <a:pt x="88" y="78"/>
                    <a:pt x="88" y="78"/>
                    <a:pt x="88" y="78"/>
                  </a:cubicBezTo>
                  <a:cubicBezTo>
                    <a:pt x="88" y="18"/>
                    <a:pt x="88" y="18"/>
                    <a:pt x="88" y="18"/>
                  </a:cubicBezTo>
                  <a:cubicBezTo>
                    <a:pt x="88" y="13"/>
                    <a:pt x="86" y="9"/>
                    <a:pt x="83" y="5"/>
                  </a:cubicBezTo>
                  <a:close/>
                  <a:moveTo>
                    <a:pt x="84" y="70"/>
                  </a:moveTo>
                  <a:cubicBezTo>
                    <a:pt x="71" y="60"/>
                    <a:pt x="71" y="60"/>
                    <a:pt x="71" y="60"/>
                  </a:cubicBezTo>
                  <a:cubicBezTo>
                    <a:pt x="18" y="60"/>
                    <a:pt x="18" y="60"/>
                    <a:pt x="18" y="60"/>
                  </a:cubicBezTo>
                  <a:cubicBezTo>
                    <a:pt x="14" y="60"/>
                    <a:pt x="11" y="59"/>
                    <a:pt x="8" y="56"/>
                  </a:cubicBezTo>
                  <a:cubicBezTo>
                    <a:pt x="5" y="53"/>
                    <a:pt x="4" y="50"/>
                    <a:pt x="4" y="46"/>
                  </a:cubicBezTo>
                  <a:cubicBezTo>
                    <a:pt x="4" y="18"/>
                    <a:pt x="4" y="18"/>
                    <a:pt x="4" y="18"/>
                  </a:cubicBezTo>
                  <a:cubicBezTo>
                    <a:pt x="4" y="14"/>
                    <a:pt x="5" y="11"/>
                    <a:pt x="8" y="8"/>
                  </a:cubicBezTo>
                  <a:cubicBezTo>
                    <a:pt x="11" y="5"/>
                    <a:pt x="14" y="4"/>
                    <a:pt x="18" y="4"/>
                  </a:cubicBezTo>
                  <a:cubicBezTo>
                    <a:pt x="70" y="4"/>
                    <a:pt x="70" y="4"/>
                    <a:pt x="70" y="4"/>
                  </a:cubicBezTo>
                  <a:cubicBezTo>
                    <a:pt x="74" y="4"/>
                    <a:pt x="77" y="5"/>
                    <a:pt x="80" y="8"/>
                  </a:cubicBezTo>
                  <a:cubicBezTo>
                    <a:pt x="83" y="11"/>
                    <a:pt x="84" y="14"/>
                    <a:pt x="84" y="18"/>
                  </a:cubicBezTo>
                  <a:lnTo>
                    <a:pt x="84"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48" name="文本框 47">
            <a:extLst>
              <a:ext uri="{FF2B5EF4-FFF2-40B4-BE49-F238E27FC236}">
                <a16:creationId xmlns:a16="http://schemas.microsoft.com/office/drawing/2014/main" id="{47C62B44-6050-4CBF-B014-375838611977}"/>
              </a:ext>
            </a:extLst>
          </p:cNvPr>
          <p:cNvSpPr txBox="1"/>
          <p:nvPr/>
        </p:nvSpPr>
        <p:spPr>
          <a:xfrm>
            <a:off x="0" y="1283413"/>
            <a:ext cx="1697546" cy="4037580"/>
          </a:xfrm>
          <a:prstGeom prst="rect">
            <a:avLst/>
          </a:prstGeom>
          <a:noFill/>
        </p:spPr>
        <p:txBody>
          <a:bodyPr wrap="square">
            <a:spAutoFit/>
          </a:bodyPr>
          <a:lstStyle/>
          <a:p>
            <a:pPr algn="r">
              <a:lnSpc>
                <a:spcPct val="200000"/>
              </a:lnSpc>
            </a:pPr>
            <a:r>
              <a:rPr lang="en-US" altLang="zh-CN" sz="1600" b="1" dirty="0">
                <a:solidFill>
                  <a:srgbClr val="F4B860"/>
                </a:solidFill>
                <a:latin typeface="Nunito" panose="02000503030000020003" pitchFamily="2" charset="0"/>
              </a:rPr>
              <a:t>six-minute</a:t>
            </a:r>
            <a:endParaRPr lang="zh-CN" altLang="en-US" sz="1600" b="1" dirty="0">
              <a:solidFill>
                <a:srgbClr val="F4B860"/>
              </a:solidFill>
              <a:latin typeface="Nunito" panose="02000503030000020003" pitchFamily="2" charset="0"/>
            </a:endParaRPr>
          </a:p>
          <a:p>
            <a:pPr algn="r">
              <a:lnSpc>
                <a:spcPct val="200000"/>
              </a:lnSpc>
            </a:pPr>
            <a:r>
              <a:rPr lang="zh-CN" altLang="en-US" sz="2000" b="1" dirty="0">
                <a:solidFill>
                  <a:srgbClr val="FFF6EC"/>
                </a:solidFill>
                <a:latin typeface="Nunito" panose="02000503030000020003" pitchFamily="2" charset="0"/>
              </a:rPr>
              <a:t>Cleanse</a:t>
            </a:r>
          </a:p>
          <a:p>
            <a:pPr algn="r">
              <a:lnSpc>
                <a:spcPct val="200000"/>
              </a:lnSpc>
            </a:pPr>
            <a:r>
              <a:rPr lang="zh-CN" altLang="en-US" sz="1600" dirty="0">
                <a:solidFill>
                  <a:srgbClr val="F4B860"/>
                </a:solidFill>
                <a:latin typeface="Nunito" panose="02000503030000020003" pitchFamily="2" charset="0"/>
              </a:rPr>
              <a:t>Hydrate</a:t>
            </a:r>
          </a:p>
          <a:p>
            <a:pPr algn="r">
              <a:lnSpc>
                <a:spcPct val="200000"/>
              </a:lnSpc>
            </a:pPr>
            <a:r>
              <a:rPr lang="zh-CN" altLang="en-US" sz="1600" dirty="0">
                <a:solidFill>
                  <a:srgbClr val="F4B860"/>
                </a:solidFill>
                <a:latin typeface="Nunito" panose="02000503030000020003" pitchFamily="2" charset="0"/>
              </a:rPr>
              <a:t>Eye care</a:t>
            </a:r>
          </a:p>
          <a:p>
            <a:pPr algn="r">
              <a:lnSpc>
                <a:spcPct val="200000"/>
              </a:lnSpc>
            </a:pPr>
            <a:r>
              <a:rPr lang="zh-CN" altLang="en-US" sz="1600" dirty="0">
                <a:solidFill>
                  <a:srgbClr val="F4B860"/>
                </a:solidFill>
                <a:latin typeface="Nunito" panose="02000503030000020003" pitchFamily="2" charset="0"/>
              </a:rPr>
              <a:t>Moisturize</a:t>
            </a:r>
          </a:p>
          <a:p>
            <a:pPr algn="r">
              <a:lnSpc>
                <a:spcPct val="200000"/>
              </a:lnSpc>
            </a:pPr>
            <a:r>
              <a:rPr lang="zh-CN" altLang="en-US" sz="1600" dirty="0">
                <a:solidFill>
                  <a:srgbClr val="F4B860"/>
                </a:solidFill>
                <a:latin typeface="Nunito" panose="02000503030000020003" pitchFamily="2" charset="0"/>
              </a:rPr>
              <a:t>Protect</a:t>
            </a:r>
          </a:p>
          <a:p>
            <a:pPr algn="r">
              <a:lnSpc>
                <a:spcPct val="200000"/>
              </a:lnSpc>
            </a:pPr>
            <a:r>
              <a:rPr lang="zh-CN" altLang="en-US" sz="1600" dirty="0">
                <a:solidFill>
                  <a:srgbClr val="F4B860"/>
                </a:solidFill>
                <a:latin typeface="Nunito" panose="02000503030000020003" pitchFamily="2" charset="0"/>
              </a:rPr>
              <a:t>Wait</a:t>
            </a:r>
            <a:endParaRPr lang="en-US" altLang="zh-CN" sz="1600" dirty="0">
              <a:solidFill>
                <a:srgbClr val="F4B860"/>
              </a:solidFill>
              <a:latin typeface="Nunito" panose="02000503030000020003" pitchFamily="2" charset="0"/>
            </a:endParaRPr>
          </a:p>
          <a:p>
            <a:pPr algn="r">
              <a:lnSpc>
                <a:spcPct val="200000"/>
              </a:lnSpc>
            </a:pPr>
            <a:r>
              <a:rPr lang="en-US" altLang="zh-CN" sz="1400" dirty="0">
                <a:solidFill>
                  <a:srgbClr val="F4B860"/>
                </a:solidFill>
                <a:latin typeface="Nunito" panose="02000503030000020003" pitchFamily="2" charset="0"/>
              </a:rPr>
              <a:t>Ready for makeup</a:t>
            </a:r>
            <a:endParaRPr lang="zh-CN" altLang="en-US" sz="1400" dirty="0">
              <a:solidFill>
                <a:srgbClr val="F4B860"/>
              </a:solidFill>
              <a:latin typeface="Nunito" panose="02000503030000020003" pitchFamily="2" charset="0"/>
            </a:endParaRPr>
          </a:p>
        </p:txBody>
      </p:sp>
      <p:sp>
        <p:nvSpPr>
          <p:cNvPr id="55" name="文本框 54">
            <a:extLst>
              <a:ext uri="{FF2B5EF4-FFF2-40B4-BE49-F238E27FC236}">
                <a16:creationId xmlns:a16="http://schemas.microsoft.com/office/drawing/2014/main" id="{F96A9AFF-B47D-437A-B943-BDBCF86EB5E8}"/>
              </a:ext>
            </a:extLst>
          </p:cNvPr>
          <p:cNvSpPr txBox="1"/>
          <p:nvPr/>
        </p:nvSpPr>
        <p:spPr>
          <a:xfrm>
            <a:off x="3028950" y="1431106"/>
            <a:ext cx="4092857" cy="357790"/>
          </a:xfrm>
          <a:prstGeom prst="rect">
            <a:avLst/>
          </a:prstGeom>
          <a:noFill/>
        </p:spPr>
        <p:txBody>
          <a:bodyPr wrap="square">
            <a:spAutoFit/>
          </a:bodyPr>
          <a:lstStyle/>
          <a:p>
            <a:pPr algn="l">
              <a:lnSpc>
                <a:spcPts val="1800"/>
              </a:lnSpc>
              <a:spcAft>
                <a:spcPts val="0"/>
              </a:spcAft>
            </a:pPr>
            <a:r>
              <a:rPr lang="en-US" altLang="zh-CN" sz="2400" b="1" i="0" spc="300" dirty="0">
                <a:solidFill>
                  <a:srgbClr val="E2641F"/>
                </a:solidFill>
                <a:latin typeface="Nunito" panose="02000503030000020003" pitchFamily="2" charset="0"/>
                <a:ea typeface="Calibri"/>
              </a:rPr>
              <a:t>01  Cleanse gently</a:t>
            </a:r>
          </a:p>
        </p:txBody>
      </p:sp>
      <p:sp>
        <p:nvSpPr>
          <p:cNvPr id="57" name="文本框 56">
            <a:extLst>
              <a:ext uri="{FF2B5EF4-FFF2-40B4-BE49-F238E27FC236}">
                <a16:creationId xmlns:a16="http://schemas.microsoft.com/office/drawing/2014/main" id="{B28CB012-218C-4DF2-8010-0176990154F6}"/>
              </a:ext>
            </a:extLst>
          </p:cNvPr>
          <p:cNvSpPr txBox="1"/>
          <p:nvPr/>
        </p:nvSpPr>
        <p:spPr>
          <a:xfrm>
            <a:off x="3760355" y="1647995"/>
            <a:ext cx="6915150" cy="338554"/>
          </a:xfrm>
          <a:prstGeom prst="rect">
            <a:avLst/>
          </a:prstGeom>
          <a:noFill/>
        </p:spPr>
        <p:txBody>
          <a:bodyPr wrap="square">
            <a:spAutoFit/>
          </a:bodyPr>
          <a:lstStyle>
            <a:defPPr>
              <a:defRPr lang="zh-CN"/>
            </a:defPPr>
            <a:lvl1pPr>
              <a:defRPr sz="1200">
                <a:solidFill>
                  <a:srgbClr val="FFF6EC"/>
                </a:solidFill>
                <a:latin typeface=".萍方-简" panose="020B0100000000000000" pitchFamily="34" charset="-122"/>
                <a:ea typeface=".萍方-简" panose="020B0100000000000000" pitchFamily="34" charset="-122"/>
              </a:defRPr>
            </a:lvl1pPr>
          </a:lstStyle>
          <a:p>
            <a:r>
              <a:rPr lang="zh-CN" altLang="en-US" dirty="0"/>
              <a:t>You are clearing sweat and oil, not scrubbing your face squeaky-clean.</a:t>
            </a:r>
          </a:p>
        </p:txBody>
      </p:sp>
      <p:sp>
        <p:nvSpPr>
          <p:cNvPr id="59" name="TextBox 7">
            <a:extLst>
              <a:ext uri="{FF2B5EF4-FFF2-40B4-BE49-F238E27FC236}">
                <a16:creationId xmlns:a16="http://schemas.microsoft.com/office/drawing/2014/main" id="{88BB106C-334E-4C53-89D5-3554B1256827}"/>
              </a:ext>
            </a:extLst>
          </p:cNvPr>
          <p:cNvSpPr>
            <a:spLocks noGrp="1"/>
          </p:cNvSpPr>
          <p:nvPr/>
        </p:nvSpPr>
        <p:spPr>
          <a:xfrm>
            <a:off x="6315214" y="2288857"/>
            <a:ext cx="3291840" cy="331676"/>
          </a:xfrm>
          <a:prstGeom prst="rect">
            <a:avLst/>
          </a:prstGeom>
          <a:noFill/>
        </p:spPr>
        <p:txBody>
          <a:bodyPr wrap="square" lIns="0" tIns="0" rIns="0" bIns="0" anchor="t">
            <a:noAutofit/>
          </a:bodyPr>
          <a:lstStyle/>
          <a:p>
            <a:pPr algn="l">
              <a:lnSpc>
                <a:spcPct val="100000"/>
              </a:lnSpc>
              <a:buNone/>
            </a:pPr>
            <a:r>
              <a:rPr sz="2400" b="1" i="0" dirty="0">
                <a:solidFill>
                  <a:srgbClr val="FFF6EC"/>
                </a:solidFill>
                <a:latin typeface="苹方 特粗" panose="020B0800000000000000" pitchFamily="34" charset="-122"/>
                <a:ea typeface="苹方 特粗" panose="020B0800000000000000" pitchFamily="34" charset="-122"/>
                <a:cs typeface="Aptos"/>
              </a:rPr>
              <a:t>PRODUCT + HOW</a:t>
            </a:r>
          </a:p>
        </p:txBody>
      </p:sp>
      <p:sp>
        <p:nvSpPr>
          <p:cNvPr id="60" name="Oval 8">
            <a:extLst>
              <a:ext uri="{FF2B5EF4-FFF2-40B4-BE49-F238E27FC236}">
                <a16:creationId xmlns:a16="http://schemas.microsoft.com/office/drawing/2014/main" id="{57D2EF12-E986-4962-8817-4F7F360FD68C}"/>
              </a:ext>
            </a:extLst>
          </p:cNvPr>
          <p:cNvSpPr>
            <a:spLocks noGrp="1"/>
          </p:cNvSpPr>
          <p:nvPr/>
        </p:nvSpPr>
        <p:spPr>
          <a:xfrm>
            <a:off x="6384289" y="2882820"/>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61" name="TextBox 9">
            <a:extLst>
              <a:ext uri="{FF2B5EF4-FFF2-40B4-BE49-F238E27FC236}">
                <a16:creationId xmlns:a16="http://schemas.microsoft.com/office/drawing/2014/main" id="{0223DBFA-0E8A-4F5F-A001-3F89080DB359}"/>
              </a:ext>
            </a:extLst>
          </p:cNvPr>
          <p:cNvSpPr>
            <a:spLocks noGrp="1"/>
          </p:cNvSpPr>
          <p:nvPr/>
        </p:nvSpPr>
        <p:spPr>
          <a:xfrm>
            <a:off x="6557644" y="2823229"/>
            <a:ext cx="3200400" cy="201478"/>
          </a:xfrm>
          <a:prstGeom prst="rect">
            <a:avLst/>
          </a:prstGeom>
          <a:noFill/>
        </p:spPr>
        <p:txBody>
          <a:bodyPr wrap="square" lIns="0" tIns="0" rIns="0" bIns="0" anchor="t">
            <a:noAutofit/>
          </a:bodyPr>
          <a:lstStyle/>
          <a:p>
            <a:pPr algn="l">
              <a:lnSpc>
                <a:spcPct val="108000"/>
              </a:lnSpc>
              <a:buNone/>
            </a:pPr>
            <a:r>
              <a:rPr sz="1600" b="0" i="0" dirty="0">
                <a:solidFill>
                  <a:srgbClr val="F4B860"/>
                </a:solidFill>
                <a:latin typeface="Arial" panose="020B0604020202020204" pitchFamily="34" charset="0"/>
                <a:ea typeface="Aptos"/>
                <a:cs typeface="Arial" panose="020B0604020202020204" pitchFamily="34" charset="0"/>
              </a:rPr>
              <a:t>Use a cream or low-foam cleanser.</a:t>
            </a:r>
          </a:p>
        </p:txBody>
      </p:sp>
      <p:sp>
        <p:nvSpPr>
          <p:cNvPr id="62" name="Oval 10">
            <a:extLst>
              <a:ext uri="{FF2B5EF4-FFF2-40B4-BE49-F238E27FC236}">
                <a16:creationId xmlns:a16="http://schemas.microsoft.com/office/drawing/2014/main" id="{00D5C6DF-3487-431E-8A48-751470CE09B5}"/>
              </a:ext>
            </a:extLst>
          </p:cNvPr>
          <p:cNvSpPr>
            <a:spLocks noGrp="1"/>
          </p:cNvSpPr>
          <p:nvPr/>
        </p:nvSpPr>
        <p:spPr>
          <a:xfrm>
            <a:off x="6384289" y="3290491"/>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63" name="TextBox 11">
            <a:extLst>
              <a:ext uri="{FF2B5EF4-FFF2-40B4-BE49-F238E27FC236}">
                <a16:creationId xmlns:a16="http://schemas.microsoft.com/office/drawing/2014/main" id="{9991CA4A-A404-4860-8C04-BA9893072F96}"/>
              </a:ext>
            </a:extLst>
          </p:cNvPr>
          <p:cNvSpPr>
            <a:spLocks noGrp="1"/>
          </p:cNvSpPr>
          <p:nvPr/>
        </p:nvSpPr>
        <p:spPr>
          <a:xfrm>
            <a:off x="6557644" y="3227403"/>
            <a:ext cx="3200400" cy="216283"/>
          </a:xfrm>
          <a:prstGeom prst="rect">
            <a:avLst/>
          </a:prstGeom>
          <a:noFill/>
        </p:spPr>
        <p:txBody>
          <a:bodyPr wrap="square" lIns="0" tIns="0" rIns="0" bIns="0" anchor="t">
            <a:noAutofit/>
          </a:bodyPr>
          <a:lstStyle/>
          <a:p>
            <a:pPr>
              <a:lnSpc>
                <a:spcPct val="108000"/>
              </a:lnSpc>
            </a:pPr>
            <a:r>
              <a:rPr sz="1600" dirty="0">
                <a:solidFill>
                  <a:srgbClr val="F4B860"/>
                </a:solidFill>
                <a:latin typeface="Arial" panose="020B0604020202020204" pitchFamily="34" charset="0"/>
                <a:cs typeface="Arial" panose="020B0604020202020204" pitchFamily="34" charset="0"/>
              </a:rPr>
              <a:t>Massage 30-60 sec, then rinse.</a:t>
            </a:r>
          </a:p>
        </p:txBody>
      </p:sp>
      <p:sp>
        <p:nvSpPr>
          <p:cNvPr id="64" name="Oval 12">
            <a:extLst>
              <a:ext uri="{FF2B5EF4-FFF2-40B4-BE49-F238E27FC236}">
                <a16:creationId xmlns:a16="http://schemas.microsoft.com/office/drawing/2014/main" id="{7F5D03CC-9731-4026-B82E-DBF1ED30184E}"/>
              </a:ext>
            </a:extLst>
          </p:cNvPr>
          <p:cNvSpPr>
            <a:spLocks noGrp="1"/>
          </p:cNvSpPr>
          <p:nvPr/>
        </p:nvSpPr>
        <p:spPr>
          <a:xfrm>
            <a:off x="6384289" y="3698163"/>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65" name="TextBox 13">
            <a:extLst>
              <a:ext uri="{FF2B5EF4-FFF2-40B4-BE49-F238E27FC236}">
                <a16:creationId xmlns:a16="http://schemas.microsoft.com/office/drawing/2014/main" id="{F9830D64-6189-4D28-A31A-32D9708B87BF}"/>
              </a:ext>
            </a:extLst>
          </p:cNvPr>
          <p:cNvSpPr>
            <a:spLocks noGrp="1"/>
          </p:cNvSpPr>
          <p:nvPr/>
        </p:nvSpPr>
        <p:spPr>
          <a:xfrm>
            <a:off x="6557644" y="3623839"/>
            <a:ext cx="3200400" cy="216283"/>
          </a:xfrm>
          <a:prstGeom prst="rect">
            <a:avLst/>
          </a:prstGeom>
          <a:noFill/>
        </p:spPr>
        <p:txBody>
          <a:bodyPr wrap="square" lIns="0" tIns="0" rIns="0" bIns="0" anchor="t">
            <a:noAutofit/>
          </a:bodyPr>
          <a:lstStyle/>
          <a:p>
            <a:pPr>
              <a:lnSpc>
                <a:spcPct val="108000"/>
              </a:lnSpc>
            </a:pPr>
            <a:r>
              <a:rPr sz="1600" dirty="0">
                <a:solidFill>
                  <a:srgbClr val="F4B860"/>
                </a:solidFill>
                <a:latin typeface="Arial" panose="020B0604020202020204" pitchFamily="34" charset="0"/>
                <a:cs typeface="Arial" panose="020B0604020202020204" pitchFamily="34" charset="0"/>
              </a:rPr>
              <a:t>Dry or sensitive skin can just rinse.</a:t>
            </a:r>
          </a:p>
        </p:txBody>
      </p:sp>
      <p:sp>
        <p:nvSpPr>
          <p:cNvPr id="66" name="TextBox 14">
            <a:extLst>
              <a:ext uri="{FF2B5EF4-FFF2-40B4-BE49-F238E27FC236}">
                <a16:creationId xmlns:a16="http://schemas.microsoft.com/office/drawing/2014/main" id="{1924B7FB-BA90-4307-AB6A-EFC707346C1B}"/>
              </a:ext>
            </a:extLst>
          </p:cNvPr>
          <p:cNvSpPr>
            <a:spLocks noGrp="1"/>
          </p:cNvSpPr>
          <p:nvPr/>
        </p:nvSpPr>
        <p:spPr>
          <a:xfrm>
            <a:off x="6315214" y="4027948"/>
            <a:ext cx="5155577" cy="278131"/>
          </a:xfrm>
          <a:prstGeom prst="rect">
            <a:avLst/>
          </a:prstGeom>
          <a:noFill/>
        </p:spPr>
        <p:txBody>
          <a:bodyPr wrap="square" lIns="0" tIns="0" rIns="0" bIns="0" anchor="t">
            <a:noAutofit/>
          </a:bodyPr>
          <a:lstStyle/>
          <a:p>
            <a:pPr algn="l">
              <a:lnSpc>
                <a:spcPct val="105000"/>
              </a:lnSpc>
              <a:buNone/>
            </a:pPr>
            <a:r>
              <a:rPr b="1" i="1" dirty="0">
                <a:solidFill>
                  <a:srgbClr val="FFF6EC"/>
                </a:solidFill>
                <a:latin typeface="苹方 粗体" panose="020B0600000000000000" pitchFamily="34" charset="-122"/>
                <a:ea typeface="苹方 粗体" panose="020B0600000000000000" pitchFamily="34" charset="-122"/>
                <a:cs typeface="Aptos"/>
              </a:rPr>
              <a:t>Result: clean and comfortable, never tight.</a:t>
            </a:r>
          </a:p>
        </p:txBody>
      </p:sp>
      <p:pic>
        <p:nvPicPr>
          <p:cNvPr id="70" name="图片 69">
            <a:extLst>
              <a:ext uri="{FF2B5EF4-FFF2-40B4-BE49-F238E27FC236}">
                <a16:creationId xmlns:a16="http://schemas.microsoft.com/office/drawing/2014/main" id="{E049367B-00AA-4B76-B235-FC5CEA00D94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43617" y="1968480"/>
            <a:ext cx="2759883" cy="3879728"/>
          </a:xfrm>
          <a:prstGeom prst="rect">
            <a:avLst/>
          </a:prstGeom>
        </p:spPr>
      </p:pic>
      <p:grpSp>
        <p:nvGrpSpPr>
          <p:cNvPr id="77" name="组合 76">
            <a:extLst>
              <a:ext uri="{FF2B5EF4-FFF2-40B4-BE49-F238E27FC236}">
                <a16:creationId xmlns:a16="http://schemas.microsoft.com/office/drawing/2014/main" id="{7264A083-74BC-420E-84D8-12A7F1E407D5}"/>
              </a:ext>
            </a:extLst>
          </p:cNvPr>
          <p:cNvGrpSpPr/>
          <p:nvPr/>
        </p:nvGrpSpPr>
        <p:grpSpPr>
          <a:xfrm>
            <a:off x="6288502" y="5030219"/>
            <a:ext cx="4683403" cy="817989"/>
            <a:chOff x="6192418" y="5147543"/>
            <a:chExt cx="4683403" cy="817989"/>
          </a:xfrm>
        </p:grpSpPr>
        <p:sp>
          <p:nvSpPr>
            <p:cNvPr id="71" name="矩形: 圆角 70">
              <a:extLst>
                <a:ext uri="{FF2B5EF4-FFF2-40B4-BE49-F238E27FC236}">
                  <a16:creationId xmlns:a16="http://schemas.microsoft.com/office/drawing/2014/main" id="{3CF35581-74D2-4F3B-80F9-6FD3B3EAB8C1}"/>
                </a:ext>
              </a:extLst>
            </p:cNvPr>
            <p:cNvSpPr/>
            <p:nvPr/>
          </p:nvSpPr>
          <p:spPr>
            <a:xfrm>
              <a:off x="6192418" y="5147543"/>
              <a:ext cx="4632745" cy="817989"/>
            </a:xfrm>
            <a:prstGeom prst="roundRect">
              <a:avLst/>
            </a:prstGeom>
            <a:solidFill>
              <a:schemeClr val="bg1">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6" name="组合 75">
              <a:extLst>
                <a:ext uri="{FF2B5EF4-FFF2-40B4-BE49-F238E27FC236}">
                  <a16:creationId xmlns:a16="http://schemas.microsoft.com/office/drawing/2014/main" id="{5CE71C98-875C-4408-917C-209057BD92DF}"/>
                </a:ext>
              </a:extLst>
            </p:cNvPr>
            <p:cNvGrpSpPr/>
            <p:nvPr/>
          </p:nvGrpSpPr>
          <p:grpSpPr>
            <a:xfrm>
              <a:off x="6384289" y="5157263"/>
              <a:ext cx="4491532" cy="743280"/>
              <a:chOff x="6384289" y="5157263"/>
              <a:chExt cx="4491532" cy="743280"/>
            </a:xfrm>
          </p:grpSpPr>
          <p:sp>
            <p:nvSpPr>
              <p:cNvPr id="50" name="文本框 49">
                <a:extLst>
                  <a:ext uri="{FF2B5EF4-FFF2-40B4-BE49-F238E27FC236}">
                    <a16:creationId xmlns:a16="http://schemas.microsoft.com/office/drawing/2014/main" id="{61CA3732-986D-4520-A68D-DCFB25C97C4E}"/>
                  </a:ext>
                </a:extLst>
              </p:cNvPr>
              <p:cNvSpPr txBox="1"/>
              <p:nvPr/>
            </p:nvSpPr>
            <p:spPr>
              <a:xfrm>
                <a:off x="6797182" y="5157263"/>
                <a:ext cx="4078639" cy="743280"/>
              </a:xfrm>
              <a:prstGeom prst="rect">
                <a:avLst/>
              </a:prstGeom>
              <a:noFill/>
            </p:spPr>
            <p:txBody>
              <a:bodyPr wrap="square">
                <a:spAutoFit/>
              </a:bodyPr>
              <a:lstStyle/>
              <a:p>
                <a:pPr algn="just">
                  <a:lnSpc>
                    <a:spcPct val="120000"/>
                  </a:lnSpc>
                  <a:spcAft>
                    <a:spcPts val="0"/>
                  </a:spcAft>
                </a:pPr>
                <a:r>
                  <a:rPr lang="en-US" altLang="zh-CN" i="0" dirty="0">
                    <a:solidFill>
                      <a:srgbClr val="F4B860"/>
                    </a:solidFill>
                    <a:latin typeface="Nunito" panose="02000503030000020003" pitchFamily="2" charset="0"/>
                    <a:ea typeface="Calibri"/>
                  </a:rPr>
                  <a:t>Use cool or lukewarm water, pat dry, </a:t>
                </a:r>
              </a:p>
              <a:p>
                <a:pPr algn="just">
                  <a:lnSpc>
                    <a:spcPct val="120000"/>
                  </a:lnSpc>
                  <a:spcAft>
                    <a:spcPts val="0"/>
                  </a:spcAft>
                </a:pPr>
                <a:r>
                  <a:rPr lang="en-US" altLang="zh-CN" i="0" dirty="0">
                    <a:solidFill>
                      <a:srgbClr val="F4B860"/>
                    </a:solidFill>
                    <a:latin typeface="Nunito" panose="02000503030000020003" pitchFamily="2" charset="0"/>
                    <a:ea typeface="Calibri"/>
                  </a:rPr>
                  <a:t>and skip hot water or scrub brushes.</a:t>
                </a:r>
              </a:p>
            </p:txBody>
          </p:sp>
          <p:sp>
            <p:nvSpPr>
              <p:cNvPr id="75" name="Freeform 123">
                <a:extLst>
                  <a:ext uri="{FF2B5EF4-FFF2-40B4-BE49-F238E27FC236}">
                    <a16:creationId xmlns:a16="http://schemas.microsoft.com/office/drawing/2014/main" id="{8768AB06-2FD7-461C-BDC7-871C3B210F8F}"/>
                  </a:ext>
                </a:extLst>
              </p:cNvPr>
              <p:cNvSpPr>
                <a:spLocks noEditPoints="1"/>
              </p:cNvSpPr>
              <p:nvPr/>
            </p:nvSpPr>
            <p:spPr bwMode="auto">
              <a:xfrm>
                <a:off x="6384289" y="5302257"/>
                <a:ext cx="377546" cy="325159"/>
              </a:xfrm>
              <a:custGeom>
                <a:avLst/>
                <a:gdLst>
                  <a:gd name="T0" fmla="*/ 66 w 88"/>
                  <a:gd name="T1" fmla="*/ 4 h 76"/>
                  <a:gd name="T2" fmla="*/ 84 w 88"/>
                  <a:gd name="T3" fmla="*/ 22 h 76"/>
                  <a:gd name="T4" fmla="*/ 83 w 88"/>
                  <a:gd name="T5" fmla="*/ 28 h 76"/>
                  <a:gd name="T6" fmla="*/ 44 w 88"/>
                  <a:gd name="T7" fmla="*/ 71 h 76"/>
                  <a:gd name="T8" fmla="*/ 5 w 88"/>
                  <a:gd name="T9" fmla="*/ 28 h 76"/>
                  <a:gd name="T10" fmla="*/ 4 w 88"/>
                  <a:gd name="T11" fmla="*/ 22 h 76"/>
                  <a:gd name="T12" fmla="*/ 22 w 88"/>
                  <a:gd name="T13" fmla="*/ 4 h 76"/>
                  <a:gd name="T14" fmla="*/ 40 w 88"/>
                  <a:gd name="T15" fmla="*/ 22 h 76"/>
                  <a:gd name="T16" fmla="*/ 48 w 88"/>
                  <a:gd name="T17" fmla="*/ 22 h 76"/>
                  <a:gd name="T18" fmla="*/ 66 w 88"/>
                  <a:gd name="T19" fmla="*/ 4 h 76"/>
                  <a:gd name="T20" fmla="*/ 66 w 88"/>
                  <a:gd name="T21" fmla="*/ 0 h 76"/>
                  <a:gd name="T22" fmla="*/ 44 w 88"/>
                  <a:gd name="T23" fmla="*/ 22 h 76"/>
                  <a:gd name="T24" fmla="*/ 22 w 88"/>
                  <a:gd name="T25" fmla="*/ 0 h 76"/>
                  <a:gd name="T26" fmla="*/ 0 w 88"/>
                  <a:gd name="T27" fmla="*/ 22 h 76"/>
                  <a:gd name="T28" fmla="*/ 1 w 88"/>
                  <a:gd name="T29" fmla="*/ 29 h 76"/>
                  <a:gd name="T30" fmla="*/ 44 w 88"/>
                  <a:gd name="T31" fmla="*/ 76 h 76"/>
                  <a:gd name="T32" fmla="*/ 87 w 88"/>
                  <a:gd name="T33" fmla="*/ 29 h 76"/>
                  <a:gd name="T34" fmla="*/ 88 w 88"/>
                  <a:gd name="T35" fmla="*/ 22 h 76"/>
                  <a:gd name="T36" fmla="*/ 66 w 88"/>
                  <a:gd name="T37"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8" h="76">
                    <a:moveTo>
                      <a:pt x="66" y="4"/>
                    </a:moveTo>
                    <a:cubicBezTo>
                      <a:pt x="76" y="4"/>
                      <a:pt x="84" y="12"/>
                      <a:pt x="84" y="22"/>
                    </a:cubicBezTo>
                    <a:cubicBezTo>
                      <a:pt x="84" y="24"/>
                      <a:pt x="84" y="26"/>
                      <a:pt x="83" y="28"/>
                    </a:cubicBezTo>
                    <a:cubicBezTo>
                      <a:pt x="77" y="45"/>
                      <a:pt x="52" y="65"/>
                      <a:pt x="44" y="71"/>
                    </a:cubicBezTo>
                    <a:cubicBezTo>
                      <a:pt x="36" y="65"/>
                      <a:pt x="11" y="45"/>
                      <a:pt x="5" y="28"/>
                    </a:cubicBezTo>
                    <a:cubicBezTo>
                      <a:pt x="4" y="26"/>
                      <a:pt x="4" y="24"/>
                      <a:pt x="4" y="22"/>
                    </a:cubicBezTo>
                    <a:cubicBezTo>
                      <a:pt x="4" y="12"/>
                      <a:pt x="12" y="4"/>
                      <a:pt x="22" y="4"/>
                    </a:cubicBezTo>
                    <a:cubicBezTo>
                      <a:pt x="32" y="4"/>
                      <a:pt x="40" y="12"/>
                      <a:pt x="40" y="22"/>
                    </a:cubicBezTo>
                    <a:cubicBezTo>
                      <a:pt x="48" y="22"/>
                      <a:pt x="48" y="22"/>
                      <a:pt x="48" y="22"/>
                    </a:cubicBezTo>
                    <a:cubicBezTo>
                      <a:pt x="48" y="12"/>
                      <a:pt x="56" y="4"/>
                      <a:pt x="66" y="4"/>
                    </a:cubicBezTo>
                    <a:moveTo>
                      <a:pt x="66" y="0"/>
                    </a:moveTo>
                    <a:cubicBezTo>
                      <a:pt x="54" y="0"/>
                      <a:pt x="44" y="10"/>
                      <a:pt x="44" y="22"/>
                    </a:cubicBezTo>
                    <a:cubicBezTo>
                      <a:pt x="44" y="10"/>
                      <a:pt x="34" y="0"/>
                      <a:pt x="22" y="0"/>
                    </a:cubicBezTo>
                    <a:cubicBezTo>
                      <a:pt x="10" y="0"/>
                      <a:pt x="0" y="10"/>
                      <a:pt x="0" y="22"/>
                    </a:cubicBezTo>
                    <a:cubicBezTo>
                      <a:pt x="0" y="25"/>
                      <a:pt x="0" y="27"/>
                      <a:pt x="1" y="29"/>
                    </a:cubicBezTo>
                    <a:cubicBezTo>
                      <a:pt x="9" y="51"/>
                      <a:pt x="44" y="76"/>
                      <a:pt x="44" y="76"/>
                    </a:cubicBezTo>
                    <a:cubicBezTo>
                      <a:pt x="44" y="76"/>
                      <a:pt x="79" y="51"/>
                      <a:pt x="87" y="29"/>
                    </a:cubicBezTo>
                    <a:cubicBezTo>
                      <a:pt x="88" y="27"/>
                      <a:pt x="88" y="25"/>
                      <a:pt x="88" y="22"/>
                    </a:cubicBezTo>
                    <a:cubicBezTo>
                      <a:pt x="88" y="10"/>
                      <a:pt x="78" y="0"/>
                      <a:pt x="6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sp>
        <p:nvSpPr>
          <p:cNvPr id="33" name="文本框 32">
            <a:extLst>
              <a:ext uri="{FF2B5EF4-FFF2-40B4-BE49-F238E27FC236}">
                <a16:creationId xmlns:a16="http://schemas.microsoft.com/office/drawing/2014/main" id="{32D906CC-3187-4E62-BDAA-64B2CE2AB7DB}"/>
              </a:ext>
            </a:extLst>
          </p:cNvPr>
          <p:cNvSpPr txBox="1"/>
          <p:nvPr/>
        </p:nvSpPr>
        <p:spPr>
          <a:xfrm>
            <a:off x="220266" y="427526"/>
            <a:ext cx="1284358" cy="306046"/>
          </a:xfrm>
          <a:prstGeom prst="rect">
            <a:avLst/>
          </a:prstGeom>
          <a:noFill/>
        </p:spPr>
        <p:txBody>
          <a:bodyPr wrap="square">
            <a:spAutoFit/>
          </a:bodyPr>
          <a:lstStyle/>
          <a:p>
            <a:pPr algn="ctr">
              <a:lnSpc>
                <a:spcPts val="1600"/>
              </a:lnSpc>
            </a:pPr>
            <a:r>
              <a:rPr lang="zh-CN" altLang="en-US" sz="1600" dirty="0">
                <a:solidFill>
                  <a:srgbClr val="FFFF00"/>
                </a:solidFill>
                <a:latin typeface="Nunito" panose="02000503030000020003" pitchFamily="2" charset="0"/>
              </a:rPr>
              <a:t>MORNING</a:t>
            </a:r>
          </a:p>
        </p:txBody>
      </p:sp>
    </p:spTree>
    <p:extLst>
      <p:ext uri="{BB962C8B-B14F-4D97-AF65-F5344CB8AC3E}">
        <p14:creationId xmlns:p14="http://schemas.microsoft.com/office/powerpoint/2010/main" val="2413944495"/>
      </p:ext>
    </p:extLst>
  </p:cSld>
  <p:clrMapOvr>
    <a:masterClrMapping/>
  </p:clrMapOvr>
  <p:transition spd="slow" advClick="0">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E4BF1671-7240-4123-9662-1680CF0BA453}"/>
              </a:ext>
            </a:extLst>
          </p:cNvPr>
          <p:cNvPicPr>
            <a:picLocks noChangeAspect="1"/>
          </p:cNvPicPr>
          <p:nvPr/>
        </p:nvPicPr>
        <p:blipFill>
          <a:blip r:embed="rId3" cstate="email">
            <a:alphaModFix amt="40000"/>
            <a:extLst>
              <a:ext uri="{28A0092B-C50C-407E-A947-70E740481C1C}">
                <a14:useLocalDpi xmlns:a14="http://schemas.microsoft.com/office/drawing/2010/main"/>
              </a:ext>
            </a:extLst>
          </a:blip>
          <a:stretch>
            <a:fillRect/>
          </a:stretch>
        </p:blipFill>
        <p:spPr>
          <a:xfrm>
            <a:off x="0" y="0"/>
            <a:ext cx="9441121" cy="6876272"/>
          </a:xfrm>
          <a:prstGeom prst="rect">
            <a:avLst/>
          </a:prstGeom>
        </p:spPr>
      </p:pic>
      <p:sp>
        <p:nvSpPr>
          <p:cNvPr id="8" name="L 形 7"/>
          <p:cNvSpPr/>
          <p:nvPr/>
        </p:nvSpPr>
        <p:spPr>
          <a:xfrm flipV="1">
            <a:off x="1332994" y="2232781"/>
            <a:ext cx="411574" cy="411574"/>
          </a:xfrm>
          <a:prstGeom prst="corner">
            <a:avLst>
              <a:gd name="adj1" fmla="val 12625"/>
              <a:gd name="adj2" fmla="val 12633"/>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淘宝网chenying0907出品 6"/>
          <p:cNvSpPr txBox="1"/>
          <p:nvPr/>
        </p:nvSpPr>
        <p:spPr>
          <a:xfrm>
            <a:off x="1456252" y="2342206"/>
            <a:ext cx="2320122" cy="707886"/>
          </a:xfrm>
          <a:prstGeom prst="rect">
            <a:avLst/>
          </a:prstGeom>
          <a:solidFill>
            <a:schemeClr val="bg1">
              <a:alpha val="41000"/>
            </a:schemeClr>
          </a:solidFill>
          <a:ln>
            <a:noFill/>
          </a:ln>
        </p:spPr>
        <p:txBody>
          <a:bodyPr wrap="none" rtlCol="0">
            <a:spAutoFit/>
          </a:bodyPr>
          <a:lstStyle>
            <a:defPPr>
              <a:defRPr lang="zh-CN"/>
            </a:defPPr>
            <a:lvl1pPr>
              <a:defRPr sz="2800" b="1">
                <a:solidFill>
                  <a:srgbClr val="6E6C79"/>
                </a:solidFill>
              </a:defRPr>
            </a:lvl1pPr>
          </a:lstStyle>
          <a:p>
            <a:r>
              <a:rPr lang="en-US" altLang="zh-CN" sz="4000" dirty="0">
                <a:solidFill>
                  <a:srgbClr val="F4B860"/>
                </a:solidFill>
              </a:rPr>
              <a:t>PART ONE</a:t>
            </a:r>
            <a:endParaRPr lang="zh-CN" altLang="en-US" sz="4000" dirty="0">
              <a:solidFill>
                <a:srgbClr val="F4B860"/>
              </a:solidFill>
            </a:endParaRPr>
          </a:p>
        </p:txBody>
      </p:sp>
      <p:sp>
        <p:nvSpPr>
          <p:cNvPr id="10" name="淘宝网chenying0907出品 7"/>
          <p:cNvSpPr txBox="1"/>
          <p:nvPr/>
        </p:nvSpPr>
        <p:spPr>
          <a:xfrm>
            <a:off x="1421326" y="3255508"/>
            <a:ext cx="9624751" cy="1015663"/>
          </a:xfrm>
          <a:prstGeom prst="rect">
            <a:avLst/>
          </a:prstGeom>
          <a:noFill/>
          <a:ln>
            <a:noFill/>
          </a:ln>
          <a:effectLst>
            <a:outerShdw blurRad="50800" dist="38100" dir="5400000" algn="t" rotWithShape="0">
              <a:prstClr val="black">
                <a:alpha val="40000"/>
              </a:prstClr>
            </a:outerShdw>
          </a:effectLst>
        </p:spPr>
        <p:txBody>
          <a:bodyPr wrap="none" rtlCol="0">
            <a:spAutoFit/>
          </a:bodyPr>
          <a:lstStyle>
            <a:defPPr>
              <a:defRPr lang="zh-CN"/>
            </a:defPPr>
            <a:lvl1pPr>
              <a:defRPr sz="2800" b="1">
                <a:solidFill>
                  <a:srgbClr val="6E6C79"/>
                </a:solidFill>
              </a:defRPr>
            </a:lvl1pPr>
          </a:lstStyle>
          <a:p>
            <a:pPr lvl="0">
              <a:spcBef>
                <a:spcPct val="0"/>
              </a:spcBef>
            </a:pPr>
            <a:r>
              <a:rPr lang="en-US" altLang="zh-CN" sz="6000" spc="300" dirty="0">
                <a:solidFill>
                  <a:schemeClr val="bg1"/>
                </a:solidFill>
                <a:latin typeface="Playfair Display Black" panose="00000A00000000000000" pitchFamily="2" charset="0"/>
                <a:ea typeface="微软雅黑" panose="020B0503020204020204" pitchFamily="34" charset="-122"/>
              </a:rPr>
              <a:t>The Purpose of Makeup</a:t>
            </a:r>
            <a:endParaRPr lang="zh-CN" altLang="en-US" sz="6000" spc="300" dirty="0">
              <a:solidFill>
                <a:schemeClr val="bg1"/>
              </a:solidFill>
              <a:latin typeface="Playfair Display Black" panose="00000A00000000000000" pitchFamily="2" charset="0"/>
              <a:ea typeface="微软雅黑" panose="020B0503020204020204" pitchFamily="34" charset="-122"/>
            </a:endParaRPr>
          </a:p>
        </p:txBody>
      </p:sp>
      <p:sp>
        <p:nvSpPr>
          <p:cNvPr id="11" name="淘宝网chenying0907出品 8"/>
          <p:cNvSpPr/>
          <p:nvPr/>
        </p:nvSpPr>
        <p:spPr>
          <a:xfrm rot="2664103">
            <a:off x="5797964" y="1958957"/>
            <a:ext cx="481694" cy="415254"/>
          </a:xfrm>
          <a:custGeom>
            <a:avLst/>
            <a:gdLst>
              <a:gd name="connsiteX0" fmla="*/ 719137 w 1438275"/>
              <a:gd name="connsiteY0" fmla="*/ 316102 h 1239892"/>
              <a:gd name="connsiteX1" fmla="*/ 269137 w 1438275"/>
              <a:gd name="connsiteY1" fmla="*/ 1072102 h 1239892"/>
              <a:gd name="connsiteX2" fmla="*/ 1169137 w 1438275"/>
              <a:gd name="connsiteY2" fmla="*/ 1072102 h 1239892"/>
              <a:gd name="connsiteX3" fmla="*/ 719138 w 1438275"/>
              <a:gd name="connsiteY3" fmla="*/ 0 h 1239892"/>
              <a:gd name="connsiteX4" fmla="*/ 1438275 w 1438275"/>
              <a:gd name="connsiteY4" fmla="*/ 1239892 h 1239892"/>
              <a:gd name="connsiteX5" fmla="*/ 0 w 1438275"/>
              <a:gd name="connsiteY5" fmla="*/ 1239892 h 123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8275" h="1239892">
                <a:moveTo>
                  <a:pt x="719137" y="316102"/>
                </a:moveTo>
                <a:lnTo>
                  <a:pt x="269137" y="1072102"/>
                </a:lnTo>
                <a:lnTo>
                  <a:pt x="1169137" y="1072102"/>
                </a:lnTo>
                <a:close/>
                <a:moveTo>
                  <a:pt x="719138" y="0"/>
                </a:moveTo>
                <a:lnTo>
                  <a:pt x="1438275" y="1239892"/>
                </a:lnTo>
                <a:lnTo>
                  <a:pt x="0" y="1239892"/>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淘宝网chenying0907出品 9"/>
          <p:cNvSpPr/>
          <p:nvPr/>
        </p:nvSpPr>
        <p:spPr>
          <a:xfrm rot="20599068">
            <a:off x="4634144" y="2074110"/>
            <a:ext cx="316047" cy="272455"/>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淘宝网chenying0907出品 10"/>
          <p:cNvSpPr/>
          <p:nvPr/>
        </p:nvSpPr>
        <p:spPr>
          <a:xfrm rot="659763">
            <a:off x="6556641" y="2178244"/>
            <a:ext cx="708056" cy="610393"/>
          </a:xfrm>
          <a:custGeom>
            <a:avLst/>
            <a:gdLst>
              <a:gd name="connsiteX0" fmla="*/ 719137 w 1438275"/>
              <a:gd name="connsiteY0" fmla="*/ 316102 h 1239892"/>
              <a:gd name="connsiteX1" fmla="*/ 269137 w 1438275"/>
              <a:gd name="connsiteY1" fmla="*/ 1072102 h 1239892"/>
              <a:gd name="connsiteX2" fmla="*/ 1169137 w 1438275"/>
              <a:gd name="connsiteY2" fmla="*/ 1072102 h 1239892"/>
              <a:gd name="connsiteX3" fmla="*/ 719138 w 1438275"/>
              <a:gd name="connsiteY3" fmla="*/ 0 h 1239892"/>
              <a:gd name="connsiteX4" fmla="*/ 1438275 w 1438275"/>
              <a:gd name="connsiteY4" fmla="*/ 1239892 h 1239892"/>
              <a:gd name="connsiteX5" fmla="*/ 0 w 1438275"/>
              <a:gd name="connsiteY5" fmla="*/ 1239892 h 123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8275" h="1239892">
                <a:moveTo>
                  <a:pt x="719137" y="316102"/>
                </a:moveTo>
                <a:lnTo>
                  <a:pt x="269137" y="1072102"/>
                </a:lnTo>
                <a:lnTo>
                  <a:pt x="1169137" y="1072102"/>
                </a:lnTo>
                <a:close/>
                <a:moveTo>
                  <a:pt x="719138" y="0"/>
                </a:moveTo>
                <a:lnTo>
                  <a:pt x="1438275" y="1239892"/>
                </a:lnTo>
                <a:lnTo>
                  <a:pt x="0" y="1239892"/>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淘宝网chenying0907出品 11"/>
          <p:cNvSpPr/>
          <p:nvPr/>
        </p:nvSpPr>
        <p:spPr>
          <a:xfrm rot="2525770">
            <a:off x="5333120" y="2392614"/>
            <a:ext cx="210715" cy="181651"/>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淘宝网chenying0907出品 13"/>
          <p:cNvCxnSpPr>
            <a:cxnSpLocks/>
          </p:cNvCxnSpPr>
          <p:nvPr/>
        </p:nvCxnSpPr>
        <p:spPr>
          <a:xfrm>
            <a:off x="1344919" y="3165212"/>
            <a:ext cx="9455009"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淘宝网chenying0907出品 18"/>
          <p:cNvCxnSpPr/>
          <p:nvPr/>
        </p:nvCxnSpPr>
        <p:spPr>
          <a:xfrm flipH="1">
            <a:off x="5866419" y="108545"/>
            <a:ext cx="2046865" cy="130141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淘宝网chenying0907出品 19"/>
          <p:cNvCxnSpPr/>
          <p:nvPr/>
        </p:nvCxnSpPr>
        <p:spPr>
          <a:xfrm flipH="1">
            <a:off x="6305333" y="875471"/>
            <a:ext cx="858335" cy="545737"/>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淘宝网chenying0907出品 20"/>
          <p:cNvCxnSpPr/>
          <p:nvPr/>
        </p:nvCxnSpPr>
        <p:spPr>
          <a:xfrm flipH="1">
            <a:off x="275874" y="4740352"/>
            <a:ext cx="2558999" cy="16270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淘宝网chenying0907出品 21"/>
          <p:cNvCxnSpPr/>
          <p:nvPr/>
        </p:nvCxnSpPr>
        <p:spPr>
          <a:xfrm flipH="1">
            <a:off x="1592777" y="5227891"/>
            <a:ext cx="1335868" cy="849357"/>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4-Point Star 3">
            <a:extLst>
              <a:ext uri="{FF2B5EF4-FFF2-40B4-BE49-F238E27FC236}">
                <a16:creationId xmlns:a16="http://schemas.microsoft.com/office/drawing/2014/main" id="{07AC84A6-D119-4143-9610-EDB719CEB04A}"/>
              </a:ext>
            </a:extLst>
          </p:cNvPr>
          <p:cNvSpPr/>
          <p:nvPr/>
        </p:nvSpPr>
        <p:spPr>
          <a:xfrm>
            <a:off x="1371600" y="914400"/>
            <a:ext cx="182880" cy="182880"/>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4-Point Star 4">
            <a:extLst>
              <a:ext uri="{FF2B5EF4-FFF2-40B4-BE49-F238E27FC236}">
                <a16:creationId xmlns:a16="http://schemas.microsoft.com/office/drawing/2014/main" id="{5D9738E6-C529-49AE-8392-FA056FB2F1C3}"/>
              </a:ext>
            </a:extLst>
          </p:cNvPr>
          <p:cNvSpPr/>
          <p:nvPr/>
        </p:nvSpPr>
        <p:spPr>
          <a:xfrm>
            <a:off x="3200400" y="731520"/>
            <a:ext cx="109728" cy="109728"/>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4-Point Star 5">
            <a:extLst>
              <a:ext uri="{FF2B5EF4-FFF2-40B4-BE49-F238E27FC236}">
                <a16:creationId xmlns:a16="http://schemas.microsoft.com/office/drawing/2014/main" id="{3586B677-B195-462D-9309-2B8589A4FEC5}"/>
              </a:ext>
            </a:extLst>
          </p:cNvPr>
          <p:cNvSpPr/>
          <p:nvPr/>
        </p:nvSpPr>
        <p:spPr>
          <a:xfrm>
            <a:off x="9601200" y="1371600"/>
            <a:ext cx="164592" cy="164592"/>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4-Point Star 6">
            <a:extLst>
              <a:ext uri="{FF2B5EF4-FFF2-40B4-BE49-F238E27FC236}">
                <a16:creationId xmlns:a16="http://schemas.microsoft.com/office/drawing/2014/main" id="{4654330B-BBCE-432D-80B9-738CF11AFBD4}"/>
              </a:ext>
            </a:extLst>
          </p:cNvPr>
          <p:cNvSpPr/>
          <p:nvPr/>
        </p:nvSpPr>
        <p:spPr>
          <a:xfrm>
            <a:off x="10515600" y="457200"/>
            <a:ext cx="91440" cy="91440"/>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4-Point Star 7">
            <a:extLst>
              <a:ext uri="{FF2B5EF4-FFF2-40B4-BE49-F238E27FC236}">
                <a16:creationId xmlns:a16="http://schemas.microsoft.com/office/drawing/2014/main" id="{9526B9E2-BA8B-4BCD-9DBE-99637D58D6F3}"/>
              </a:ext>
            </a:extLst>
          </p:cNvPr>
          <p:cNvSpPr/>
          <p:nvPr/>
        </p:nvSpPr>
        <p:spPr>
          <a:xfrm>
            <a:off x="1828800" y="5486400"/>
            <a:ext cx="137160" cy="137160"/>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4-Point Star 8">
            <a:extLst>
              <a:ext uri="{FF2B5EF4-FFF2-40B4-BE49-F238E27FC236}">
                <a16:creationId xmlns:a16="http://schemas.microsoft.com/office/drawing/2014/main" id="{CF0C8CB0-3D0E-4B10-8BCC-E7F8359D4065}"/>
              </a:ext>
            </a:extLst>
          </p:cNvPr>
          <p:cNvSpPr/>
          <p:nvPr/>
        </p:nvSpPr>
        <p:spPr>
          <a:xfrm>
            <a:off x="8229600" y="5943600"/>
            <a:ext cx="109728" cy="109728"/>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4-Point Star 9">
            <a:extLst>
              <a:ext uri="{FF2B5EF4-FFF2-40B4-BE49-F238E27FC236}">
                <a16:creationId xmlns:a16="http://schemas.microsoft.com/office/drawing/2014/main" id="{9A8E3065-8D71-4FFF-962F-86CCD882E5D2}"/>
              </a:ext>
            </a:extLst>
          </p:cNvPr>
          <p:cNvSpPr/>
          <p:nvPr/>
        </p:nvSpPr>
        <p:spPr>
          <a:xfrm>
            <a:off x="10972800" y="5486400"/>
            <a:ext cx="73152" cy="73152"/>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4-Point Star 10">
            <a:extLst>
              <a:ext uri="{FF2B5EF4-FFF2-40B4-BE49-F238E27FC236}">
                <a16:creationId xmlns:a16="http://schemas.microsoft.com/office/drawing/2014/main" id="{5BF69B5F-2078-4233-96B1-3EDE278938C7}"/>
              </a:ext>
            </a:extLst>
          </p:cNvPr>
          <p:cNvSpPr/>
          <p:nvPr/>
        </p:nvSpPr>
        <p:spPr>
          <a:xfrm>
            <a:off x="4572000" y="6217920"/>
            <a:ext cx="91440" cy="91440"/>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L 形 27">
            <a:extLst>
              <a:ext uri="{FF2B5EF4-FFF2-40B4-BE49-F238E27FC236}">
                <a16:creationId xmlns:a16="http://schemas.microsoft.com/office/drawing/2014/main" id="{53543CFA-C186-4859-834C-764EE3C8514D}"/>
              </a:ext>
            </a:extLst>
          </p:cNvPr>
          <p:cNvSpPr/>
          <p:nvPr/>
        </p:nvSpPr>
        <p:spPr>
          <a:xfrm flipV="1">
            <a:off x="1332994" y="2232782"/>
            <a:ext cx="411574" cy="411574"/>
          </a:xfrm>
          <a:prstGeom prst="corner">
            <a:avLst>
              <a:gd name="adj1" fmla="val 12625"/>
              <a:gd name="adj2" fmla="val 12633"/>
            </a:avLst>
          </a:pr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sp>
        <p:nvSpPr>
          <p:cNvPr id="29" name="淘宝网chenying0907出品 8">
            <a:extLst>
              <a:ext uri="{FF2B5EF4-FFF2-40B4-BE49-F238E27FC236}">
                <a16:creationId xmlns:a16="http://schemas.microsoft.com/office/drawing/2014/main" id="{52D091D7-48BD-4E91-BDC5-CAFD983AC1D4}"/>
              </a:ext>
            </a:extLst>
          </p:cNvPr>
          <p:cNvSpPr/>
          <p:nvPr/>
        </p:nvSpPr>
        <p:spPr>
          <a:xfrm rot="2664103">
            <a:off x="5797964" y="1958958"/>
            <a:ext cx="481694" cy="415254"/>
          </a:xfrm>
          <a:custGeom>
            <a:avLst/>
            <a:gdLst>
              <a:gd name="connsiteX0" fmla="*/ 719137 w 1438275"/>
              <a:gd name="connsiteY0" fmla="*/ 316102 h 1239892"/>
              <a:gd name="connsiteX1" fmla="*/ 269137 w 1438275"/>
              <a:gd name="connsiteY1" fmla="*/ 1072102 h 1239892"/>
              <a:gd name="connsiteX2" fmla="*/ 1169137 w 1438275"/>
              <a:gd name="connsiteY2" fmla="*/ 1072102 h 1239892"/>
              <a:gd name="connsiteX3" fmla="*/ 719138 w 1438275"/>
              <a:gd name="connsiteY3" fmla="*/ 0 h 1239892"/>
              <a:gd name="connsiteX4" fmla="*/ 1438275 w 1438275"/>
              <a:gd name="connsiteY4" fmla="*/ 1239892 h 1239892"/>
              <a:gd name="connsiteX5" fmla="*/ 0 w 1438275"/>
              <a:gd name="connsiteY5" fmla="*/ 1239892 h 123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8275" h="1239892">
                <a:moveTo>
                  <a:pt x="719137" y="316102"/>
                </a:moveTo>
                <a:lnTo>
                  <a:pt x="269137" y="1072102"/>
                </a:lnTo>
                <a:lnTo>
                  <a:pt x="1169137" y="1072102"/>
                </a:lnTo>
                <a:close/>
                <a:moveTo>
                  <a:pt x="719138" y="0"/>
                </a:moveTo>
                <a:lnTo>
                  <a:pt x="1438275" y="1239892"/>
                </a:lnTo>
                <a:lnTo>
                  <a:pt x="0" y="1239892"/>
                </a:lnTo>
                <a:close/>
              </a:path>
            </a:pathLst>
          </a:cu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sp>
        <p:nvSpPr>
          <p:cNvPr id="30" name="淘宝网chenying0907出品 9">
            <a:extLst>
              <a:ext uri="{FF2B5EF4-FFF2-40B4-BE49-F238E27FC236}">
                <a16:creationId xmlns:a16="http://schemas.microsoft.com/office/drawing/2014/main" id="{4F229C54-D9C0-4B54-8482-1D1133C1C65A}"/>
              </a:ext>
            </a:extLst>
          </p:cNvPr>
          <p:cNvSpPr/>
          <p:nvPr/>
        </p:nvSpPr>
        <p:spPr>
          <a:xfrm rot="20599068">
            <a:off x="4634144" y="2074111"/>
            <a:ext cx="316047" cy="272455"/>
          </a:xfrm>
          <a:prstGeom prst="triangle">
            <a:avLst/>
          </a:pr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sp>
        <p:nvSpPr>
          <p:cNvPr id="31" name="淘宝网chenying0907出品 10">
            <a:extLst>
              <a:ext uri="{FF2B5EF4-FFF2-40B4-BE49-F238E27FC236}">
                <a16:creationId xmlns:a16="http://schemas.microsoft.com/office/drawing/2014/main" id="{EFDF3582-B983-42F3-BAD0-6BB6840CFB9F}"/>
              </a:ext>
            </a:extLst>
          </p:cNvPr>
          <p:cNvSpPr/>
          <p:nvPr/>
        </p:nvSpPr>
        <p:spPr>
          <a:xfrm rot="659763">
            <a:off x="6556641" y="2178245"/>
            <a:ext cx="708056" cy="610393"/>
          </a:xfrm>
          <a:custGeom>
            <a:avLst/>
            <a:gdLst>
              <a:gd name="connsiteX0" fmla="*/ 719137 w 1438275"/>
              <a:gd name="connsiteY0" fmla="*/ 316102 h 1239892"/>
              <a:gd name="connsiteX1" fmla="*/ 269137 w 1438275"/>
              <a:gd name="connsiteY1" fmla="*/ 1072102 h 1239892"/>
              <a:gd name="connsiteX2" fmla="*/ 1169137 w 1438275"/>
              <a:gd name="connsiteY2" fmla="*/ 1072102 h 1239892"/>
              <a:gd name="connsiteX3" fmla="*/ 719138 w 1438275"/>
              <a:gd name="connsiteY3" fmla="*/ 0 h 1239892"/>
              <a:gd name="connsiteX4" fmla="*/ 1438275 w 1438275"/>
              <a:gd name="connsiteY4" fmla="*/ 1239892 h 1239892"/>
              <a:gd name="connsiteX5" fmla="*/ 0 w 1438275"/>
              <a:gd name="connsiteY5" fmla="*/ 1239892 h 123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8275" h="1239892">
                <a:moveTo>
                  <a:pt x="719137" y="316102"/>
                </a:moveTo>
                <a:lnTo>
                  <a:pt x="269137" y="1072102"/>
                </a:lnTo>
                <a:lnTo>
                  <a:pt x="1169137" y="1072102"/>
                </a:lnTo>
                <a:close/>
                <a:moveTo>
                  <a:pt x="719138" y="0"/>
                </a:moveTo>
                <a:lnTo>
                  <a:pt x="1438275" y="1239892"/>
                </a:lnTo>
                <a:lnTo>
                  <a:pt x="0" y="1239892"/>
                </a:lnTo>
                <a:close/>
              </a:path>
            </a:pathLst>
          </a:cu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sp>
        <p:nvSpPr>
          <p:cNvPr id="32" name="淘宝网chenying0907出品 11">
            <a:extLst>
              <a:ext uri="{FF2B5EF4-FFF2-40B4-BE49-F238E27FC236}">
                <a16:creationId xmlns:a16="http://schemas.microsoft.com/office/drawing/2014/main" id="{21CDE49A-1BDA-4CD5-9314-C1A912352861}"/>
              </a:ext>
            </a:extLst>
          </p:cNvPr>
          <p:cNvSpPr/>
          <p:nvPr/>
        </p:nvSpPr>
        <p:spPr>
          <a:xfrm rot="2525770">
            <a:off x="5333120" y="2392615"/>
            <a:ext cx="210715" cy="181651"/>
          </a:xfrm>
          <a:prstGeom prst="triangle">
            <a:avLst/>
          </a:pr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cxnSp>
        <p:nvCxnSpPr>
          <p:cNvPr id="33" name="淘宝网chenying0907出品 13">
            <a:extLst>
              <a:ext uri="{FF2B5EF4-FFF2-40B4-BE49-F238E27FC236}">
                <a16:creationId xmlns:a16="http://schemas.microsoft.com/office/drawing/2014/main" id="{0A5302CA-515D-466D-BC3A-FF219419C00F}"/>
              </a:ext>
            </a:extLst>
          </p:cNvPr>
          <p:cNvCxnSpPr>
            <a:cxnSpLocks/>
          </p:cNvCxnSpPr>
          <p:nvPr/>
        </p:nvCxnSpPr>
        <p:spPr>
          <a:xfrm>
            <a:off x="1344919" y="3165207"/>
            <a:ext cx="9455009"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淘宝网chenying0907出品 18">
            <a:extLst>
              <a:ext uri="{FF2B5EF4-FFF2-40B4-BE49-F238E27FC236}">
                <a16:creationId xmlns:a16="http://schemas.microsoft.com/office/drawing/2014/main" id="{17B06EE7-B807-4608-AFD9-E5D1B993E848}"/>
              </a:ext>
            </a:extLst>
          </p:cNvPr>
          <p:cNvCxnSpPr/>
          <p:nvPr/>
        </p:nvCxnSpPr>
        <p:spPr>
          <a:xfrm flipH="1">
            <a:off x="5866419" y="108546"/>
            <a:ext cx="2046865" cy="130141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淘宝网chenying0907出品 19">
            <a:extLst>
              <a:ext uri="{FF2B5EF4-FFF2-40B4-BE49-F238E27FC236}">
                <a16:creationId xmlns:a16="http://schemas.microsoft.com/office/drawing/2014/main" id="{3369D38D-F0E0-46E2-960F-F618EAC1BA5F}"/>
              </a:ext>
            </a:extLst>
          </p:cNvPr>
          <p:cNvCxnSpPr/>
          <p:nvPr/>
        </p:nvCxnSpPr>
        <p:spPr>
          <a:xfrm flipH="1">
            <a:off x="6305333" y="875472"/>
            <a:ext cx="858335" cy="545737"/>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淘宝网chenying0907出品 20">
            <a:extLst>
              <a:ext uri="{FF2B5EF4-FFF2-40B4-BE49-F238E27FC236}">
                <a16:creationId xmlns:a16="http://schemas.microsoft.com/office/drawing/2014/main" id="{87EBAD01-2C1E-4080-9FAC-87B10604BF8F}"/>
              </a:ext>
            </a:extLst>
          </p:cNvPr>
          <p:cNvCxnSpPr/>
          <p:nvPr/>
        </p:nvCxnSpPr>
        <p:spPr>
          <a:xfrm flipH="1">
            <a:off x="275874" y="4740353"/>
            <a:ext cx="2558999" cy="16270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淘宝网chenying0907出品 21">
            <a:extLst>
              <a:ext uri="{FF2B5EF4-FFF2-40B4-BE49-F238E27FC236}">
                <a16:creationId xmlns:a16="http://schemas.microsoft.com/office/drawing/2014/main" id="{6A301DD5-3AB8-4757-8EB5-75687B35B264}"/>
              </a:ext>
            </a:extLst>
          </p:cNvPr>
          <p:cNvCxnSpPr/>
          <p:nvPr/>
        </p:nvCxnSpPr>
        <p:spPr>
          <a:xfrm flipH="1">
            <a:off x="1592777" y="5227892"/>
            <a:ext cx="1335868" cy="849357"/>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文本框 42">
            <a:extLst>
              <a:ext uri="{FF2B5EF4-FFF2-40B4-BE49-F238E27FC236}">
                <a16:creationId xmlns:a16="http://schemas.microsoft.com/office/drawing/2014/main" id="{5D54E39E-82B0-422F-8324-F15D18C0E1AE}"/>
              </a:ext>
            </a:extLst>
          </p:cNvPr>
          <p:cNvSpPr txBox="1"/>
          <p:nvPr/>
        </p:nvSpPr>
        <p:spPr>
          <a:xfrm>
            <a:off x="1421326" y="4317957"/>
            <a:ext cx="2471223" cy="386260"/>
          </a:xfrm>
          <a:prstGeom prst="rect">
            <a:avLst/>
          </a:prstGeom>
          <a:noFill/>
        </p:spPr>
        <p:txBody>
          <a:bodyPr wrap="square">
            <a:spAutoFit/>
          </a:bodyPr>
          <a:lstStyle/>
          <a:p>
            <a:pPr algn="l">
              <a:lnSpc>
                <a:spcPct val="94000"/>
              </a:lnSpc>
            </a:pPr>
            <a:r>
              <a:rPr lang="en-US" altLang="zh-CN" sz="2000" b="1" i="0" dirty="0">
                <a:solidFill>
                  <a:srgbClr val="E2641F"/>
                </a:solidFill>
                <a:latin typeface="Nunito" panose="02000503030000020003" pitchFamily="2" charset="0"/>
              </a:rPr>
              <a:t>Why makeup</a:t>
            </a:r>
          </a:p>
        </p:txBody>
      </p:sp>
      <p:sp>
        <p:nvSpPr>
          <p:cNvPr id="44" name="TextBox 6">
            <a:extLst>
              <a:ext uri="{FF2B5EF4-FFF2-40B4-BE49-F238E27FC236}">
                <a16:creationId xmlns:a16="http://schemas.microsoft.com/office/drawing/2014/main" id="{30DE77F8-4D01-4B93-A355-EEB1A2F17BB7}"/>
              </a:ext>
            </a:extLst>
          </p:cNvPr>
          <p:cNvSpPr txBox="1"/>
          <p:nvPr/>
        </p:nvSpPr>
        <p:spPr>
          <a:xfrm>
            <a:off x="1421326" y="4634617"/>
            <a:ext cx="9307967" cy="241220"/>
          </a:xfrm>
          <a:prstGeom prst="rect">
            <a:avLst/>
          </a:prstGeom>
          <a:noFill/>
        </p:spPr>
        <p:txBody>
          <a:bodyPr wrap="square" lIns="0" tIns="0" rIns="0" bIns="0" anchor="t">
            <a:spAutoFit/>
          </a:bodyPr>
          <a:lstStyle/>
          <a:p>
            <a:pPr algn="l">
              <a:lnSpc>
                <a:spcPct val="110000"/>
              </a:lnSpc>
            </a:pPr>
            <a:r>
              <a:rPr sz="1500" b="0" i="0" dirty="0">
                <a:solidFill>
                  <a:srgbClr val="FFF6EC"/>
                </a:solidFill>
                <a:latin typeface="Aptos"/>
              </a:rPr>
              <a:t>Enhance what is already there. Correct what distracts you. Show up feeling like yourself.</a:t>
            </a:r>
          </a:p>
        </p:txBody>
      </p:sp>
      <p:sp>
        <p:nvSpPr>
          <p:cNvPr id="45" name="TextBox 28">
            <a:extLst>
              <a:ext uri="{FF2B5EF4-FFF2-40B4-BE49-F238E27FC236}">
                <a16:creationId xmlns:a16="http://schemas.microsoft.com/office/drawing/2014/main" id="{9B546458-582A-406E-A270-90351A927E33}"/>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spTree>
  </p:cSld>
  <p:clrMapOvr>
    <a:masterClrMapping/>
  </p:clrMapOvr>
  <p:transition spd="slow" advClick="0">
    <p:fade/>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33" name="矩形 32">
            <a:extLst>
              <a:ext uri="{FF2B5EF4-FFF2-40B4-BE49-F238E27FC236}">
                <a16:creationId xmlns:a16="http://schemas.microsoft.com/office/drawing/2014/main" id="{1088EAC0-9301-4DF8-9536-D0A6BC470A02}"/>
              </a:ext>
            </a:extLst>
          </p:cNvPr>
          <p:cNvSpPr/>
          <p:nvPr/>
        </p:nvSpPr>
        <p:spPr>
          <a:xfrm>
            <a:off x="0" y="0"/>
            <a:ext cx="1829187" cy="6858000"/>
          </a:xfrm>
          <a:prstGeom prst="rect">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id="{26C45EB2-71A5-4961-8A34-270A39539B64}"/>
              </a:ext>
            </a:extLst>
          </p:cNvPr>
          <p:cNvSpPr txBox="1"/>
          <p:nvPr/>
        </p:nvSpPr>
        <p:spPr>
          <a:xfrm>
            <a:off x="0" y="1383426"/>
            <a:ext cx="1675671" cy="4037580"/>
          </a:xfrm>
          <a:prstGeom prst="rect">
            <a:avLst/>
          </a:prstGeom>
          <a:noFill/>
        </p:spPr>
        <p:txBody>
          <a:bodyPr wrap="square">
            <a:spAutoFit/>
          </a:bodyPr>
          <a:lstStyle/>
          <a:p>
            <a:pPr algn="r">
              <a:lnSpc>
                <a:spcPct val="200000"/>
              </a:lnSpc>
            </a:pPr>
            <a:r>
              <a:rPr lang="en-US" altLang="zh-CN" sz="1600" b="1" dirty="0">
                <a:solidFill>
                  <a:srgbClr val="F4B860"/>
                </a:solidFill>
                <a:latin typeface="Nunito" panose="02000503030000020003" pitchFamily="2" charset="0"/>
              </a:rPr>
              <a:t>six-minute</a:t>
            </a:r>
            <a:endParaRPr lang="zh-CN" altLang="en-US" sz="1600" b="1" dirty="0">
              <a:solidFill>
                <a:srgbClr val="F4B860"/>
              </a:solidFill>
              <a:latin typeface="Nunito" panose="02000503030000020003" pitchFamily="2" charset="0"/>
            </a:endParaRPr>
          </a:p>
          <a:p>
            <a:pPr algn="r">
              <a:lnSpc>
                <a:spcPct val="200000"/>
              </a:lnSpc>
            </a:pPr>
            <a:r>
              <a:rPr lang="zh-CN" altLang="en-US" sz="1600" dirty="0">
                <a:solidFill>
                  <a:srgbClr val="F4B860"/>
                </a:solidFill>
                <a:latin typeface="Nunito" panose="02000503030000020003" pitchFamily="2" charset="0"/>
              </a:rPr>
              <a:t>Cleanse</a:t>
            </a:r>
          </a:p>
          <a:p>
            <a:pPr algn="r">
              <a:lnSpc>
                <a:spcPct val="200000"/>
              </a:lnSpc>
            </a:pPr>
            <a:r>
              <a:rPr lang="zh-CN" altLang="en-US" sz="2000" b="1" dirty="0">
                <a:solidFill>
                  <a:srgbClr val="FFF6EC"/>
                </a:solidFill>
                <a:latin typeface="Nunito" panose="02000503030000020003" pitchFamily="2" charset="0"/>
              </a:rPr>
              <a:t>Hydrate</a:t>
            </a:r>
          </a:p>
          <a:p>
            <a:pPr algn="r">
              <a:lnSpc>
                <a:spcPct val="200000"/>
              </a:lnSpc>
            </a:pPr>
            <a:r>
              <a:rPr lang="zh-CN" altLang="en-US" sz="1600" dirty="0">
                <a:solidFill>
                  <a:srgbClr val="F4B860"/>
                </a:solidFill>
                <a:latin typeface="Nunito" panose="02000503030000020003" pitchFamily="2" charset="0"/>
              </a:rPr>
              <a:t>Eye care</a:t>
            </a:r>
          </a:p>
          <a:p>
            <a:pPr algn="r">
              <a:lnSpc>
                <a:spcPct val="200000"/>
              </a:lnSpc>
            </a:pPr>
            <a:r>
              <a:rPr lang="zh-CN" altLang="en-US" sz="1600" dirty="0">
                <a:solidFill>
                  <a:srgbClr val="F4B860"/>
                </a:solidFill>
                <a:latin typeface="Nunito" panose="02000503030000020003" pitchFamily="2" charset="0"/>
              </a:rPr>
              <a:t>Moisturize</a:t>
            </a:r>
          </a:p>
          <a:p>
            <a:pPr algn="r">
              <a:lnSpc>
                <a:spcPct val="200000"/>
              </a:lnSpc>
            </a:pPr>
            <a:r>
              <a:rPr lang="zh-CN" altLang="en-US" sz="1600" dirty="0">
                <a:solidFill>
                  <a:srgbClr val="F4B860"/>
                </a:solidFill>
                <a:latin typeface="Nunito" panose="02000503030000020003" pitchFamily="2" charset="0"/>
              </a:rPr>
              <a:t>Protect</a:t>
            </a:r>
          </a:p>
          <a:p>
            <a:pPr algn="r">
              <a:lnSpc>
                <a:spcPct val="200000"/>
              </a:lnSpc>
            </a:pPr>
            <a:r>
              <a:rPr lang="zh-CN" altLang="en-US" sz="1600" dirty="0">
                <a:solidFill>
                  <a:srgbClr val="F4B860"/>
                </a:solidFill>
                <a:latin typeface="Nunito" panose="02000503030000020003" pitchFamily="2" charset="0"/>
              </a:rPr>
              <a:t>Wait</a:t>
            </a:r>
            <a:endParaRPr lang="en-US" altLang="zh-CN" sz="1600" dirty="0">
              <a:solidFill>
                <a:srgbClr val="F4B860"/>
              </a:solidFill>
              <a:latin typeface="Nunito" panose="02000503030000020003" pitchFamily="2" charset="0"/>
            </a:endParaRPr>
          </a:p>
          <a:p>
            <a:pPr algn="r">
              <a:lnSpc>
                <a:spcPct val="200000"/>
              </a:lnSpc>
            </a:pPr>
            <a:r>
              <a:rPr lang="en-US" altLang="zh-CN" sz="1400" dirty="0">
                <a:solidFill>
                  <a:srgbClr val="F4B860"/>
                </a:solidFill>
                <a:latin typeface="Nunito" panose="02000503030000020003" pitchFamily="2" charset="0"/>
              </a:rPr>
              <a:t>Ready for makeup</a:t>
            </a:r>
            <a:endParaRPr lang="zh-CN" altLang="en-US" sz="1400" dirty="0">
              <a:solidFill>
                <a:srgbClr val="F4B860"/>
              </a:solidFill>
              <a:latin typeface="Nunito" panose="02000503030000020003" pitchFamily="2" charset="0"/>
            </a:endParaRPr>
          </a:p>
        </p:txBody>
      </p:sp>
      <p:sp>
        <p:nvSpPr>
          <p:cNvPr id="2" name="TextBox 28">
            <a:extLst>
              <a:ext uri="{FF2B5EF4-FFF2-40B4-BE49-F238E27FC236}">
                <a16:creationId xmlns:a16="http://schemas.microsoft.com/office/drawing/2014/main" id="{4F1F5C57-3507-451F-BBCF-2C0FCBD2CF0C}"/>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grpSp>
        <p:nvGrpSpPr>
          <p:cNvPr id="3" name="组合 2">
            <a:extLst>
              <a:ext uri="{FF2B5EF4-FFF2-40B4-BE49-F238E27FC236}">
                <a16:creationId xmlns:a16="http://schemas.microsoft.com/office/drawing/2014/main" id="{5D2047F1-9FC6-487D-A9D1-E97CF133EAD9}"/>
              </a:ext>
            </a:extLst>
          </p:cNvPr>
          <p:cNvGrpSpPr/>
          <p:nvPr/>
        </p:nvGrpSpPr>
        <p:grpSpPr>
          <a:xfrm>
            <a:off x="182669" y="164290"/>
            <a:ext cx="2079519" cy="259505"/>
            <a:chOff x="182669" y="164290"/>
            <a:chExt cx="2079519" cy="259505"/>
          </a:xfrm>
        </p:grpSpPr>
        <p:sp>
          <p:nvSpPr>
            <p:cNvPr id="4" name="TextBox 2">
              <a:extLst>
                <a:ext uri="{FF2B5EF4-FFF2-40B4-BE49-F238E27FC236}">
                  <a16:creationId xmlns:a16="http://schemas.microsoft.com/office/drawing/2014/main" id="{F7F00A99-BBDC-4767-B585-EF5BAEDFF52B}"/>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05 / SKIN PREP</a:t>
              </a:r>
              <a:endParaRPr sz="1400" i="0" dirty="0">
                <a:solidFill>
                  <a:schemeClr val="bg1"/>
                </a:solidFill>
                <a:latin typeface="Nunito" panose="02000503030000020003" pitchFamily="2" charset="0"/>
                <a:ea typeface="Calibri"/>
              </a:endParaRPr>
            </a:p>
          </p:txBody>
        </p:sp>
        <p:cxnSp>
          <p:nvCxnSpPr>
            <p:cNvPr id="5" name="直接连接符 4">
              <a:extLst>
                <a:ext uri="{FF2B5EF4-FFF2-40B4-BE49-F238E27FC236}">
                  <a16:creationId xmlns:a16="http://schemas.microsoft.com/office/drawing/2014/main" id="{617A4AA4-86A2-4673-A8EE-AF5E8B376014}"/>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6" name="组合 5">
            <a:extLst>
              <a:ext uri="{FF2B5EF4-FFF2-40B4-BE49-F238E27FC236}">
                <a16:creationId xmlns:a16="http://schemas.microsoft.com/office/drawing/2014/main" id="{4E764A5C-A470-4FA9-81C2-2DCD3A2B2381}"/>
              </a:ext>
            </a:extLst>
          </p:cNvPr>
          <p:cNvGrpSpPr/>
          <p:nvPr/>
        </p:nvGrpSpPr>
        <p:grpSpPr>
          <a:xfrm>
            <a:off x="2919414" y="239888"/>
            <a:ext cx="8005718" cy="761747"/>
            <a:chOff x="3671888" y="294042"/>
            <a:chExt cx="8005718" cy="761747"/>
          </a:xfrm>
        </p:grpSpPr>
        <p:sp>
          <p:nvSpPr>
            <p:cNvPr id="7" name="文本框 6">
              <a:extLst>
                <a:ext uri="{FF2B5EF4-FFF2-40B4-BE49-F238E27FC236}">
                  <a16:creationId xmlns:a16="http://schemas.microsoft.com/office/drawing/2014/main" id="{6A4CB8B6-8DAC-4D8D-A185-97ADAA18D40C}"/>
                </a:ext>
              </a:extLst>
            </p:cNvPr>
            <p:cNvSpPr txBox="1"/>
            <p:nvPr/>
          </p:nvSpPr>
          <p:spPr>
            <a:xfrm>
              <a:off x="3671888" y="294042"/>
              <a:ext cx="8005718"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Your six-minute AM routine</a:t>
              </a:r>
              <a:endParaRPr lang="zh-CN" altLang="en-US" dirty="0"/>
            </a:p>
          </p:txBody>
        </p:sp>
        <p:sp>
          <p:nvSpPr>
            <p:cNvPr id="8" name="文本框 7">
              <a:extLst>
                <a:ext uri="{FF2B5EF4-FFF2-40B4-BE49-F238E27FC236}">
                  <a16:creationId xmlns:a16="http://schemas.microsoft.com/office/drawing/2014/main" id="{BA570F60-DF2C-4B75-8677-3884E26DAF52}"/>
                </a:ext>
              </a:extLst>
            </p:cNvPr>
            <p:cNvSpPr txBox="1"/>
            <p:nvPr/>
          </p:nvSpPr>
          <p:spPr>
            <a:xfrm>
              <a:off x="3781424" y="824957"/>
              <a:ext cx="7753350"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Keep layers light and give each one a moment to settle.</a:t>
              </a:r>
            </a:p>
          </p:txBody>
        </p:sp>
      </p:grpSp>
      <p:pic>
        <p:nvPicPr>
          <p:cNvPr id="9" name="图片 8">
            <a:extLst>
              <a:ext uri="{FF2B5EF4-FFF2-40B4-BE49-F238E27FC236}">
                <a16:creationId xmlns:a16="http://schemas.microsoft.com/office/drawing/2014/main" id="{F70548C9-2D8D-4E02-A50D-FE15FA5F8F3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38656" y="328587"/>
            <a:ext cx="588173" cy="641643"/>
          </a:xfrm>
          <a:prstGeom prst="rect">
            <a:avLst/>
          </a:prstGeom>
        </p:spPr>
      </p:pic>
      <p:grpSp>
        <p:nvGrpSpPr>
          <p:cNvPr id="10" name="组合 9">
            <a:extLst>
              <a:ext uri="{FF2B5EF4-FFF2-40B4-BE49-F238E27FC236}">
                <a16:creationId xmlns:a16="http://schemas.microsoft.com/office/drawing/2014/main" id="{E771AC83-B332-4415-AC66-FCB61B632BFC}"/>
              </a:ext>
            </a:extLst>
          </p:cNvPr>
          <p:cNvGrpSpPr/>
          <p:nvPr/>
        </p:nvGrpSpPr>
        <p:grpSpPr>
          <a:xfrm>
            <a:off x="126504" y="2633842"/>
            <a:ext cx="377546" cy="332384"/>
            <a:chOff x="4230635" y="6068714"/>
            <a:chExt cx="377546" cy="332384"/>
          </a:xfrm>
        </p:grpSpPr>
        <p:sp>
          <p:nvSpPr>
            <p:cNvPr id="11" name="Oval 143">
              <a:extLst>
                <a:ext uri="{FF2B5EF4-FFF2-40B4-BE49-F238E27FC236}">
                  <a16:creationId xmlns:a16="http://schemas.microsoft.com/office/drawing/2014/main" id="{E6A0188A-44B4-4394-BF61-8A209294D576}"/>
                </a:ext>
              </a:extLst>
            </p:cNvPr>
            <p:cNvSpPr>
              <a:spLocks noChangeArrowheads="1"/>
            </p:cNvSpPr>
            <p:nvPr/>
          </p:nvSpPr>
          <p:spPr bwMode="auto">
            <a:xfrm>
              <a:off x="4385989" y="6169875"/>
              <a:ext cx="66839"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 name="Oval 144">
              <a:extLst>
                <a:ext uri="{FF2B5EF4-FFF2-40B4-BE49-F238E27FC236}">
                  <a16:creationId xmlns:a16="http://schemas.microsoft.com/office/drawing/2014/main" id="{10BBFAD3-7413-44C7-8495-B696435D2E95}"/>
                </a:ext>
              </a:extLst>
            </p:cNvPr>
            <p:cNvSpPr>
              <a:spLocks noChangeArrowheads="1"/>
            </p:cNvSpPr>
            <p:nvPr/>
          </p:nvSpPr>
          <p:spPr bwMode="auto">
            <a:xfrm>
              <a:off x="4487149" y="6169875"/>
              <a:ext cx="68645"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Oval 145">
              <a:extLst>
                <a:ext uri="{FF2B5EF4-FFF2-40B4-BE49-F238E27FC236}">
                  <a16:creationId xmlns:a16="http://schemas.microsoft.com/office/drawing/2014/main" id="{023343AA-CA51-4FC3-9785-B4F00330A7AA}"/>
                </a:ext>
              </a:extLst>
            </p:cNvPr>
            <p:cNvSpPr>
              <a:spLocks noChangeArrowheads="1"/>
            </p:cNvSpPr>
            <p:nvPr/>
          </p:nvSpPr>
          <p:spPr bwMode="auto">
            <a:xfrm>
              <a:off x="4283021" y="6169875"/>
              <a:ext cx="68645"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146">
              <a:extLst>
                <a:ext uri="{FF2B5EF4-FFF2-40B4-BE49-F238E27FC236}">
                  <a16:creationId xmlns:a16="http://schemas.microsoft.com/office/drawing/2014/main" id="{161E62C9-2915-40B1-B293-07052F5CB8C7}"/>
                </a:ext>
              </a:extLst>
            </p:cNvPr>
            <p:cNvSpPr>
              <a:spLocks noEditPoints="1"/>
            </p:cNvSpPr>
            <p:nvPr/>
          </p:nvSpPr>
          <p:spPr bwMode="auto">
            <a:xfrm>
              <a:off x="4230635" y="6068714"/>
              <a:ext cx="377546" cy="332384"/>
            </a:xfrm>
            <a:custGeom>
              <a:avLst/>
              <a:gdLst>
                <a:gd name="T0" fmla="*/ 83 w 88"/>
                <a:gd name="T1" fmla="*/ 5 h 78"/>
                <a:gd name="T2" fmla="*/ 70 w 88"/>
                <a:gd name="T3" fmla="*/ 0 h 78"/>
                <a:gd name="T4" fmla="*/ 18 w 88"/>
                <a:gd name="T5" fmla="*/ 0 h 78"/>
                <a:gd name="T6" fmla="*/ 5 w 88"/>
                <a:gd name="T7" fmla="*/ 5 h 78"/>
                <a:gd name="T8" fmla="*/ 0 w 88"/>
                <a:gd name="T9" fmla="*/ 18 h 78"/>
                <a:gd name="T10" fmla="*/ 0 w 88"/>
                <a:gd name="T11" fmla="*/ 46 h 78"/>
                <a:gd name="T12" fmla="*/ 5 w 88"/>
                <a:gd name="T13" fmla="*/ 59 h 78"/>
                <a:gd name="T14" fmla="*/ 18 w 88"/>
                <a:gd name="T15" fmla="*/ 64 h 78"/>
                <a:gd name="T16" fmla="*/ 69 w 88"/>
                <a:gd name="T17" fmla="*/ 64 h 78"/>
                <a:gd name="T18" fmla="*/ 88 w 88"/>
                <a:gd name="T19" fmla="*/ 78 h 78"/>
                <a:gd name="T20" fmla="*/ 88 w 88"/>
                <a:gd name="T21" fmla="*/ 18 h 78"/>
                <a:gd name="T22" fmla="*/ 83 w 88"/>
                <a:gd name="T23" fmla="*/ 5 h 78"/>
                <a:gd name="T24" fmla="*/ 84 w 88"/>
                <a:gd name="T25" fmla="*/ 70 h 78"/>
                <a:gd name="T26" fmla="*/ 71 w 88"/>
                <a:gd name="T27" fmla="*/ 60 h 78"/>
                <a:gd name="T28" fmla="*/ 18 w 88"/>
                <a:gd name="T29" fmla="*/ 60 h 78"/>
                <a:gd name="T30" fmla="*/ 8 w 88"/>
                <a:gd name="T31" fmla="*/ 56 h 78"/>
                <a:gd name="T32" fmla="*/ 4 w 88"/>
                <a:gd name="T33" fmla="*/ 46 h 78"/>
                <a:gd name="T34" fmla="*/ 4 w 88"/>
                <a:gd name="T35" fmla="*/ 18 h 78"/>
                <a:gd name="T36" fmla="*/ 8 w 88"/>
                <a:gd name="T37" fmla="*/ 8 h 78"/>
                <a:gd name="T38" fmla="*/ 18 w 88"/>
                <a:gd name="T39" fmla="*/ 4 h 78"/>
                <a:gd name="T40" fmla="*/ 70 w 88"/>
                <a:gd name="T41" fmla="*/ 4 h 78"/>
                <a:gd name="T42" fmla="*/ 80 w 88"/>
                <a:gd name="T43" fmla="*/ 8 h 78"/>
                <a:gd name="T44" fmla="*/ 84 w 88"/>
                <a:gd name="T45" fmla="*/ 18 h 78"/>
                <a:gd name="T46" fmla="*/ 84 w 88"/>
                <a:gd name="T47" fmla="*/ 7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8" h="78">
                  <a:moveTo>
                    <a:pt x="83" y="5"/>
                  </a:moveTo>
                  <a:cubicBezTo>
                    <a:pt x="79" y="2"/>
                    <a:pt x="75" y="0"/>
                    <a:pt x="70" y="0"/>
                  </a:cubicBezTo>
                  <a:cubicBezTo>
                    <a:pt x="18" y="0"/>
                    <a:pt x="18" y="0"/>
                    <a:pt x="18" y="0"/>
                  </a:cubicBezTo>
                  <a:cubicBezTo>
                    <a:pt x="13" y="0"/>
                    <a:pt x="9" y="2"/>
                    <a:pt x="5" y="5"/>
                  </a:cubicBezTo>
                  <a:cubicBezTo>
                    <a:pt x="2" y="9"/>
                    <a:pt x="0" y="13"/>
                    <a:pt x="0" y="18"/>
                  </a:cubicBezTo>
                  <a:cubicBezTo>
                    <a:pt x="0" y="46"/>
                    <a:pt x="0" y="46"/>
                    <a:pt x="0" y="46"/>
                  </a:cubicBezTo>
                  <a:cubicBezTo>
                    <a:pt x="0" y="51"/>
                    <a:pt x="2" y="55"/>
                    <a:pt x="5" y="59"/>
                  </a:cubicBezTo>
                  <a:cubicBezTo>
                    <a:pt x="9" y="62"/>
                    <a:pt x="13" y="64"/>
                    <a:pt x="18" y="64"/>
                  </a:cubicBezTo>
                  <a:cubicBezTo>
                    <a:pt x="69" y="64"/>
                    <a:pt x="69" y="64"/>
                    <a:pt x="69" y="64"/>
                  </a:cubicBezTo>
                  <a:cubicBezTo>
                    <a:pt x="88" y="78"/>
                    <a:pt x="88" y="78"/>
                    <a:pt x="88" y="78"/>
                  </a:cubicBezTo>
                  <a:cubicBezTo>
                    <a:pt x="88" y="18"/>
                    <a:pt x="88" y="18"/>
                    <a:pt x="88" y="18"/>
                  </a:cubicBezTo>
                  <a:cubicBezTo>
                    <a:pt x="88" y="13"/>
                    <a:pt x="86" y="9"/>
                    <a:pt x="83" y="5"/>
                  </a:cubicBezTo>
                  <a:close/>
                  <a:moveTo>
                    <a:pt x="84" y="70"/>
                  </a:moveTo>
                  <a:cubicBezTo>
                    <a:pt x="71" y="60"/>
                    <a:pt x="71" y="60"/>
                    <a:pt x="71" y="60"/>
                  </a:cubicBezTo>
                  <a:cubicBezTo>
                    <a:pt x="18" y="60"/>
                    <a:pt x="18" y="60"/>
                    <a:pt x="18" y="60"/>
                  </a:cubicBezTo>
                  <a:cubicBezTo>
                    <a:pt x="14" y="60"/>
                    <a:pt x="11" y="59"/>
                    <a:pt x="8" y="56"/>
                  </a:cubicBezTo>
                  <a:cubicBezTo>
                    <a:pt x="5" y="53"/>
                    <a:pt x="4" y="50"/>
                    <a:pt x="4" y="46"/>
                  </a:cubicBezTo>
                  <a:cubicBezTo>
                    <a:pt x="4" y="18"/>
                    <a:pt x="4" y="18"/>
                    <a:pt x="4" y="18"/>
                  </a:cubicBezTo>
                  <a:cubicBezTo>
                    <a:pt x="4" y="14"/>
                    <a:pt x="5" y="11"/>
                    <a:pt x="8" y="8"/>
                  </a:cubicBezTo>
                  <a:cubicBezTo>
                    <a:pt x="11" y="5"/>
                    <a:pt x="14" y="4"/>
                    <a:pt x="18" y="4"/>
                  </a:cubicBezTo>
                  <a:cubicBezTo>
                    <a:pt x="70" y="4"/>
                    <a:pt x="70" y="4"/>
                    <a:pt x="70" y="4"/>
                  </a:cubicBezTo>
                  <a:cubicBezTo>
                    <a:pt x="74" y="4"/>
                    <a:pt x="77" y="5"/>
                    <a:pt x="80" y="8"/>
                  </a:cubicBezTo>
                  <a:cubicBezTo>
                    <a:pt x="83" y="11"/>
                    <a:pt x="84" y="14"/>
                    <a:pt x="84" y="18"/>
                  </a:cubicBezTo>
                  <a:lnTo>
                    <a:pt x="84"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2" name="文本框 21">
            <a:extLst>
              <a:ext uri="{FF2B5EF4-FFF2-40B4-BE49-F238E27FC236}">
                <a16:creationId xmlns:a16="http://schemas.microsoft.com/office/drawing/2014/main" id="{A5BEF127-1F5E-4F0C-8442-C701C8A3C789}"/>
              </a:ext>
            </a:extLst>
          </p:cNvPr>
          <p:cNvSpPr txBox="1"/>
          <p:nvPr/>
        </p:nvSpPr>
        <p:spPr>
          <a:xfrm>
            <a:off x="3028950" y="1431106"/>
            <a:ext cx="5824538" cy="357790"/>
          </a:xfrm>
          <a:prstGeom prst="rect">
            <a:avLst/>
          </a:prstGeom>
          <a:noFill/>
        </p:spPr>
        <p:txBody>
          <a:bodyPr wrap="square">
            <a:spAutoFit/>
          </a:bodyPr>
          <a:lstStyle/>
          <a:p>
            <a:pPr algn="l">
              <a:lnSpc>
                <a:spcPts val="1800"/>
              </a:lnSpc>
              <a:spcAft>
                <a:spcPts val="0"/>
              </a:spcAft>
            </a:pPr>
            <a:r>
              <a:rPr lang="en-US" altLang="zh-CN" sz="2400" b="1" i="0" spc="300" dirty="0">
                <a:solidFill>
                  <a:srgbClr val="E2641F"/>
                </a:solidFill>
                <a:latin typeface="Nunito" panose="02000503030000020003" pitchFamily="2" charset="0"/>
                <a:ea typeface="Calibri"/>
              </a:rPr>
              <a:t>02  </a:t>
            </a:r>
            <a:r>
              <a:rPr lang="en-US" altLang="zh-CN" sz="2400" b="1" spc="300" dirty="0">
                <a:solidFill>
                  <a:srgbClr val="E2641F"/>
                </a:solidFill>
                <a:latin typeface="Nunito" panose="02000503030000020003" pitchFamily="2" charset="0"/>
              </a:rPr>
              <a:t>Hydration is optional</a:t>
            </a:r>
          </a:p>
        </p:txBody>
      </p:sp>
      <p:sp>
        <p:nvSpPr>
          <p:cNvPr id="23" name="文本框 22">
            <a:extLst>
              <a:ext uri="{FF2B5EF4-FFF2-40B4-BE49-F238E27FC236}">
                <a16:creationId xmlns:a16="http://schemas.microsoft.com/office/drawing/2014/main" id="{35E2C4C5-84B5-49B6-9F24-E566CB8E3420}"/>
              </a:ext>
            </a:extLst>
          </p:cNvPr>
          <p:cNvSpPr txBox="1"/>
          <p:nvPr/>
        </p:nvSpPr>
        <p:spPr>
          <a:xfrm>
            <a:off x="3793085" y="1670722"/>
            <a:ext cx="7477126" cy="276999"/>
          </a:xfrm>
          <a:prstGeom prst="rect">
            <a:avLst/>
          </a:prstGeom>
          <a:noFill/>
        </p:spPr>
        <p:txBody>
          <a:bodyPr wrap="square">
            <a:spAutoFit/>
          </a:bodyPr>
          <a:lstStyle>
            <a:defPPr>
              <a:defRPr lang="zh-CN"/>
            </a:defPPr>
            <a:lvl1pPr>
              <a:defRPr sz="1200">
                <a:solidFill>
                  <a:srgbClr val="FFF6EC"/>
                </a:solidFill>
                <a:latin typeface=".萍方-简" panose="020B0100000000000000" pitchFamily="34" charset="-122"/>
                <a:ea typeface=".萍方-简" panose="020B0100000000000000" pitchFamily="34" charset="-122"/>
              </a:defRPr>
            </a:lvl1pPr>
          </a:lstStyle>
          <a:p>
            <a:r>
              <a:rPr lang="en-US" altLang="zh-CN" dirty="0"/>
              <a:t>If moisturizer already feels good, you can skip this step. More layers are not automatically better.</a:t>
            </a:r>
            <a:endParaRPr lang="zh-CN" altLang="en-US" dirty="0"/>
          </a:p>
        </p:txBody>
      </p:sp>
      <p:sp>
        <p:nvSpPr>
          <p:cNvPr id="24" name="TextBox 7">
            <a:extLst>
              <a:ext uri="{FF2B5EF4-FFF2-40B4-BE49-F238E27FC236}">
                <a16:creationId xmlns:a16="http://schemas.microsoft.com/office/drawing/2014/main" id="{C35DA839-043E-4CCC-8F46-14A97B62A6BA}"/>
              </a:ext>
            </a:extLst>
          </p:cNvPr>
          <p:cNvSpPr>
            <a:spLocks noGrp="1"/>
          </p:cNvSpPr>
          <p:nvPr/>
        </p:nvSpPr>
        <p:spPr>
          <a:xfrm>
            <a:off x="3100804" y="2302166"/>
            <a:ext cx="3291840" cy="331676"/>
          </a:xfrm>
          <a:prstGeom prst="rect">
            <a:avLst/>
          </a:prstGeom>
          <a:noFill/>
        </p:spPr>
        <p:txBody>
          <a:bodyPr wrap="square" lIns="0" tIns="0" rIns="0" bIns="0" anchor="t">
            <a:noAutofit/>
          </a:bodyPr>
          <a:lstStyle/>
          <a:p>
            <a:pPr algn="l">
              <a:lnSpc>
                <a:spcPct val="100000"/>
              </a:lnSpc>
              <a:buNone/>
            </a:pPr>
            <a:r>
              <a:rPr sz="2400" b="1" i="0" dirty="0">
                <a:solidFill>
                  <a:srgbClr val="FFF6EC"/>
                </a:solidFill>
                <a:latin typeface="苹方 特粗" panose="020B0800000000000000" pitchFamily="34" charset="-122"/>
                <a:ea typeface="苹方 特粗" panose="020B0800000000000000" pitchFamily="34" charset="-122"/>
                <a:cs typeface="Aptos"/>
              </a:rPr>
              <a:t>PRODUCT + HOW</a:t>
            </a:r>
          </a:p>
        </p:txBody>
      </p:sp>
      <p:sp>
        <p:nvSpPr>
          <p:cNvPr id="25" name="Oval 8">
            <a:extLst>
              <a:ext uri="{FF2B5EF4-FFF2-40B4-BE49-F238E27FC236}">
                <a16:creationId xmlns:a16="http://schemas.microsoft.com/office/drawing/2014/main" id="{CE43E8A4-6E68-487D-811C-6669621FC41E}"/>
              </a:ext>
            </a:extLst>
          </p:cNvPr>
          <p:cNvSpPr>
            <a:spLocks noGrp="1"/>
          </p:cNvSpPr>
          <p:nvPr/>
        </p:nvSpPr>
        <p:spPr>
          <a:xfrm>
            <a:off x="3169879" y="2896129"/>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26" name="TextBox 9">
            <a:extLst>
              <a:ext uri="{FF2B5EF4-FFF2-40B4-BE49-F238E27FC236}">
                <a16:creationId xmlns:a16="http://schemas.microsoft.com/office/drawing/2014/main" id="{67AD6507-2470-40F3-B2E9-0EE7B22D8FCF}"/>
              </a:ext>
            </a:extLst>
          </p:cNvPr>
          <p:cNvSpPr>
            <a:spLocks noGrp="1"/>
          </p:cNvSpPr>
          <p:nvPr/>
        </p:nvSpPr>
        <p:spPr>
          <a:xfrm>
            <a:off x="3343233" y="2836538"/>
            <a:ext cx="4719679" cy="278130"/>
          </a:xfrm>
          <a:prstGeom prst="rect">
            <a:avLst/>
          </a:prstGeom>
          <a:noFill/>
        </p:spPr>
        <p:txBody>
          <a:bodyPr wrap="square" lIns="0" tIns="0" rIns="0" bIns="0" anchor="t">
            <a:noAutofit/>
          </a:bodyPr>
          <a:lstStyle/>
          <a:p>
            <a:pPr algn="l">
              <a:lnSpc>
                <a:spcPct val="108000"/>
              </a:lnSpc>
              <a:buNone/>
            </a:pPr>
            <a:r>
              <a:rPr lang="en-US" sz="1600" b="0" i="0" dirty="0">
                <a:solidFill>
                  <a:srgbClr val="F4B860"/>
                </a:solidFill>
                <a:latin typeface="Arial" panose="020B0604020202020204" pitchFamily="34" charset="0"/>
                <a:ea typeface="Aptos"/>
                <a:cs typeface="Arial" panose="020B0604020202020204" pitchFamily="34" charset="0"/>
              </a:rPr>
              <a:t>Try an alcohol-free toner or basic hydrating serum.</a:t>
            </a:r>
            <a:endParaRPr sz="1600" b="0" i="0" dirty="0">
              <a:solidFill>
                <a:srgbClr val="F4B860"/>
              </a:solidFill>
              <a:latin typeface="Arial" panose="020B0604020202020204" pitchFamily="34" charset="0"/>
              <a:ea typeface="Aptos"/>
              <a:cs typeface="Arial" panose="020B0604020202020204" pitchFamily="34" charset="0"/>
            </a:endParaRPr>
          </a:p>
        </p:txBody>
      </p:sp>
      <p:sp>
        <p:nvSpPr>
          <p:cNvPr id="27" name="Oval 10">
            <a:extLst>
              <a:ext uri="{FF2B5EF4-FFF2-40B4-BE49-F238E27FC236}">
                <a16:creationId xmlns:a16="http://schemas.microsoft.com/office/drawing/2014/main" id="{5FFE7750-49B1-4E44-8308-EE76974E36DB}"/>
              </a:ext>
            </a:extLst>
          </p:cNvPr>
          <p:cNvSpPr>
            <a:spLocks noGrp="1"/>
          </p:cNvSpPr>
          <p:nvPr/>
        </p:nvSpPr>
        <p:spPr>
          <a:xfrm>
            <a:off x="3169879" y="3303800"/>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28" name="TextBox 11">
            <a:extLst>
              <a:ext uri="{FF2B5EF4-FFF2-40B4-BE49-F238E27FC236}">
                <a16:creationId xmlns:a16="http://schemas.microsoft.com/office/drawing/2014/main" id="{BB22B103-50DC-4D7C-A8E7-14C708103EF0}"/>
              </a:ext>
            </a:extLst>
          </p:cNvPr>
          <p:cNvSpPr>
            <a:spLocks noGrp="1"/>
          </p:cNvSpPr>
          <p:nvPr/>
        </p:nvSpPr>
        <p:spPr>
          <a:xfrm>
            <a:off x="3343233" y="3240712"/>
            <a:ext cx="4591091" cy="278130"/>
          </a:xfrm>
          <a:prstGeom prst="rect">
            <a:avLst/>
          </a:prstGeom>
          <a:noFill/>
        </p:spPr>
        <p:txBody>
          <a:bodyPr wrap="square" lIns="0" tIns="0" rIns="0" bIns="0" anchor="t">
            <a:noAutofit/>
          </a:bodyPr>
          <a:lstStyle/>
          <a:p>
            <a:pPr>
              <a:lnSpc>
                <a:spcPct val="108000"/>
              </a:lnSpc>
            </a:pPr>
            <a:r>
              <a:rPr lang="en-US" sz="1600" dirty="0">
                <a:solidFill>
                  <a:srgbClr val="F4B860"/>
                </a:solidFill>
                <a:latin typeface="Arial" panose="020B0604020202020204" pitchFamily="34" charset="0"/>
                <a:cs typeface="Arial" panose="020B0604020202020204" pitchFamily="34" charset="0"/>
              </a:rPr>
              <a:t>Press 2-3 drops into slightly damp skin.</a:t>
            </a:r>
            <a:endParaRPr sz="1600" dirty="0">
              <a:solidFill>
                <a:srgbClr val="F4B860"/>
              </a:solidFill>
              <a:latin typeface="Arial" panose="020B0604020202020204" pitchFamily="34" charset="0"/>
              <a:cs typeface="Arial" panose="020B0604020202020204" pitchFamily="34" charset="0"/>
            </a:endParaRPr>
          </a:p>
        </p:txBody>
      </p:sp>
      <p:sp>
        <p:nvSpPr>
          <p:cNvPr id="29" name="Oval 12">
            <a:extLst>
              <a:ext uri="{FF2B5EF4-FFF2-40B4-BE49-F238E27FC236}">
                <a16:creationId xmlns:a16="http://schemas.microsoft.com/office/drawing/2014/main" id="{9EDDE10C-8BA4-4F30-9B80-A45741055D5A}"/>
              </a:ext>
            </a:extLst>
          </p:cNvPr>
          <p:cNvSpPr>
            <a:spLocks noGrp="1"/>
          </p:cNvSpPr>
          <p:nvPr/>
        </p:nvSpPr>
        <p:spPr>
          <a:xfrm>
            <a:off x="3169879" y="3711472"/>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30" name="TextBox 13">
            <a:extLst>
              <a:ext uri="{FF2B5EF4-FFF2-40B4-BE49-F238E27FC236}">
                <a16:creationId xmlns:a16="http://schemas.microsoft.com/office/drawing/2014/main" id="{57235376-1CA9-4B1F-B063-E1E43010A5D4}"/>
              </a:ext>
            </a:extLst>
          </p:cNvPr>
          <p:cNvSpPr>
            <a:spLocks noGrp="1"/>
          </p:cNvSpPr>
          <p:nvPr/>
        </p:nvSpPr>
        <p:spPr>
          <a:xfrm>
            <a:off x="3343234" y="3637148"/>
            <a:ext cx="4534390" cy="268257"/>
          </a:xfrm>
          <a:prstGeom prst="rect">
            <a:avLst/>
          </a:prstGeom>
          <a:noFill/>
        </p:spPr>
        <p:txBody>
          <a:bodyPr wrap="square" lIns="0" tIns="0" rIns="0" bIns="0" anchor="t">
            <a:noAutofit/>
          </a:bodyPr>
          <a:lstStyle/>
          <a:p>
            <a:pPr>
              <a:lnSpc>
                <a:spcPct val="108000"/>
              </a:lnSpc>
            </a:pPr>
            <a:r>
              <a:rPr lang="en-US" sz="1600" dirty="0">
                <a:solidFill>
                  <a:srgbClr val="F4B860"/>
                </a:solidFill>
                <a:latin typeface="Arial" panose="020B0604020202020204" pitchFamily="34" charset="0"/>
                <a:cs typeface="Arial" panose="020B0604020202020204" pitchFamily="34" charset="0"/>
              </a:rPr>
              <a:t>Look for glycerin or hyaluronic acid.</a:t>
            </a:r>
            <a:endParaRPr sz="1600" dirty="0">
              <a:solidFill>
                <a:srgbClr val="F4B860"/>
              </a:solidFill>
              <a:latin typeface="Arial" panose="020B0604020202020204" pitchFamily="34" charset="0"/>
              <a:cs typeface="Arial" panose="020B0604020202020204" pitchFamily="34" charset="0"/>
            </a:endParaRPr>
          </a:p>
        </p:txBody>
      </p:sp>
      <p:sp>
        <p:nvSpPr>
          <p:cNvPr id="31" name="TextBox 14">
            <a:extLst>
              <a:ext uri="{FF2B5EF4-FFF2-40B4-BE49-F238E27FC236}">
                <a16:creationId xmlns:a16="http://schemas.microsoft.com/office/drawing/2014/main" id="{4C265CE0-1689-4213-95D8-F44365290F13}"/>
              </a:ext>
            </a:extLst>
          </p:cNvPr>
          <p:cNvSpPr>
            <a:spLocks noGrp="1"/>
          </p:cNvSpPr>
          <p:nvPr/>
        </p:nvSpPr>
        <p:spPr>
          <a:xfrm>
            <a:off x="3100804" y="4041257"/>
            <a:ext cx="5155577" cy="278131"/>
          </a:xfrm>
          <a:prstGeom prst="rect">
            <a:avLst/>
          </a:prstGeom>
          <a:noFill/>
        </p:spPr>
        <p:txBody>
          <a:bodyPr wrap="square" lIns="0" tIns="0" rIns="0" bIns="0" anchor="t">
            <a:noAutofit/>
          </a:bodyPr>
          <a:lstStyle/>
          <a:p>
            <a:pPr algn="l">
              <a:lnSpc>
                <a:spcPct val="105000"/>
              </a:lnSpc>
              <a:buNone/>
            </a:pPr>
            <a:r>
              <a:rPr lang="en-US" b="1" i="1" dirty="0">
                <a:solidFill>
                  <a:srgbClr val="FFF6EC"/>
                </a:solidFill>
                <a:latin typeface="苹方 粗体" panose="020B0600000000000000" pitchFamily="34" charset="-122"/>
                <a:ea typeface="苹方 粗体" panose="020B0600000000000000" pitchFamily="34" charset="-122"/>
                <a:cs typeface="Aptos"/>
              </a:rPr>
              <a:t>Result: plump and lightly dewy, not sticky.</a:t>
            </a:r>
            <a:endParaRPr b="1" i="1" dirty="0">
              <a:solidFill>
                <a:srgbClr val="FFF6EC"/>
              </a:solidFill>
              <a:latin typeface="苹方 粗体" panose="020B0600000000000000" pitchFamily="34" charset="-122"/>
              <a:ea typeface="苹方 粗体" panose="020B0600000000000000" pitchFamily="34" charset="-122"/>
              <a:cs typeface="Aptos"/>
            </a:endParaRPr>
          </a:p>
        </p:txBody>
      </p:sp>
      <p:grpSp>
        <p:nvGrpSpPr>
          <p:cNvPr id="43" name="组合 42">
            <a:extLst>
              <a:ext uri="{FF2B5EF4-FFF2-40B4-BE49-F238E27FC236}">
                <a16:creationId xmlns:a16="http://schemas.microsoft.com/office/drawing/2014/main" id="{381D5823-34F0-42C1-B93D-F2DA59D1AE8F}"/>
              </a:ext>
            </a:extLst>
          </p:cNvPr>
          <p:cNvGrpSpPr/>
          <p:nvPr/>
        </p:nvGrpSpPr>
        <p:grpSpPr>
          <a:xfrm>
            <a:off x="3100804" y="4841803"/>
            <a:ext cx="4372588" cy="1104415"/>
            <a:chOff x="3252175" y="4733925"/>
            <a:chExt cx="4372588" cy="1104415"/>
          </a:xfrm>
        </p:grpSpPr>
        <p:sp>
          <p:nvSpPr>
            <p:cNvPr id="42" name="矩形: 圆角 41">
              <a:extLst>
                <a:ext uri="{FF2B5EF4-FFF2-40B4-BE49-F238E27FC236}">
                  <a16:creationId xmlns:a16="http://schemas.microsoft.com/office/drawing/2014/main" id="{FA1E81B8-B985-471B-8927-4FE6A81FA55A}"/>
                </a:ext>
              </a:extLst>
            </p:cNvPr>
            <p:cNvSpPr/>
            <p:nvPr/>
          </p:nvSpPr>
          <p:spPr>
            <a:xfrm>
              <a:off x="3252175" y="4733925"/>
              <a:ext cx="4372588" cy="1104415"/>
            </a:xfrm>
            <a:prstGeom prst="roundRect">
              <a:avLst>
                <a:gd name="adj" fmla="val 13648"/>
              </a:avLst>
            </a:prstGeom>
            <a:solidFill>
              <a:srgbClr val="FFF6E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41" name="组合 40">
              <a:extLst>
                <a:ext uri="{FF2B5EF4-FFF2-40B4-BE49-F238E27FC236}">
                  <a16:creationId xmlns:a16="http://schemas.microsoft.com/office/drawing/2014/main" id="{E9FE7829-49F4-4776-8F3D-F5E1C53C5873}"/>
                </a:ext>
              </a:extLst>
            </p:cNvPr>
            <p:cNvGrpSpPr/>
            <p:nvPr/>
          </p:nvGrpSpPr>
          <p:grpSpPr>
            <a:xfrm>
              <a:off x="3457042" y="4789882"/>
              <a:ext cx="4078639" cy="1001108"/>
              <a:chOff x="3491867" y="4579349"/>
              <a:chExt cx="4078639" cy="1001108"/>
            </a:xfrm>
          </p:grpSpPr>
          <p:sp>
            <p:nvSpPr>
              <p:cNvPr id="17" name="文本框 16">
                <a:extLst>
                  <a:ext uri="{FF2B5EF4-FFF2-40B4-BE49-F238E27FC236}">
                    <a16:creationId xmlns:a16="http://schemas.microsoft.com/office/drawing/2014/main" id="{69B0EE62-7387-4E90-9C14-A7FE01F01862}"/>
                  </a:ext>
                </a:extLst>
              </p:cNvPr>
              <p:cNvSpPr txBox="1"/>
              <p:nvPr/>
            </p:nvSpPr>
            <p:spPr>
              <a:xfrm>
                <a:off x="3491867" y="4579349"/>
                <a:ext cx="4078639" cy="1001108"/>
              </a:xfrm>
              <a:prstGeom prst="rect">
                <a:avLst/>
              </a:prstGeom>
              <a:noFill/>
            </p:spPr>
            <p:txBody>
              <a:bodyPr wrap="square">
                <a:spAutoFit/>
              </a:bodyPr>
              <a:lstStyle/>
              <a:p>
                <a:pPr algn="just">
                  <a:lnSpc>
                    <a:spcPct val="120000"/>
                  </a:lnSpc>
                  <a:spcAft>
                    <a:spcPts val="0"/>
                  </a:spcAft>
                </a:pPr>
                <a:r>
                  <a:rPr lang="en-US" altLang="zh-CN" b="1" i="0" dirty="0">
                    <a:solidFill>
                      <a:srgbClr val="FFF6EC"/>
                    </a:solidFill>
                    <a:latin typeface="Nunito" panose="02000503030000020003" pitchFamily="2" charset="0"/>
                    <a:ea typeface="Calibri"/>
                  </a:rPr>
                  <a:t>       TIP:</a:t>
                </a:r>
              </a:p>
              <a:p>
                <a:pPr algn="just">
                  <a:lnSpc>
                    <a:spcPct val="120000"/>
                  </a:lnSpc>
                  <a:spcAft>
                    <a:spcPts val="0"/>
                  </a:spcAft>
                </a:pPr>
                <a:r>
                  <a:rPr lang="en-US" altLang="zh-CN" sz="1600" i="0" dirty="0">
                    <a:solidFill>
                      <a:srgbClr val="F4B860"/>
                    </a:solidFill>
                    <a:latin typeface="Nunito" panose="02000503030000020003" pitchFamily="2" charset="0"/>
                    <a:ea typeface="Calibri"/>
                  </a:rPr>
                  <a:t>Wait 30-60 sec before moisturizer. If it pills, use less or skip it.</a:t>
                </a:r>
              </a:p>
            </p:txBody>
          </p:sp>
          <p:grpSp>
            <p:nvGrpSpPr>
              <p:cNvPr id="35" name="组合 34">
                <a:extLst>
                  <a:ext uri="{FF2B5EF4-FFF2-40B4-BE49-F238E27FC236}">
                    <a16:creationId xmlns:a16="http://schemas.microsoft.com/office/drawing/2014/main" id="{60AF9BF5-7558-440A-BE6E-52E90BD94736}"/>
                  </a:ext>
                </a:extLst>
              </p:cNvPr>
              <p:cNvGrpSpPr/>
              <p:nvPr/>
            </p:nvGrpSpPr>
            <p:grpSpPr>
              <a:xfrm>
                <a:off x="3528328" y="4601098"/>
                <a:ext cx="393803" cy="325159"/>
                <a:chOff x="1759430" y="4444728"/>
                <a:chExt cx="393803" cy="325159"/>
              </a:xfrm>
            </p:grpSpPr>
            <p:sp>
              <p:nvSpPr>
                <p:cNvPr id="36" name="Freeform 249">
                  <a:extLst>
                    <a:ext uri="{FF2B5EF4-FFF2-40B4-BE49-F238E27FC236}">
                      <a16:creationId xmlns:a16="http://schemas.microsoft.com/office/drawing/2014/main" id="{16582A16-E1B7-4132-A184-211C6EF3AA56}"/>
                    </a:ext>
                  </a:extLst>
                </p:cNvPr>
                <p:cNvSpPr/>
                <p:nvPr/>
              </p:nvSpPr>
              <p:spPr bwMode="auto">
                <a:xfrm>
                  <a:off x="1759430" y="4444728"/>
                  <a:ext cx="393803" cy="81290"/>
                </a:xfrm>
                <a:custGeom>
                  <a:avLst/>
                  <a:gdLst>
                    <a:gd name="T0" fmla="*/ 46 w 92"/>
                    <a:gd name="T1" fmla="*/ 0 h 19"/>
                    <a:gd name="T2" fmla="*/ 0 w 92"/>
                    <a:gd name="T3" fmla="*/ 16 h 19"/>
                    <a:gd name="T4" fmla="*/ 2 w 92"/>
                    <a:gd name="T5" fmla="*/ 19 h 19"/>
                    <a:gd name="T6" fmla="*/ 46 w 92"/>
                    <a:gd name="T7" fmla="*/ 4 h 19"/>
                    <a:gd name="T8" fmla="*/ 90 w 92"/>
                    <a:gd name="T9" fmla="*/ 19 h 19"/>
                    <a:gd name="T10" fmla="*/ 92 w 92"/>
                    <a:gd name="T11" fmla="*/ 16 h 19"/>
                    <a:gd name="T12" fmla="*/ 46 w 92"/>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92" h="19">
                      <a:moveTo>
                        <a:pt x="46" y="0"/>
                      </a:moveTo>
                      <a:cubicBezTo>
                        <a:pt x="29" y="0"/>
                        <a:pt x="13" y="6"/>
                        <a:pt x="0" y="16"/>
                      </a:cubicBezTo>
                      <a:cubicBezTo>
                        <a:pt x="2" y="19"/>
                        <a:pt x="2" y="19"/>
                        <a:pt x="2" y="19"/>
                      </a:cubicBezTo>
                      <a:cubicBezTo>
                        <a:pt x="14" y="10"/>
                        <a:pt x="29" y="4"/>
                        <a:pt x="46" y="4"/>
                      </a:cubicBezTo>
                      <a:cubicBezTo>
                        <a:pt x="63" y="4"/>
                        <a:pt x="78" y="10"/>
                        <a:pt x="90" y="19"/>
                      </a:cubicBezTo>
                      <a:cubicBezTo>
                        <a:pt x="92" y="16"/>
                        <a:pt x="92" y="16"/>
                        <a:pt x="92" y="16"/>
                      </a:cubicBezTo>
                      <a:cubicBezTo>
                        <a:pt x="79" y="6"/>
                        <a:pt x="63" y="0"/>
                        <a:pt x="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nvGrpSpPr>
                <p:cNvPr id="37" name="组合 36">
                  <a:extLst>
                    <a:ext uri="{FF2B5EF4-FFF2-40B4-BE49-F238E27FC236}">
                      <a16:creationId xmlns:a16="http://schemas.microsoft.com/office/drawing/2014/main" id="{7E079FA6-F5E3-4284-A544-1D85F801420C}"/>
                    </a:ext>
                  </a:extLst>
                </p:cNvPr>
                <p:cNvGrpSpPr/>
                <p:nvPr/>
              </p:nvGrpSpPr>
              <p:grpSpPr>
                <a:xfrm>
                  <a:off x="1811816" y="4529630"/>
                  <a:ext cx="290837" cy="240257"/>
                  <a:chOff x="1811816" y="4529630"/>
                  <a:chExt cx="290837" cy="240257"/>
                </a:xfrm>
              </p:grpSpPr>
              <p:sp>
                <p:nvSpPr>
                  <p:cNvPr id="38" name="Freeform 248">
                    <a:extLst>
                      <a:ext uri="{FF2B5EF4-FFF2-40B4-BE49-F238E27FC236}">
                        <a16:creationId xmlns:a16="http://schemas.microsoft.com/office/drawing/2014/main" id="{24A70A72-5F47-454A-A3D3-64256B5F4076}"/>
                      </a:ext>
                    </a:extLst>
                  </p:cNvPr>
                  <p:cNvSpPr/>
                  <p:nvPr/>
                </p:nvSpPr>
                <p:spPr bwMode="auto">
                  <a:xfrm>
                    <a:off x="1862396" y="4614534"/>
                    <a:ext cx="187869" cy="46967"/>
                  </a:xfrm>
                  <a:custGeom>
                    <a:avLst/>
                    <a:gdLst>
                      <a:gd name="T0" fmla="*/ 0 w 44"/>
                      <a:gd name="T1" fmla="*/ 8 h 11"/>
                      <a:gd name="T2" fmla="*/ 3 w 44"/>
                      <a:gd name="T3" fmla="*/ 11 h 11"/>
                      <a:gd name="T4" fmla="*/ 22 w 44"/>
                      <a:gd name="T5" fmla="*/ 4 h 11"/>
                      <a:gd name="T6" fmla="*/ 41 w 44"/>
                      <a:gd name="T7" fmla="*/ 11 h 11"/>
                      <a:gd name="T8" fmla="*/ 44 w 44"/>
                      <a:gd name="T9" fmla="*/ 8 h 11"/>
                      <a:gd name="T10" fmla="*/ 22 w 44"/>
                      <a:gd name="T11" fmla="*/ 0 h 11"/>
                      <a:gd name="T12" fmla="*/ 0 w 44"/>
                      <a:gd name="T13" fmla="*/ 8 h 11"/>
                    </a:gdLst>
                    <a:ahLst/>
                    <a:cxnLst>
                      <a:cxn ang="0">
                        <a:pos x="T0" y="T1"/>
                      </a:cxn>
                      <a:cxn ang="0">
                        <a:pos x="T2" y="T3"/>
                      </a:cxn>
                      <a:cxn ang="0">
                        <a:pos x="T4" y="T5"/>
                      </a:cxn>
                      <a:cxn ang="0">
                        <a:pos x="T6" y="T7"/>
                      </a:cxn>
                      <a:cxn ang="0">
                        <a:pos x="T8" y="T9"/>
                      </a:cxn>
                      <a:cxn ang="0">
                        <a:pos x="T10" y="T11"/>
                      </a:cxn>
                      <a:cxn ang="0">
                        <a:pos x="T12" y="T13"/>
                      </a:cxn>
                    </a:cxnLst>
                    <a:rect l="0" t="0" r="r" b="b"/>
                    <a:pathLst>
                      <a:path w="44" h="11">
                        <a:moveTo>
                          <a:pt x="0" y="8"/>
                        </a:moveTo>
                        <a:cubicBezTo>
                          <a:pt x="3" y="11"/>
                          <a:pt x="3" y="11"/>
                          <a:pt x="3" y="11"/>
                        </a:cubicBezTo>
                        <a:cubicBezTo>
                          <a:pt x="8" y="7"/>
                          <a:pt x="15" y="4"/>
                          <a:pt x="22" y="4"/>
                        </a:cubicBezTo>
                        <a:cubicBezTo>
                          <a:pt x="29" y="4"/>
                          <a:pt x="36" y="7"/>
                          <a:pt x="41" y="11"/>
                        </a:cubicBezTo>
                        <a:cubicBezTo>
                          <a:pt x="44" y="8"/>
                          <a:pt x="44" y="8"/>
                          <a:pt x="44" y="8"/>
                        </a:cubicBezTo>
                        <a:cubicBezTo>
                          <a:pt x="38" y="3"/>
                          <a:pt x="30" y="0"/>
                          <a:pt x="22" y="0"/>
                        </a:cubicBezTo>
                        <a:cubicBezTo>
                          <a:pt x="14" y="0"/>
                          <a:pt x="6" y="3"/>
                          <a:pt x="0"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 name="Freeform 250">
                    <a:extLst>
                      <a:ext uri="{FF2B5EF4-FFF2-40B4-BE49-F238E27FC236}">
                        <a16:creationId xmlns:a16="http://schemas.microsoft.com/office/drawing/2014/main" id="{C610E852-E7F3-4298-A3BB-13518ED11BF8}"/>
                      </a:ext>
                    </a:extLst>
                  </p:cNvPr>
                  <p:cNvSpPr/>
                  <p:nvPr/>
                </p:nvSpPr>
                <p:spPr bwMode="auto">
                  <a:xfrm>
                    <a:off x="1811816" y="4529630"/>
                    <a:ext cx="290837" cy="65032"/>
                  </a:xfrm>
                  <a:custGeom>
                    <a:avLst/>
                    <a:gdLst>
                      <a:gd name="T0" fmla="*/ 0 w 68"/>
                      <a:gd name="T1" fmla="*/ 12 h 15"/>
                      <a:gd name="T2" fmla="*/ 2 w 68"/>
                      <a:gd name="T3" fmla="*/ 15 h 15"/>
                      <a:gd name="T4" fmla="*/ 34 w 68"/>
                      <a:gd name="T5" fmla="*/ 4 h 15"/>
                      <a:gd name="T6" fmla="*/ 66 w 68"/>
                      <a:gd name="T7" fmla="*/ 15 h 15"/>
                      <a:gd name="T8" fmla="*/ 68 w 68"/>
                      <a:gd name="T9" fmla="*/ 12 h 15"/>
                      <a:gd name="T10" fmla="*/ 34 w 68"/>
                      <a:gd name="T11" fmla="*/ 0 h 15"/>
                      <a:gd name="T12" fmla="*/ 0 w 68"/>
                      <a:gd name="T13" fmla="*/ 12 h 15"/>
                    </a:gdLst>
                    <a:ahLst/>
                    <a:cxnLst>
                      <a:cxn ang="0">
                        <a:pos x="T0" y="T1"/>
                      </a:cxn>
                      <a:cxn ang="0">
                        <a:pos x="T2" y="T3"/>
                      </a:cxn>
                      <a:cxn ang="0">
                        <a:pos x="T4" y="T5"/>
                      </a:cxn>
                      <a:cxn ang="0">
                        <a:pos x="T6" y="T7"/>
                      </a:cxn>
                      <a:cxn ang="0">
                        <a:pos x="T8" y="T9"/>
                      </a:cxn>
                      <a:cxn ang="0">
                        <a:pos x="T10" y="T11"/>
                      </a:cxn>
                      <a:cxn ang="0">
                        <a:pos x="T12" y="T13"/>
                      </a:cxn>
                    </a:cxnLst>
                    <a:rect l="0" t="0" r="r" b="b"/>
                    <a:pathLst>
                      <a:path w="68" h="15">
                        <a:moveTo>
                          <a:pt x="0" y="12"/>
                        </a:moveTo>
                        <a:cubicBezTo>
                          <a:pt x="2" y="15"/>
                          <a:pt x="2" y="15"/>
                          <a:pt x="2" y="15"/>
                        </a:cubicBezTo>
                        <a:cubicBezTo>
                          <a:pt x="11" y="8"/>
                          <a:pt x="22" y="4"/>
                          <a:pt x="34" y="4"/>
                        </a:cubicBezTo>
                        <a:cubicBezTo>
                          <a:pt x="46" y="4"/>
                          <a:pt x="57" y="8"/>
                          <a:pt x="66" y="15"/>
                        </a:cubicBezTo>
                        <a:cubicBezTo>
                          <a:pt x="68" y="12"/>
                          <a:pt x="68" y="12"/>
                          <a:pt x="68" y="12"/>
                        </a:cubicBezTo>
                        <a:cubicBezTo>
                          <a:pt x="59" y="4"/>
                          <a:pt x="47" y="0"/>
                          <a:pt x="34" y="0"/>
                        </a:cubicBezTo>
                        <a:cubicBezTo>
                          <a:pt x="21" y="0"/>
                          <a:pt x="9" y="4"/>
                          <a:pt x="0"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 name="Freeform 251">
                    <a:extLst>
                      <a:ext uri="{FF2B5EF4-FFF2-40B4-BE49-F238E27FC236}">
                        <a16:creationId xmlns:a16="http://schemas.microsoft.com/office/drawing/2014/main" id="{DC0AC287-1DE3-4F3D-81F0-75E986D425BF}"/>
                      </a:ext>
                    </a:extLst>
                  </p:cNvPr>
                  <p:cNvSpPr/>
                  <p:nvPr/>
                </p:nvSpPr>
                <p:spPr bwMode="auto">
                  <a:xfrm>
                    <a:off x="1912976" y="4701242"/>
                    <a:ext cx="86709" cy="68645"/>
                  </a:xfrm>
                  <a:custGeom>
                    <a:avLst/>
                    <a:gdLst>
                      <a:gd name="T0" fmla="*/ 0 w 20"/>
                      <a:gd name="T1" fmla="*/ 3 h 16"/>
                      <a:gd name="T2" fmla="*/ 10 w 20"/>
                      <a:gd name="T3" fmla="*/ 16 h 16"/>
                      <a:gd name="T4" fmla="*/ 20 w 20"/>
                      <a:gd name="T5" fmla="*/ 3 h 16"/>
                      <a:gd name="T6" fmla="*/ 10 w 20"/>
                      <a:gd name="T7" fmla="*/ 0 h 16"/>
                      <a:gd name="T8" fmla="*/ 0 w 20"/>
                      <a:gd name="T9" fmla="*/ 3 h 16"/>
                    </a:gdLst>
                    <a:ahLst/>
                    <a:cxnLst>
                      <a:cxn ang="0">
                        <a:pos x="T0" y="T1"/>
                      </a:cxn>
                      <a:cxn ang="0">
                        <a:pos x="T2" y="T3"/>
                      </a:cxn>
                      <a:cxn ang="0">
                        <a:pos x="T4" y="T5"/>
                      </a:cxn>
                      <a:cxn ang="0">
                        <a:pos x="T6" y="T7"/>
                      </a:cxn>
                      <a:cxn ang="0">
                        <a:pos x="T8" y="T9"/>
                      </a:cxn>
                    </a:cxnLst>
                    <a:rect l="0" t="0" r="r" b="b"/>
                    <a:pathLst>
                      <a:path w="20" h="16">
                        <a:moveTo>
                          <a:pt x="0" y="3"/>
                        </a:moveTo>
                        <a:cubicBezTo>
                          <a:pt x="10" y="16"/>
                          <a:pt x="10" y="16"/>
                          <a:pt x="10" y="16"/>
                        </a:cubicBezTo>
                        <a:cubicBezTo>
                          <a:pt x="20" y="3"/>
                          <a:pt x="20" y="3"/>
                          <a:pt x="20" y="3"/>
                        </a:cubicBezTo>
                        <a:cubicBezTo>
                          <a:pt x="17" y="1"/>
                          <a:pt x="14" y="0"/>
                          <a:pt x="10" y="0"/>
                        </a:cubicBezTo>
                        <a:cubicBezTo>
                          <a:pt x="6" y="0"/>
                          <a:pt x="3" y="1"/>
                          <a:pt x="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grpSp>
      </p:grpSp>
      <p:pic>
        <p:nvPicPr>
          <p:cNvPr id="45" name="图片 44">
            <a:extLst>
              <a:ext uri="{FF2B5EF4-FFF2-40B4-BE49-F238E27FC236}">
                <a16:creationId xmlns:a16="http://schemas.microsoft.com/office/drawing/2014/main" id="{094A9F72-FAB2-4DD1-9745-C26E686801E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75257" y="2021615"/>
            <a:ext cx="2804034" cy="3924603"/>
          </a:xfrm>
          <a:prstGeom prst="rect">
            <a:avLst/>
          </a:prstGeom>
        </p:spPr>
      </p:pic>
      <p:sp>
        <p:nvSpPr>
          <p:cNvPr id="44" name="文本框 43">
            <a:extLst>
              <a:ext uri="{FF2B5EF4-FFF2-40B4-BE49-F238E27FC236}">
                <a16:creationId xmlns:a16="http://schemas.microsoft.com/office/drawing/2014/main" id="{6328A9D4-623C-44B9-AB1C-CB0100B324FF}"/>
              </a:ext>
            </a:extLst>
          </p:cNvPr>
          <p:cNvSpPr txBox="1"/>
          <p:nvPr/>
        </p:nvSpPr>
        <p:spPr>
          <a:xfrm>
            <a:off x="220266" y="427526"/>
            <a:ext cx="1284358" cy="306046"/>
          </a:xfrm>
          <a:prstGeom prst="rect">
            <a:avLst/>
          </a:prstGeom>
          <a:noFill/>
        </p:spPr>
        <p:txBody>
          <a:bodyPr wrap="square">
            <a:spAutoFit/>
          </a:bodyPr>
          <a:lstStyle/>
          <a:p>
            <a:pPr algn="ctr">
              <a:lnSpc>
                <a:spcPts val="1600"/>
              </a:lnSpc>
            </a:pPr>
            <a:r>
              <a:rPr lang="zh-CN" altLang="en-US" sz="1600" dirty="0">
                <a:solidFill>
                  <a:srgbClr val="FFFF00"/>
                </a:solidFill>
                <a:latin typeface="Nunito" panose="02000503030000020003" pitchFamily="2" charset="0"/>
              </a:rPr>
              <a:t>MORNING</a:t>
            </a:r>
          </a:p>
        </p:txBody>
      </p:sp>
    </p:spTree>
    <p:extLst>
      <p:ext uri="{BB962C8B-B14F-4D97-AF65-F5344CB8AC3E}">
        <p14:creationId xmlns:p14="http://schemas.microsoft.com/office/powerpoint/2010/main" val="1828872363"/>
      </p:ext>
    </p:extLst>
  </p:cSld>
  <p:clrMapOvr>
    <a:masterClrMapping/>
  </p:clrMapOvr>
  <p:transition spd="slow" advClick="0">
    <p:fade/>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37" name="矩形 36">
            <a:extLst>
              <a:ext uri="{FF2B5EF4-FFF2-40B4-BE49-F238E27FC236}">
                <a16:creationId xmlns:a16="http://schemas.microsoft.com/office/drawing/2014/main" id="{2F22F265-740D-4C65-9B4B-A5F4B26C81BC}"/>
              </a:ext>
            </a:extLst>
          </p:cNvPr>
          <p:cNvSpPr/>
          <p:nvPr/>
        </p:nvSpPr>
        <p:spPr>
          <a:xfrm>
            <a:off x="0" y="0"/>
            <a:ext cx="1829187" cy="6858000"/>
          </a:xfrm>
          <a:prstGeom prst="rect">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TextBox 28">
            <a:extLst>
              <a:ext uri="{FF2B5EF4-FFF2-40B4-BE49-F238E27FC236}">
                <a16:creationId xmlns:a16="http://schemas.microsoft.com/office/drawing/2014/main" id="{4F1F5C57-3507-451F-BBCF-2C0FCBD2CF0C}"/>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sp>
        <p:nvSpPr>
          <p:cNvPr id="3" name="文本框 2">
            <a:extLst>
              <a:ext uri="{FF2B5EF4-FFF2-40B4-BE49-F238E27FC236}">
                <a16:creationId xmlns:a16="http://schemas.microsoft.com/office/drawing/2014/main" id="{11E6488D-7330-4D5F-B611-BAC2D65E9DB5}"/>
              </a:ext>
            </a:extLst>
          </p:cNvPr>
          <p:cNvSpPr txBox="1"/>
          <p:nvPr/>
        </p:nvSpPr>
        <p:spPr>
          <a:xfrm>
            <a:off x="0" y="1383426"/>
            <a:ext cx="1688796" cy="4037580"/>
          </a:xfrm>
          <a:prstGeom prst="rect">
            <a:avLst/>
          </a:prstGeom>
          <a:noFill/>
        </p:spPr>
        <p:txBody>
          <a:bodyPr wrap="square">
            <a:spAutoFit/>
          </a:bodyPr>
          <a:lstStyle/>
          <a:p>
            <a:pPr algn="r">
              <a:lnSpc>
                <a:spcPct val="200000"/>
              </a:lnSpc>
            </a:pPr>
            <a:r>
              <a:rPr lang="en-US" altLang="zh-CN" sz="1600" b="1" dirty="0">
                <a:solidFill>
                  <a:srgbClr val="F4B860"/>
                </a:solidFill>
                <a:latin typeface="Nunito" panose="02000503030000020003" pitchFamily="2" charset="0"/>
              </a:rPr>
              <a:t>six-minute</a:t>
            </a:r>
            <a:endParaRPr lang="zh-CN" altLang="en-US" sz="1600" b="1" dirty="0">
              <a:solidFill>
                <a:srgbClr val="F4B860"/>
              </a:solidFill>
              <a:latin typeface="Nunito" panose="02000503030000020003" pitchFamily="2" charset="0"/>
            </a:endParaRPr>
          </a:p>
          <a:p>
            <a:pPr algn="r">
              <a:lnSpc>
                <a:spcPct val="200000"/>
              </a:lnSpc>
            </a:pPr>
            <a:r>
              <a:rPr lang="zh-CN" altLang="en-US" sz="1600" dirty="0">
                <a:solidFill>
                  <a:srgbClr val="F4B860"/>
                </a:solidFill>
                <a:latin typeface="Nunito" panose="02000503030000020003" pitchFamily="2" charset="0"/>
              </a:rPr>
              <a:t>Cleanse</a:t>
            </a:r>
          </a:p>
          <a:p>
            <a:pPr algn="r">
              <a:lnSpc>
                <a:spcPct val="200000"/>
              </a:lnSpc>
            </a:pPr>
            <a:r>
              <a:rPr lang="zh-CN" altLang="en-US" sz="1600" dirty="0">
                <a:solidFill>
                  <a:srgbClr val="F4B860"/>
                </a:solidFill>
                <a:latin typeface="Nunito" panose="02000503030000020003" pitchFamily="2" charset="0"/>
              </a:rPr>
              <a:t>Hydrate</a:t>
            </a:r>
          </a:p>
          <a:p>
            <a:pPr algn="r">
              <a:lnSpc>
                <a:spcPct val="200000"/>
              </a:lnSpc>
            </a:pPr>
            <a:r>
              <a:rPr lang="zh-CN" altLang="en-US" sz="2000" b="1" dirty="0">
                <a:solidFill>
                  <a:srgbClr val="FFF6EC"/>
                </a:solidFill>
                <a:latin typeface="Nunito" panose="02000503030000020003" pitchFamily="2" charset="0"/>
              </a:rPr>
              <a:t>Eye care</a:t>
            </a:r>
          </a:p>
          <a:p>
            <a:pPr algn="r">
              <a:lnSpc>
                <a:spcPct val="200000"/>
              </a:lnSpc>
            </a:pPr>
            <a:r>
              <a:rPr lang="zh-CN" altLang="en-US" sz="1600" dirty="0">
                <a:solidFill>
                  <a:srgbClr val="F4B860"/>
                </a:solidFill>
                <a:latin typeface="Nunito" panose="02000503030000020003" pitchFamily="2" charset="0"/>
              </a:rPr>
              <a:t>Moisturize</a:t>
            </a:r>
          </a:p>
          <a:p>
            <a:pPr algn="r">
              <a:lnSpc>
                <a:spcPct val="200000"/>
              </a:lnSpc>
            </a:pPr>
            <a:r>
              <a:rPr lang="zh-CN" altLang="en-US" sz="1600" dirty="0">
                <a:solidFill>
                  <a:srgbClr val="F4B860"/>
                </a:solidFill>
                <a:latin typeface="Nunito" panose="02000503030000020003" pitchFamily="2" charset="0"/>
              </a:rPr>
              <a:t>Protect</a:t>
            </a:r>
          </a:p>
          <a:p>
            <a:pPr algn="r">
              <a:lnSpc>
                <a:spcPct val="200000"/>
              </a:lnSpc>
            </a:pPr>
            <a:r>
              <a:rPr lang="zh-CN" altLang="en-US" sz="1600" dirty="0">
                <a:solidFill>
                  <a:srgbClr val="F4B860"/>
                </a:solidFill>
                <a:latin typeface="Nunito" panose="02000503030000020003" pitchFamily="2" charset="0"/>
              </a:rPr>
              <a:t>Wait</a:t>
            </a:r>
            <a:endParaRPr lang="en-US" altLang="zh-CN" sz="1600" dirty="0">
              <a:solidFill>
                <a:srgbClr val="F4B860"/>
              </a:solidFill>
              <a:latin typeface="Nunito" panose="02000503030000020003" pitchFamily="2" charset="0"/>
            </a:endParaRPr>
          </a:p>
          <a:p>
            <a:pPr algn="r">
              <a:lnSpc>
                <a:spcPct val="200000"/>
              </a:lnSpc>
            </a:pPr>
            <a:r>
              <a:rPr lang="en-US" altLang="zh-CN" sz="1400" dirty="0">
                <a:solidFill>
                  <a:srgbClr val="F4B860"/>
                </a:solidFill>
                <a:latin typeface="Nunito" panose="02000503030000020003" pitchFamily="2" charset="0"/>
              </a:rPr>
              <a:t>Ready for makeup</a:t>
            </a:r>
            <a:endParaRPr lang="zh-CN" altLang="en-US" sz="1400" dirty="0">
              <a:solidFill>
                <a:srgbClr val="F4B860"/>
              </a:solidFill>
              <a:latin typeface="Nunito" panose="02000503030000020003" pitchFamily="2" charset="0"/>
            </a:endParaRPr>
          </a:p>
        </p:txBody>
      </p:sp>
      <p:grpSp>
        <p:nvGrpSpPr>
          <p:cNvPr id="4" name="组合 3">
            <a:extLst>
              <a:ext uri="{FF2B5EF4-FFF2-40B4-BE49-F238E27FC236}">
                <a16:creationId xmlns:a16="http://schemas.microsoft.com/office/drawing/2014/main" id="{5EB4E4D8-1E77-4D2C-81F9-B8C622141AB8}"/>
              </a:ext>
            </a:extLst>
          </p:cNvPr>
          <p:cNvGrpSpPr/>
          <p:nvPr/>
        </p:nvGrpSpPr>
        <p:grpSpPr>
          <a:xfrm>
            <a:off x="182669" y="164290"/>
            <a:ext cx="2079519" cy="259505"/>
            <a:chOff x="182669" y="164290"/>
            <a:chExt cx="2079519" cy="259505"/>
          </a:xfrm>
        </p:grpSpPr>
        <p:sp>
          <p:nvSpPr>
            <p:cNvPr id="5" name="TextBox 2">
              <a:extLst>
                <a:ext uri="{FF2B5EF4-FFF2-40B4-BE49-F238E27FC236}">
                  <a16:creationId xmlns:a16="http://schemas.microsoft.com/office/drawing/2014/main" id="{9F2BD306-3140-44EF-A3CA-C6F20DAAB1D9}"/>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05 / SKIN PREP</a:t>
              </a:r>
              <a:endParaRPr sz="1400" i="0" dirty="0">
                <a:solidFill>
                  <a:schemeClr val="bg1"/>
                </a:solidFill>
                <a:latin typeface="Nunito" panose="02000503030000020003" pitchFamily="2" charset="0"/>
                <a:ea typeface="Calibri"/>
              </a:endParaRPr>
            </a:p>
          </p:txBody>
        </p:sp>
        <p:cxnSp>
          <p:nvCxnSpPr>
            <p:cNvPr id="6" name="直接连接符 5">
              <a:extLst>
                <a:ext uri="{FF2B5EF4-FFF2-40B4-BE49-F238E27FC236}">
                  <a16:creationId xmlns:a16="http://schemas.microsoft.com/office/drawing/2014/main" id="{8CA78AEF-FCF4-4EBC-8855-A7B5F67D8837}"/>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7" name="组合 6">
            <a:extLst>
              <a:ext uri="{FF2B5EF4-FFF2-40B4-BE49-F238E27FC236}">
                <a16:creationId xmlns:a16="http://schemas.microsoft.com/office/drawing/2014/main" id="{A5D70068-E586-473B-BD49-4B7E44CE9198}"/>
              </a:ext>
            </a:extLst>
          </p:cNvPr>
          <p:cNvGrpSpPr/>
          <p:nvPr/>
        </p:nvGrpSpPr>
        <p:grpSpPr>
          <a:xfrm>
            <a:off x="2919414" y="239888"/>
            <a:ext cx="8005718" cy="761747"/>
            <a:chOff x="3671888" y="294042"/>
            <a:chExt cx="8005718" cy="761747"/>
          </a:xfrm>
        </p:grpSpPr>
        <p:sp>
          <p:nvSpPr>
            <p:cNvPr id="8" name="文本框 7">
              <a:extLst>
                <a:ext uri="{FF2B5EF4-FFF2-40B4-BE49-F238E27FC236}">
                  <a16:creationId xmlns:a16="http://schemas.microsoft.com/office/drawing/2014/main" id="{1F847BBA-ADD6-4232-9A6A-9387AC42D2CA}"/>
                </a:ext>
              </a:extLst>
            </p:cNvPr>
            <p:cNvSpPr txBox="1"/>
            <p:nvPr/>
          </p:nvSpPr>
          <p:spPr>
            <a:xfrm>
              <a:off x="3671888" y="294042"/>
              <a:ext cx="8005718"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Your six-minute AM routine</a:t>
              </a:r>
              <a:endParaRPr lang="zh-CN" altLang="en-US" dirty="0"/>
            </a:p>
          </p:txBody>
        </p:sp>
        <p:sp>
          <p:nvSpPr>
            <p:cNvPr id="9" name="文本框 8">
              <a:extLst>
                <a:ext uri="{FF2B5EF4-FFF2-40B4-BE49-F238E27FC236}">
                  <a16:creationId xmlns:a16="http://schemas.microsoft.com/office/drawing/2014/main" id="{9CB2030A-E8B7-4527-92ED-9BB7785C499C}"/>
                </a:ext>
              </a:extLst>
            </p:cNvPr>
            <p:cNvSpPr txBox="1"/>
            <p:nvPr/>
          </p:nvSpPr>
          <p:spPr>
            <a:xfrm>
              <a:off x="3781424" y="824957"/>
              <a:ext cx="7753350"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Keep layers light and give each one a moment to settle.</a:t>
              </a:r>
            </a:p>
          </p:txBody>
        </p:sp>
      </p:grpSp>
      <p:pic>
        <p:nvPicPr>
          <p:cNvPr id="10" name="图片 9">
            <a:extLst>
              <a:ext uri="{FF2B5EF4-FFF2-40B4-BE49-F238E27FC236}">
                <a16:creationId xmlns:a16="http://schemas.microsoft.com/office/drawing/2014/main" id="{5C2A94AD-B350-44EA-89ED-EE8797F5757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38656" y="328587"/>
            <a:ext cx="588173" cy="641643"/>
          </a:xfrm>
          <a:prstGeom prst="rect">
            <a:avLst/>
          </a:prstGeom>
        </p:spPr>
      </p:pic>
      <p:grpSp>
        <p:nvGrpSpPr>
          <p:cNvPr id="11" name="组合 10">
            <a:extLst>
              <a:ext uri="{FF2B5EF4-FFF2-40B4-BE49-F238E27FC236}">
                <a16:creationId xmlns:a16="http://schemas.microsoft.com/office/drawing/2014/main" id="{F7D9E839-C67E-4D3F-A9C5-62B06DB5388B}"/>
              </a:ext>
            </a:extLst>
          </p:cNvPr>
          <p:cNvGrpSpPr/>
          <p:nvPr/>
        </p:nvGrpSpPr>
        <p:grpSpPr>
          <a:xfrm>
            <a:off x="126504" y="3127091"/>
            <a:ext cx="377546" cy="332384"/>
            <a:chOff x="4230635" y="6068714"/>
            <a:chExt cx="377546" cy="332384"/>
          </a:xfrm>
        </p:grpSpPr>
        <p:sp>
          <p:nvSpPr>
            <p:cNvPr id="12" name="Oval 143">
              <a:extLst>
                <a:ext uri="{FF2B5EF4-FFF2-40B4-BE49-F238E27FC236}">
                  <a16:creationId xmlns:a16="http://schemas.microsoft.com/office/drawing/2014/main" id="{D2E1A976-1966-480A-9AC8-B4A8634A4525}"/>
                </a:ext>
              </a:extLst>
            </p:cNvPr>
            <p:cNvSpPr>
              <a:spLocks noChangeArrowheads="1"/>
            </p:cNvSpPr>
            <p:nvPr/>
          </p:nvSpPr>
          <p:spPr bwMode="auto">
            <a:xfrm>
              <a:off x="4385989" y="6169875"/>
              <a:ext cx="66839"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Oval 144">
              <a:extLst>
                <a:ext uri="{FF2B5EF4-FFF2-40B4-BE49-F238E27FC236}">
                  <a16:creationId xmlns:a16="http://schemas.microsoft.com/office/drawing/2014/main" id="{7267BAAF-33D8-4E85-B89B-9BE3804F6F9F}"/>
                </a:ext>
              </a:extLst>
            </p:cNvPr>
            <p:cNvSpPr>
              <a:spLocks noChangeArrowheads="1"/>
            </p:cNvSpPr>
            <p:nvPr/>
          </p:nvSpPr>
          <p:spPr bwMode="auto">
            <a:xfrm>
              <a:off x="4487149" y="6169875"/>
              <a:ext cx="68645"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Oval 145">
              <a:extLst>
                <a:ext uri="{FF2B5EF4-FFF2-40B4-BE49-F238E27FC236}">
                  <a16:creationId xmlns:a16="http://schemas.microsoft.com/office/drawing/2014/main" id="{08DEEC67-2857-4C3B-95CF-35BE19B41E90}"/>
                </a:ext>
              </a:extLst>
            </p:cNvPr>
            <p:cNvSpPr>
              <a:spLocks noChangeArrowheads="1"/>
            </p:cNvSpPr>
            <p:nvPr/>
          </p:nvSpPr>
          <p:spPr bwMode="auto">
            <a:xfrm>
              <a:off x="4283021" y="6169875"/>
              <a:ext cx="68645"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 name="Freeform 146">
              <a:extLst>
                <a:ext uri="{FF2B5EF4-FFF2-40B4-BE49-F238E27FC236}">
                  <a16:creationId xmlns:a16="http://schemas.microsoft.com/office/drawing/2014/main" id="{3F29190D-5971-41AE-8FAD-71B150D707BF}"/>
                </a:ext>
              </a:extLst>
            </p:cNvPr>
            <p:cNvSpPr>
              <a:spLocks noEditPoints="1"/>
            </p:cNvSpPr>
            <p:nvPr/>
          </p:nvSpPr>
          <p:spPr bwMode="auto">
            <a:xfrm>
              <a:off x="4230635" y="6068714"/>
              <a:ext cx="377546" cy="332384"/>
            </a:xfrm>
            <a:custGeom>
              <a:avLst/>
              <a:gdLst>
                <a:gd name="T0" fmla="*/ 83 w 88"/>
                <a:gd name="T1" fmla="*/ 5 h 78"/>
                <a:gd name="T2" fmla="*/ 70 w 88"/>
                <a:gd name="T3" fmla="*/ 0 h 78"/>
                <a:gd name="T4" fmla="*/ 18 w 88"/>
                <a:gd name="T5" fmla="*/ 0 h 78"/>
                <a:gd name="T6" fmla="*/ 5 w 88"/>
                <a:gd name="T7" fmla="*/ 5 h 78"/>
                <a:gd name="T8" fmla="*/ 0 w 88"/>
                <a:gd name="T9" fmla="*/ 18 h 78"/>
                <a:gd name="T10" fmla="*/ 0 w 88"/>
                <a:gd name="T11" fmla="*/ 46 h 78"/>
                <a:gd name="T12" fmla="*/ 5 w 88"/>
                <a:gd name="T13" fmla="*/ 59 h 78"/>
                <a:gd name="T14" fmla="*/ 18 w 88"/>
                <a:gd name="T15" fmla="*/ 64 h 78"/>
                <a:gd name="T16" fmla="*/ 69 w 88"/>
                <a:gd name="T17" fmla="*/ 64 h 78"/>
                <a:gd name="T18" fmla="*/ 88 w 88"/>
                <a:gd name="T19" fmla="*/ 78 h 78"/>
                <a:gd name="T20" fmla="*/ 88 w 88"/>
                <a:gd name="T21" fmla="*/ 18 h 78"/>
                <a:gd name="T22" fmla="*/ 83 w 88"/>
                <a:gd name="T23" fmla="*/ 5 h 78"/>
                <a:gd name="T24" fmla="*/ 84 w 88"/>
                <a:gd name="T25" fmla="*/ 70 h 78"/>
                <a:gd name="T26" fmla="*/ 71 w 88"/>
                <a:gd name="T27" fmla="*/ 60 h 78"/>
                <a:gd name="T28" fmla="*/ 18 w 88"/>
                <a:gd name="T29" fmla="*/ 60 h 78"/>
                <a:gd name="T30" fmla="*/ 8 w 88"/>
                <a:gd name="T31" fmla="*/ 56 h 78"/>
                <a:gd name="T32" fmla="*/ 4 w 88"/>
                <a:gd name="T33" fmla="*/ 46 h 78"/>
                <a:gd name="T34" fmla="*/ 4 w 88"/>
                <a:gd name="T35" fmla="*/ 18 h 78"/>
                <a:gd name="T36" fmla="*/ 8 w 88"/>
                <a:gd name="T37" fmla="*/ 8 h 78"/>
                <a:gd name="T38" fmla="*/ 18 w 88"/>
                <a:gd name="T39" fmla="*/ 4 h 78"/>
                <a:gd name="T40" fmla="*/ 70 w 88"/>
                <a:gd name="T41" fmla="*/ 4 h 78"/>
                <a:gd name="T42" fmla="*/ 80 w 88"/>
                <a:gd name="T43" fmla="*/ 8 h 78"/>
                <a:gd name="T44" fmla="*/ 84 w 88"/>
                <a:gd name="T45" fmla="*/ 18 h 78"/>
                <a:gd name="T46" fmla="*/ 84 w 88"/>
                <a:gd name="T47" fmla="*/ 7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8" h="78">
                  <a:moveTo>
                    <a:pt x="83" y="5"/>
                  </a:moveTo>
                  <a:cubicBezTo>
                    <a:pt x="79" y="2"/>
                    <a:pt x="75" y="0"/>
                    <a:pt x="70" y="0"/>
                  </a:cubicBezTo>
                  <a:cubicBezTo>
                    <a:pt x="18" y="0"/>
                    <a:pt x="18" y="0"/>
                    <a:pt x="18" y="0"/>
                  </a:cubicBezTo>
                  <a:cubicBezTo>
                    <a:pt x="13" y="0"/>
                    <a:pt x="9" y="2"/>
                    <a:pt x="5" y="5"/>
                  </a:cubicBezTo>
                  <a:cubicBezTo>
                    <a:pt x="2" y="9"/>
                    <a:pt x="0" y="13"/>
                    <a:pt x="0" y="18"/>
                  </a:cubicBezTo>
                  <a:cubicBezTo>
                    <a:pt x="0" y="46"/>
                    <a:pt x="0" y="46"/>
                    <a:pt x="0" y="46"/>
                  </a:cubicBezTo>
                  <a:cubicBezTo>
                    <a:pt x="0" y="51"/>
                    <a:pt x="2" y="55"/>
                    <a:pt x="5" y="59"/>
                  </a:cubicBezTo>
                  <a:cubicBezTo>
                    <a:pt x="9" y="62"/>
                    <a:pt x="13" y="64"/>
                    <a:pt x="18" y="64"/>
                  </a:cubicBezTo>
                  <a:cubicBezTo>
                    <a:pt x="69" y="64"/>
                    <a:pt x="69" y="64"/>
                    <a:pt x="69" y="64"/>
                  </a:cubicBezTo>
                  <a:cubicBezTo>
                    <a:pt x="88" y="78"/>
                    <a:pt x="88" y="78"/>
                    <a:pt x="88" y="78"/>
                  </a:cubicBezTo>
                  <a:cubicBezTo>
                    <a:pt x="88" y="18"/>
                    <a:pt x="88" y="18"/>
                    <a:pt x="88" y="18"/>
                  </a:cubicBezTo>
                  <a:cubicBezTo>
                    <a:pt x="88" y="13"/>
                    <a:pt x="86" y="9"/>
                    <a:pt x="83" y="5"/>
                  </a:cubicBezTo>
                  <a:close/>
                  <a:moveTo>
                    <a:pt x="84" y="70"/>
                  </a:moveTo>
                  <a:cubicBezTo>
                    <a:pt x="71" y="60"/>
                    <a:pt x="71" y="60"/>
                    <a:pt x="71" y="60"/>
                  </a:cubicBezTo>
                  <a:cubicBezTo>
                    <a:pt x="18" y="60"/>
                    <a:pt x="18" y="60"/>
                    <a:pt x="18" y="60"/>
                  </a:cubicBezTo>
                  <a:cubicBezTo>
                    <a:pt x="14" y="60"/>
                    <a:pt x="11" y="59"/>
                    <a:pt x="8" y="56"/>
                  </a:cubicBezTo>
                  <a:cubicBezTo>
                    <a:pt x="5" y="53"/>
                    <a:pt x="4" y="50"/>
                    <a:pt x="4" y="46"/>
                  </a:cubicBezTo>
                  <a:cubicBezTo>
                    <a:pt x="4" y="18"/>
                    <a:pt x="4" y="18"/>
                    <a:pt x="4" y="18"/>
                  </a:cubicBezTo>
                  <a:cubicBezTo>
                    <a:pt x="4" y="14"/>
                    <a:pt x="5" y="11"/>
                    <a:pt x="8" y="8"/>
                  </a:cubicBezTo>
                  <a:cubicBezTo>
                    <a:pt x="11" y="5"/>
                    <a:pt x="14" y="4"/>
                    <a:pt x="18" y="4"/>
                  </a:cubicBezTo>
                  <a:cubicBezTo>
                    <a:pt x="70" y="4"/>
                    <a:pt x="70" y="4"/>
                    <a:pt x="70" y="4"/>
                  </a:cubicBezTo>
                  <a:cubicBezTo>
                    <a:pt x="74" y="4"/>
                    <a:pt x="77" y="5"/>
                    <a:pt x="80" y="8"/>
                  </a:cubicBezTo>
                  <a:cubicBezTo>
                    <a:pt x="83" y="11"/>
                    <a:pt x="84" y="14"/>
                    <a:pt x="84" y="18"/>
                  </a:cubicBezTo>
                  <a:lnTo>
                    <a:pt x="84"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6" name="文本框 15">
            <a:extLst>
              <a:ext uri="{FF2B5EF4-FFF2-40B4-BE49-F238E27FC236}">
                <a16:creationId xmlns:a16="http://schemas.microsoft.com/office/drawing/2014/main" id="{44838229-E2D8-4011-800A-C98EBFC46B30}"/>
              </a:ext>
            </a:extLst>
          </p:cNvPr>
          <p:cNvSpPr txBox="1"/>
          <p:nvPr/>
        </p:nvSpPr>
        <p:spPr>
          <a:xfrm>
            <a:off x="3028950" y="1431106"/>
            <a:ext cx="5824538" cy="357790"/>
          </a:xfrm>
          <a:prstGeom prst="rect">
            <a:avLst/>
          </a:prstGeom>
          <a:noFill/>
        </p:spPr>
        <p:txBody>
          <a:bodyPr wrap="square">
            <a:spAutoFit/>
          </a:bodyPr>
          <a:lstStyle/>
          <a:p>
            <a:pPr algn="l">
              <a:lnSpc>
                <a:spcPts val="1800"/>
              </a:lnSpc>
              <a:spcAft>
                <a:spcPts val="0"/>
              </a:spcAft>
            </a:pPr>
            <a:r>
              <a:rPr lang="en-US" altLang="zh-CN" sz="2400" b="1" i="0" spc="300" dirty="0">
                <a:solidFill>
                  <a:srgbClr val="E2641F"/>
                </a:solidFill>
                <a:latin typeface="Nunito" panose="02000503030000020003" pitchFamily="2" charset="0"/>
                <a:ea typeface="Calibri"/>
              </a:rPr>
              <a:t>03  </a:t>
            </a:r>
            <a:r>
              <a:rPr lang="en-US" altLang="zh-CN" sz="2400" b="1" spc="300" dirty="0">
                <a:solidFill>
                  <a:srgbClr val="E2641F"/>
                </a:solidFill>
                <a:latin typeface="Nunito" panose="02000503030000020003" pitchFamily="2" charset="0"/>
              </a:rPr>
              <a:t>Eye cream is optional</a:t>
            </a:r>
          </a:p>
        </p:txBody>
      </p:sp>
      <p:sp>
        <p:nvSpPr>
          <p:cNvPr id="17" name="文本框 16">
            <a:extLst>
              <a:ext uri="{FF2B5EF4-FFF2-40B4-BE49-F238E27FC236}">
                <a16:creationId xmlns:a16="http://schemas.microsoft.com/office/drawing/2014/main" id="{BD1C0F9B-BD10-4D86-84CC-FE129A9DC565}"/>
              </a:ext>
            </a:extLst>
          </p:cNvPr>
          <p:cNvSpPr txBox="1"/>
          <p:nvPr/>
        </p:nvSpPr>
        <p:spPr>
          <a:xfrm>
            <a:off x="3786187" y="1695913"/>
            <a:ext cx="6215064" cy="276999"/>
          </a:xfrm>
          <a:prstGeom prst="rect">
            <a:avLst/>
          </a:prstGeom>
          <a:noFill/>
        </p:spPr>
        <p:txBody>
          <a:bodyPr wrap="square">
            <a:spAutoFit/>
          </a:bodyPr>
          <a:lstStyle>
            <a:defPPr>
              <a:defRPr lang="zh-CN"/>
            </a:defPPr>
            <a:lvl1pPr>
              <a:defRPr sz="1200">
                <a:solidFill>
                  <a:srgbClr val="FFF6EC"/>
                </a:solidFill>
                <a:latin typeface=".萍方-简" panose="020B0100000000000000" pitchFamily="34" charset="-122"/>
                <a:ea typeface=".萍方-简" panose="020B0100000000000000" pitchFamily="34" charset="-122"/>
              </a:defRPr>
            </a:lvl1pPr>
          </a:lstStyle>
          <a:p>
            <a:r>
              <a:rPr lang="en-US" altLang="zh-CN" dirty="0"/>
              <a:t>A plain moisturizer can work around the eyes if it feels comfortable and does not sting.</a:t>
            </a:r>
            <a:endParaRPr lang="zh-CN" altLang="en-US" dirty="0"/>
          </a:p>
        </p:txBody>
      </p:sp>
      <p:sp>
        <p:nvSpPr>
          <p:cNvPr id="18" name="TextBox 7">
            <a:extLst>
              <a:ext uri="{FF2B5EF4-FFF2-40B4-BE49-F238E27FC236}">
                <a16:creationId xmlns:a16="http://schemas.microsoft.com/office/drawing/2014/main" id="{3DE09B06-3EAD-41B3-8AB3-8426165DD5B9}"/>
              </a:ext>
            </a:extLst>
          </p:cNvPr>
          <p:cNvSpPr>
            <a:spLocks noGrp="1"/>
          </p:cNvSpPr>
          <p:nvPr/>
        </p:nvSpPr>
        <p:spPr>
          <a:xfrm>
            <a:off x="6266995" y="2380729"/>
            <a:ext cx="3291840" cy="331676"/>
          </a:xfrm>
          <a:prstGeom prst="rect">
            <a:avLst/>
          </a:prstGeom>
          <a:noFill/>
        </p:spPr>
        <p:txBody>
          <a:bodyPr wrap="square" lIns="0" tIns="0" rIns="0" bIns="0" anchor="t">
            <a:noAutofit/>
          </a:bodyPr>
          <a:lstStyle/>
          <a:p>
            <a:pPr algn="l">
              <a:lnSpc>
                <a:spcPct val="100000"/>
              </a:lnSpc>
              <a:buNone/>
            </a:pPr>
            <a:r>
              <a:rPr sz="2400" b="1" i="0" dirty="0">
                <a:solidFill>
                  <a:srgbClr val="FFF6EC"/>
                </a:solidFill>
                <a:latin typeface="苹方 特粗" panose="020B0800000000000000" pitchFamily="34" charset="-122"/>
                <a:ea typeface="苹方 特粗" panose="020B0800000000000000" pitchFamily="34" charset="-122"/>
                <a:cs typeface="Aptos"/>
              </a:rPr>
              <a:t>PRODUCT + HOW</a:t>
            </a:r>
          </a:p>
        </p:txBody>
      </p:sp>
      <p:sp>
        <p:nvSpPr>
          <p:cNvPr id="19" name="Oval 8">
            <a:extLst>
              <a:ext uri="{FF2B5EF4-FFF2-40B4-BE49-F238E27FC236}">
                <a16:creationId xmlns:a16="http://schemas.microsoft.com/office/drawing/2014/main" id="{967C39CF-5F81-42CF-BD4F-620266753990}"/>
              </a:ext>
            </a:extLst>
          </p:cNvPr>
          <p:cNvSpPr>
            <a:spLocks noGrp="1"/>
          </p:cNvSpPr>
          <p:nvPr/>
        </p:nvSpPr>
        <p:spPr>
          <a:xfrm>
            <a:off x="6336070" y="2974692"/>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20" name="TextBox 9">
            <a:extLst>
              <a:ext uri="{FF2B5EF4-FFF2-40B4-BE49-F238E27FC236}">
                <a16:creationId xmlns:a16="http://schemas.microsoft.com/office/drawing/2014/main" id="{5EED6614-311E-4103-AD21-E636F4B84C31}"/>
              </a:ext>
            </a:extLst>
          </p:cNvPr>
          <p:cNvSpPr>
            <a:spLocks noGrp="1"/>
          </p:cNvSpPr>
          <p:nvPr/>
        </p:nvSpPr>
        <p:spPr>
          <a:xfrm>
            <a:off x="6509424" y="2915101"/>
            <a:ext cx="5415005" cy="278130"/>
          </a:xfrm>
          <a:prstGeom prst="rect">
            <a:avLst/>
          </a:prstGeom>
          <a:noFill/>
        </p:spPr>
        <p:txBody>
          <a:bodyPr wrap="square" lIns="0" tIns="0" rIns="0" bIns="0" anchor="t">
            <a:noAutofit/>
          </a:bodyPr>
          <a:lstStyle/>
          <a:p>
            <a:pPr algn="l">
              <a:lnSpc>
                <a:spcPct val="108000"/>
              </a:lnSpc>
              <a:buNone/>
            </a:pPr>
            <a:r>
              <a:rPr lang="en-US" sz="1600" b="0" i="0" dirty="0">
                <a:solidFill>
                  <a:srgbClr val="F4B860"/>
                </a:solidFill>
                <a:latin typeface="Arial" panose="020B0604020202020204" pitchFamily="34" charset="0"/>
                <a:ea typeface="Aptos"/>
                <a:cs typeface="Arial" panose="020B0604020202020204" pitchFamily="34" charset="0"/>
              </a:rPr>
              <a:t>Use a light, fragrance-free eye cream or moisturizer.</a:t>
            </a:r>
            <a:endParaRPr sz="1600" b="0" i="0" dirty="0">
              <a:solidFill>
                <a:srgbClr val="F4B860"/>
              </a:solidFill>
              <a:latin typeface="Arial" panose="020B0604020202020204" pitchFamily="34" charset="0"/>
              <a:ea typeface="Aptos"/>
              <a:cs typeface="Arial" panose="020B0604020202020204" pitchFamily="34" charset="0"/>
            </a:endParaRPr>
          </a:p>
        </p:txBody>
      </p:sp>
      <p:sp>
        <p:nvSpPr>
          <p:cNvPr id="21" name="Oval 10">
            <a:extLst>
              <a:ext uri="{FF2B5EF4-FFF2-40B4-BE49-F238E27FC236}">
                <a16:creationId xmlns:a16="http://schemas.microsoft.com/office/drawing/2014/main" id="{8887DB31-EDA3-4132-A35D-FBF49C26BB8C}"/>
              </a:ext>
            </a:extLst>
          </p:cNvPr>
          <p:cNvSpPr>
            <a:spLocks noGrp="1"/>
          </p:cNvSpPr>
          <p:nvPr/>
        </p:nvSpPr>
        <p:spPr>
          <a:xfrm>
            <a:off x="6336070" y="3382363"/>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22" name="TextBox 11">
            <a:extLst>
              <a:ext uri="{FF2B5EF4-FFF2-40B4-BE49-F238E27FC236}">
                <a16:creationId xmlns:a16="http://schemas.microsoft.com/office/drawing/2014/main" id="{602BEF90-BF38-46CA-99DB-D9A4DE42D8CA}"/>
              </a:ext>
            </a:extLst>
          </p:cNvPr>
          <p:cNvSpPr>
            <a:spLocks noGrp="1"/>
          </p:cNvSpPr>
          <p:nvPr/>
        </p:nvSpPr>
        <p:spPr>
          <a:xfrm>
            <a:off x="6509423" y="3319275"/>
            <a:ext cx="4681581" cy="278130"/>
          </a:xfrm>
          <a:prstGeom prst="rect">
            <a:avLst/>
          </a:prstGeom>
          <a:noFill/>
        </p:spPr>
        <p:txBody>
          <a:bodyPr wrap="square" lIns="0" tIns="0" rIns="0" bIns="0" anchor="t">
            <a:noAutofit/>
          </a:bodyPr>
          <a:lstStyle/>
          <a:p>
            <a:pPr>
              <a:lnSpc>
                <a:spcPct val="108000"/>
              </a:lnSpc>
            </a:pPr>
            <a:r>
              <a:rPr lang="en-US" sz="1600" dirty="0">
                <a:solidFill>
                  <a:srgbClr val="F4B860"/>
                </a:solidFill>
                <a:latin typeface="Arial" panose="020B0604020202020204" pitchFamily="34" charset="0"/>
                <a:cs typeface="Arial" panose="020B0604020202020204" pitchFamily="34" charset="0"/>
              </a:rPr>
              <a:t>Use one rice-grain amount for both eyes; tap on the orbital bone.</a:t>
            </a:r>
            <a:endParaRPr sz="1600" dirty="0">
              <a:solidFill>
                <a:srgbClr val="F4B860"/>
              </a:solidFill>
              <a:latin typeface="Arial" panose="020B0604020202020204" pitchFamily="34" charset="0"/>
              <a:cs typeface="Arial" panose="020B0604020202020204" pitchFamily="34" charset="0"/>
            </a:endParaRPr>
          </a:p>
        </p:txBody>
      </p:sp>
      <p:sp>
        <p:nvSpPr>
          <p:cNvPr id="23" name="Oval 12">
            <a:extLst>
              <a:ext uri="{FF2B5EF4-FFF2-40B4-BE49-F238E27FC236}">
                <a16:creationId xmlns:a16="http://schemas.microsoft.com/office/drawing/2014/main" id="{10001E01-B57B-4949-A203-9051A223EB5B}"/>
              </a:ext>
            </a:extLst>
          </p:cNvPr>
          <p:cNvSpPr>
            <a:spLocks noGrp="1"/>
          </p:cNvSpPr>
          <p:nvPr/>
        </p:nvSpPr>
        <p:spPr>
          <a:xfrm>
            <a:off x="6336070" y="4024723"/>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24" name="TextBox 13">
            <a:extLst>
              <a:ext uri="{FF2B5EF4-FFF2-40B4-BE49-F238E27FC236}">
                <a16:creationId xmlns:a16="http://schemas.microsoft.com/office/drawing/2014/main" id="{88071373-62ED-4260-865C-5948129E358D}"/>
              </a:ext>
            </a:extLst>
          </p:cNvPr>
          <p:cNvSpPr>
            <a:spLocks noGrp="1"/>
          </p:cNvSpPr>
          <p:nvPr/>
        </p:nvSpPr>
        <p:spPr>
          <a:xfrm>
            <a:off x="6509425" y="3950399"/>
            <a:ext cx="4534390" cy="268257"/>
          </a:xfrm>
          <a:prstGeom prst="rect">
            <a:avLst/>
          </a:prstGeom>
          <a:noFill/>
        </p:spPr>
        <p:txBody>
          <a:bodyPr wrap="square" lIns="0" tIns="0" rIns="0" bIns="0" anchor="t">
            <a:noAutofit/>
          </a:bodyPr>
          <a:lstStyle/>
          <a:p>
            <a:pPr>
              <a:lnSpc>
                <a:spcPct val="108000"/>
              </a:lnSpc>
            </a:pPr>
            <a:r>
              <a:rPr lang="en-US" sz="1600" dirty="0">
                <a:solidFill>
                  <a:srgbClr val="F4B860"/>
                </a:solidFill>
                <a:latin typeface="Arial" panose="020B0604020202020204" pitchFamily="34" charset="0"/>
                <a:cs typeface="Arial" panose="020B0604020202020204" pitchFamily="34" charset="0"/>
              </a:rPr>
              <a:t>Stay off the lash line and never tug.</a:t>
            </a:r>
            <a:endParaRPr sz="1600" dirty="0">
              <a:solidFill>
                <a:srgbClr val="F4B860"/>
              </a:solidFill>
              <a:latin typeface="Arial" panose="020B0604020202020204" pitchFamily="34" charset="0"/>
              <a:cs typeface="Arial" panose="020B0604020202020204" pitchFamily="34" charset="0"/>
            </a:endParaRPr>
          </a:p>
        </p:txBody>
      </p:sp>
      <p:sp>
        <p:nvSpPr>
          <p:cNvPr id="25" name="TextBox 14">
            <a:extLst>
              <a:ext uri="{FF2B5EF4-FFF2-40B4-BE49-F238E27FC236}">
                <a16:creationId xmlns:a16="http://schemas.microsoft.com/office/drawing/2014/main" id="{0B5621AC-FEA9-4F01-8295-9EA573CE0E82}"/>
              </a:ext>
            </a:extLst>
          </p:cNvPr>
          <p:cNvSpPr>
            <a:spLocks noGrp="1"/>
          </p:cNvSpPr>
          <p:nvPr/>
        </p:nvSpPr>
        <p:spPr>
          <a:xfrm>
            <a:off x="6266995" y="4312994"/>
            <a:ext cx="5552659" cy="278131"/>
          </a:xfrm>
          <a:prstGeom prst="rect">
            <a:avLst/>
          </a:prstGeom>
          <a:noFill/>
        </p:spPr>
        <p:txBody>
          <a:bodyPr wrap="square" lIns="0" tIns="0" rIns="0" bIns="0" anchor="t">
            <a:noAutofit/>
          </a:bodyPr>
          <a:lstStyle/>
          <a:p>
            <a:pPr algn="l">
              <a:lnSpc>
                <a:spcPct val="105000"/>
              </a:lnSpc>
              <a:buNone/>
            </a:pPr>
            <a:r>
              <a:rPr lang="en-US" b="1" i="1" dirty="0">
                <a:solidFill>
                  <a:srgbClr val="FFF6EC"/>
                </a:solidFill>
                <a:latin typeface="苹方 粗体" panose="020B0600000000000000" pitchFamily="34" charset="-122"/>
                <a:ea typeface="苹方 粗体" panose="020B0600000000000000" pitchFamily="34" charset="-122"/>
                <a:cs typeface="Aptos"/>
              </a:rPr>
              <a:t>Result: soft and comfortable, with no greasy film.</a:t>
            </a:r>
            <a:endParaRPr b="1" i="1" dirty="0">
              <a:solidFill>
                <a:srgbClr val="FFF6EC"/>
              </a:solidFill>
              <a:latin typeface="苹方 粗体" panose="020B0600000000000000" pitchFamily="34" charset="-122"/>
              <a:ea typeface="苹方 粗体" panose="020B0600000000000000" pitchFamily="34" charset="-122"/>
              <a:cs typeface="Aptos"/>
            </a:endParaRPr>
          </a:p>
        </p:txBody>
      </p:sp>
      <p:grpSp>
        <p:nvGrpSpPr>
          <p:cNvPr id="45" name="组合 44">
            <a:extLst>
              <a:ext uri="{FF2B5EF4-FFF2-40B4-BE49-F238E27FC236}">
                <a16:creationId xmlns:a16="http://schemas.microsoft.com/office/drawing/2014/main" id="{6E24F215-AF37-489E-97C8-B574AAD459A2}"/>
              </a:ext>
            </a:extLst>
          </p:cNvPr>
          <p:cNvGrpSpPr/>
          <p:nvPr/>
        </p:nvGrpSpPr>
        <p:grpSpPr>
          <a:xfrm>
            <a:off x="6266995" y="4923936"/>
            <a:ext cx="4695409" cy="1104415"/>
            <a:chOff x="2919414" y="4668799"/>
            <a:chExt cx="4695409" cy="1104415"/>
          </a:xfrm>
        </p:grpSpPr>
        <p:sp>
          <p:nvSpPr>
            <p:cNvPr id="29" name="矩形: 圆角 28">
              <a:extLst>
                <a:ext uri="{FF2B5EF4-FFF2-40B4-BE49-F238E27FC236}">
                  <a16:creationId xmlns:a16="http://schemas.microsoft.com/office/drawing/2014/main" id="{A37C40F9-B29C-4A12-84D2-5E50E3C594B2}"/>
                </a:ext>
              </a:extLst>
            </p:cNvPr>
            <p:cNvSpPr/>
            <p:nvPr/>
          </p:nvSpPr>
          <p:spPr>
            <a:xfrm>
              <a:off x="2919414" y="4668799"/>
              <a:ext cx="4695409" cy="1104415"/>
            </a:xfrm>
            <a:prstGeom prst="roundRect">
              <a:avLst>
                <a:gd name="adj" fmla="val 13648"/>
              </a:avLst>
            </a:prstGeom>
            <a:solidFill>
              <a:srgbClr val="FFF6E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44" name="组合 43">
              <a:extLst>
                <a:ext uri="{FF2B5EF4-FFF2-40B4-BE49-F238E27FC236}">
                  <a16:creationId xmlns:a16="http://schemas.microsoft.com/office/drawing/2014/main" id="{B507610E-0197-4011-8533-4928BD474BD5}"/>
                </a:ext>
              </a:extLst>
            </p:cNvPr>
            <p:cNvGrpSpPr/>
            <p:nvPr/>
          </p:nvGrpSpPr>
          <p:grpSpPr>
            <a:xfrm>
              <a:off x="3100804" y="4706297"/>
              <a:ext cx="4475333" cy="985182"/>
              <a:chOff x="3100804" y="4706297"/>
              <a:chExt cx="4475333" cy="985182"/>
            </a:xfrm>
          </p:grpSpPr>
          <p:sp>
            <p:nvSpPr>
              <p:cNvPr id="30" name="文本框 29">
                <a:extLst>
                  <a:ext uri="{FF2B5EF4-FFF2-40B4-BE49-F238E27FC236}">
                    <a16:creationId xmlns:a16="http://schemas.microsoft.com/office/drawing/2014/main" id="{492D33A2-7F0B-4B60-AE2A-2D990AB57C37}"/>
                  </a:ext>
                </a:extLst>
              </p:cNvPr>
              <p:cNvSpPr txBox="1"/>
              <p:nvPr/>
            </p:nvSpPr>
            <p:spPr>
              <a:xfrm>
                <a:off x="3497498" y="5022770"/>
                <a:ext cx="4078639" cy="668709"/>
              </a:xfrm>
              <a:prstGeom prst="rect">
                <a:avLst/>
              </a:prstGeom>
              <a:noFill/>
            </p:spPr>
            <p:txBody>
              <a:bodyPr wrap="square">
                <a:spAutoFit/>
              </a:bodyPr>
              <a:lstStyle/>
              <a:p>
                <a:pPr algn="just">
                  <a:lnSpc>
                    <a:spcPct val="120000"/>
                  </a:lnSpc>
                  <a:spcAft>
                    <a:spcPts val="0"/>
                  </a:spcAft>
                </a:pPr>
                <a:r>
                  <a:rPr lang="en-US" altLang="zh-CN" sz="1600" i="0" dirty="0">
                    <a:solidFill>
                      <a:srgbClr val="F4B860"/>
                    </a:solidFill>
                    <a:latin typeface="Nunito" panose="02000503030000020003" pitchFamily="2" charset="0"/>
                    <a:ea typeface="Calibri"/>
                  </a:rPr>
                  <a:t>Stop if it stings, waters, or causes bumps. Less is usually better.</a:t>
                </a:r>
              </a:p>
            </p:txBody>
          </p:sp>
          <p:grpSp>
            <p:nvGrpSpPr>
              <p:cNvPr id="38" name="组合 37">
                <a:extLst>
                  <a:ext uri="{FF2B5EF4-FFF2-40B4-BE49-F238E27FC236}">
                    <a16:creationId xmlns:a16="http://schemas.microsoft.com/office/drawing/2014/main" id="{5C760059-0F5B-4D29-917A-EA49E487B8B8}"/>
                  </a:ext>
                </a:extLst>
              </p:cNvPr>
              <p:cNvGrpSpPr/>
              <p:nvPr/>
            </p:nvGrpSpPr>
            <p:grpSpPr>
              <a:xfrm>
                <a:off x="3100804" y="4804417"/>
                <a:ext cx="396694" cy="490075"/>
                <a:chOff x="10815097" y="1950038"/>
                <a:chExt cx="334191" cy="410062"/>
              </a:xfrm>
              <a:solidFill>
                <a:srgbClr val="F4B860"/>
              </a:solidFill>
            </p:grpSpPr>
            <p:sp>
              <p:nvSpPr>
                <p:cNvPr id="39" name="Freeform 189">
                  <a:extLst>
                    <a:ext uri="{FF2B5EF4-FFF2-40B4-BE49-F238E27FC236}">
                      <a16:creationId xmlns:a16="http://schemas.microsoft.com/office/drawing/2014/main" id="{84BB4CEE-5896-452A-A122-377368A07C69}"/>
                    </a:ext>
                  </a:extLst>
                </p:cNvPr>
                <p:cNvSpPr/>
                <p:nvPr/>
              </p:nvSpPr>
              <p:spPr bwMode="auto">
                <a:xfrm>
                  <a:off x="10905419" y="2325777"/>
                  <a:ext cx="153548" cy="34323"/>
                </a:xfrm>
                <a:custGeom>
                  <a:avLst/>
                  <a:gdLst>
                    <a:gd name="T0" fmla="*/ 9 w 85"/>
                    <a:gd name="T1" fmla="*/ 19 h 19"/>
                    <a:gd name="T2" fmla="*/ 76 w 85"/>
                    <a:gd name="T3" fmla="*/ 19 h 19"/>
                    <a:gd name="T4" fmla="*/ 85 w 85"/>
                    <a:gd name="T5" fmla="*/ 0 h 19"/>
                    <a:gd name="T6" fmla="*/ 0 w 85"/>
                    <a:gd name="T7" fmla="*/ 0 h 19"/>
                    <a:gd name="T8" fmla="*/ 9 w 85"/>
                    <a:gd name="T9" fmla="*/ 19 h 19"/>
                  </a:gdLst>
                  <a:ahLst/>
                  <a:cxnLst>
                    <a:cxn ang="0">
                      <a:pos x="T0" y="T1"/>
                    </a:cxn>
                    <a:cxn ang="0">
                      <a:pos x="T2" y="T3"/>
                    </a:cxn>
                    <a:cxn ang="0">
                      <a:pos x="T4" y="T5"/>
                    </a:cxn>
                    <a:cxn ang="0">
                      <a:pos x="T6" y="T7"/>
                    </a:cxn>
                    <a:cxn ang="0">
                      <a:pos x="T8" y="T9"/>
                    </a:cxn>
                  </a:cxnLst>
                  <a:rect l="0" t="0" r="r" b="b"/>
                  <a:pathLst>
                    <a:path w="85" h="19">
                      <a:moveTo>
                        <a:pt x="9" y="19"/>
                      </a:moveTo>
                      <a:lnTo>
                        <a:pt x="76" y="19"/>
                      </a:lnTo>
                      <a:lnTo>
                        <a:pt x="85" y="0"/>
                      </a:lnTo>
                      <a:lnTo>
                        <a:pt x="0" y="0"/>
                      </a:lnTo>
                      <a:lnTo>
                        <a:pt x="9"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F4B860"/>
                    </a:solidFill>
                  </a:endParaRPr>
                </a:p>
              </p:txBody>
            </p:sp>
            <p:sp>
              <p:nvSpPr>
                <p:cNvPr id="40" name="Freeform 190">
                  <a:extLst>
                    <a:ext uri="{FF2B5EF4-FFF2-40B4-BE49-F238E27FC236}">
                      <a16:creationId xmlns:a16="http://schemas.microsoft.com/office/drawing/2014/main" id="{A65F0C89-A271-4D06-AE7C-A485A1BDC559}"/>
                    </a:ext>
                  </a:extLst>
                </p:cNvPr>
                <p:cNvSpPr>
                  <a:spLocks noEditPoints="1"/>
                </p:cNvSpPr>
                <p:nvPr/>
              </p:nvSpPr>
              <p:spPr bwMode="auto">
                <a:xfrm>
                  <a:off x="10815097" y="1950038"/>
                  <a:ext cx="334191" cy="341417"/>
                </a:xfrm>
                <a:custGeom>
                  <a:avLst/>
                  <a:gdLst>
                    <a:gd name="T0" fmla="*/ 64 w 78"/>
                    <a:gd name="T1" fmla="*/ 11 h 80"/>
                    <a:gd name="T2" fmla="*/ 39 w 78"/>
                    <a:gd name="T3" fmla="*/ 0 h 80"/>
                    <a:gd name="T4" fmla="*/ 14 w 78"/>
                    <a:gd name="T5" fmla="*/ 11 h 80"/>
                    <a:gd name="T6" fmla="*/ 14 w 78"/>
                    <a:gd name="T7" fmla="*/ 61 h 80"/>
                    <a:gd name="T8" fmla="*/ 14 w 78"/>
                    <a:gd name="T9" fmla="*/ 62 h 80"/>
                    <a:gd name="T10" fmla="*/ 21 w 78"/>
                    <a:gd name="T11" fmla="*/ 78 h 80"/>
                    <a:gd name="T12" fmla="*/ 21 w 78"/>
                    <a:gd name="T13" fmla="*/ 80 h 80"/>
                    <a:gd name="T14" fmla="*/ 55 w 78"/>
                    <a:gd name="T15" fmla="*/ 80 h 80"/>
                    <a:gd name="T16" fmla="*/ 57 w 78"/>
                    <a:gd name="T17" fmla="*/ 80 h 80"/>
                    <a:gd name="T18" fmla="*/ 57 w 78"/>
                    <a:gd name="T19" fmla="*/ 78 h 80"/>
                    <a:gd name="T20" fmla="*/ 64 w 78"/>
                    <a:gd name="T21" fmla="*/ 61 h 80"/>
                    <a:gd name="T22" fmla="*/ 64 w 78"/>
                    <a:gd name="T23" fmla="*/ 11 h 80"/>
                    <a:gd name="T24" fmla="*/ 62 w 78"/>
                    <a:gd name="T25" fmla="*/ 59 h 80"/>
                    <a:gd name="T26" fmla="*/ 53 w 78"/>
                    <a:gd name="T27" fmla="*/ 76 h 80"/>
                    <a:gd name="T28" fmla="*/ 25 w 78"/>
                    <a:gd name="T29" fmla="*/ 76 h 80"/>
                    <a:gd name="T30" fmla="*/ 16 w 78"/>
                    <a:gd name="T31" fmla="*/ 59 h 80"/>
                    <a:gd name="T32" fmla="*/ 16 w 78"/>
                    <a:gd name="T33" fmla="*/ 58 h 80"/>
                    <a:gd name="T34" fmla="*/ 16 w 78"/>
                    <a:gd name="T35" fmla="*/ 58 h 80"/>
                    <a:gd name="T36" fmla="*/ 16 w 78"/>
                    <a:gd name="T37" fmla="*/ 13 h 80"/>
                    <a:gd name="T38" fmla="*/ 39 w 78"/>
                    <a:gd name="T39" fmla="*/ 4 h 80"/>
                    <a:gd name="T40" fmla="*/ 62 w 78"/>
                    <a:gd name="T41" fmla="*/ 13 h 80"/>
                    <a:gd name="T42" fmla="*/ 62 w 78"/>
                    <a:gd name="T43" fmla="*/ 5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80">
                      <a:moveTo>
                        <a:pt x="64" y="11"/>
                      </a:moveTo>
                      <a:cubicBezTo>
                        <a:pt x="58" y="4"/>
                        <a:pt x="49" y="0"/>
                        <a:pt x="39" y="0"/>
                      </a:cubicBezTo>
                      <a:cubicBezTo>
                        <a:pt x="29" y="0"/>
                        <a:pt x="20" y="4"/>
                        <a:pt x="14" y="11"/>
                      </a:cubicBezTo>
                      <a:cubicBezTo>
                        <a:pt x="0" y="25"/>
                        <a:pt x="0" y="47"/>
                        <a:pt x="14" y="61"/>
                      </a:cubicBezTo>
                      <a:cubicBezTo>
                        <a:pt x="14" y="62"/>
                        <a:pt x="14" y="62"/>
                        <a:pt x="14" y="62"/>
                      </a:cubicBezTo>
                      <a:cubicBezTo>
                        <a:pt x="21" y="69"/>
                        <a:pt x="21" y="78"/>
                        <a:pt x="21" y="78"/>
                      </a:cubicBezTo>
                      <a:cubicBezTo>
                        <a:pt x="21" y="80"/>
                        <a:pt x="21" y="80"/>
                        <a:pt x="21" y="80"/>
                      </a:cubicBezTo>
                      <a:cubicBezTo>
                        <a:pt x="55" y="80"/>
                        <a:pt x="55" y="80"/>
                        <a:pt x="55" y="80"/>
                      </a:cubicBezTo>
                      <a:cubicBezTo>
                        <a:pt x="57" y="80"/>
                        <a:pt x="57" y="80"/>
                        <a:pt x="57" y="80"/>
                      </a:cubicBezTo>
                      <a:cubicBezTo>
                        <a:pt x="57" y="78"/>
                        <a:pt x="57" y="78"/>
                        <a:pt x="57" y="78"/>
                      </a:cubicBezTo>
                      <a:cubicBezTo>
                        <a:pt x="57" y="78"/>
                        <a:pt x="57" y="69"/>
                        <a:pt x="64" y="61"/>
                      </a:cubicBezTo>
                      <a:cubicBezTo>
                        <a:pt x="78" y="47"/>
                        <a:pt x="78" y="25"/>
                        <a:pt x="64" y="11"/>
                      </a:cubicBezTo>
                      <a:close/>
                      <a:moveTo>
                        <a:pt x="62" y="59"/>
                      </a:moveTo>
                      <a:cubicBezTo>
                        <a:pt x="55" y="65"/>
                        <a:pt x="54" y="72"/>
                        <a:pt x="53" y="76"/>
                      </a:cubicBezTo>
                      <a:cubicBezTo>
                        <a:pt x="25" y="76"/>
                        <a:pt x="25" y="76"/>
                        <a:pt x="25" y="76"/>
                      </a:cubicBezTo>
                      <a:cubicBezTo>
                        <a:pt x="24" y="72"/>
                        <a:pt x="23" y="65"/>
                        <a:pt x="16" y="59"/>
                      </a:cubicBezTo>
                      <a:cubicBezTo>
                        <a:pt x="16" y="58"/>
                        <a:pt x="16" y="58"/>
                        <a:pt x="16" y="58"/>
                      </a:cubicBezTo>
                      <a:cubicBezTo>
                        <a:pt x="16" y="58"/>
                        <a:pt x="16" y="58"/>
                        <a:pt x="16" y="58"/>
                      </a:cubicBezTo>
                      <a:cubicBezTo>
                        <a:pt x="4" y="46"/>
                        <a:pt x="4" y="26"/>
                        <a:pt x="16" y="13"/>
                      </a:cubicBezTo>
                      <a:cubicBezTo>
                        <a:pt x="22" y="7"/>
                        <a:pt x="30" y="4"/>
                        <a:pt x="39" y="4"/>
                      </a:cubicBezTo>
                      <a:cubicBezTo>
                        <a:pt x="48" y="4"/>
                        <a:pt x="56" y="7"/>
                        <a:pt x="62" y="13"/>
                      </a:cubicBezTo>
                      <a:cubicBezTo>
                        <a:pt x="74" y="26"/>
                        <a:pt x="74" y="46"/>
                        <a:pt x="62"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F4B860"/>
                    </a:solidFill>
                  </a:endParaRPr>
                </a:p>
              </p:txBody>
            </p:sp>
            <p:sp>
              <p:nvSpPr>
                <p:cNvPr id="41" name="Freeform 191">
                  <a:extLst>
                    <a:ext uri="{FF2B5EF4-FFF2-40B4-BE49-F238E27FC236}">
                      <a16:creationId xmlns:a16="http://schemas.microsoft.com/office/drawing/2014/main" id="{E78130CD-142B-456C-B75C-702827744EE2}"/>
                    </a:ext>
                  </a:extLst>
                </p:cNvPr>
                <p:cNvSpPr/>
                <p:nvPr/>
              </p:nvSpPr>
              <p:spPr bwMode="auto">
                <a:xfrm>
                  <a:off x="10901806" y="2107198"/>
                  <a:ext cx="162579" cy="77677"/>
                </a:xfrm>
                <a:custGeom>
                  <a:avLst/>
                  <a:gdLst>
                    <a:gd name="T0" fmla="*/ 59 w 90"/>
                    <a:gd name="T1" fmla="*/ 29 h 43"/>
                    <a:gd name="T2" fmla="*/ 30 w 90"/>
                    <a:gd name="T3" fmla="*/ 0 h 43"/>
                    <a:gd name="T4" fmla="*/ 0 w 90"/>
                    <a:gd name="T5" fmla="*/ 33 h 43"/>
                    <a:gd name="T6" fmla="*/ 4 w 90"/>
                    <a:gd name="T7" fmla="*/ 38 h 43"/>
                    <a:gd name="T8" fmla="*/ 30 w 90"/>
                    <a:gd name="T9" fmla="*/ 14 h 43"/>
                    <a:gd name="T10" fmla="*/ 59 w 90"/>
                    <a:gd name="T11" fmla="*/ 43 h 43"/>
                    <a:gd name="T12" fmla="*/ 90 w 90"/>
                    <a:gd name="T13" fmla="*/ 10 h 43"/>
                    <a:gd name="T14" fmla="*/ 85 w 90"/>
                    <a:gd name="T15" fmla="*/ 5 h 43"/>
                    <a:gd name="T16" fmla="*/ 59 w 90"/>
                    <a:gd name="T17" fmla="*/ 2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43">
                      <a:moveTo>
                        <a:pt x="59" y="29"/>
                      </a:moveTo>
                      <a:lnTo>
                        <a:pt x="30" y="0"/>
                      </a:lnTo>
                      <a:lnTo>
                        <a:pt x="0" y="33"/>
                      </a:lnTo>
                      <a:lnTo>
                        <a:pt x="4" y="38"/>
                      </a:lnTo>
                      <a:lnTo>
                        <a:pt x="30" y="14"/>
                      </a:lnTo>
                      <a:lnTo>
                        <a:pt x="59" y="43"/>
                      </a:lnTo>
                      <a:lnTo>
                        <a:pt x="90" y="10"/>
                      </a:lnTo>
                      <a:lnTo>
                        <a:pt x="85" y="5"/>
                      </a:lnTo>
                      <a:lnTo>
                        <a:pt x="59" y="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F4B860"/>
                    </a:solidFill>
                  </a:endParaRPr>
                </a:p>
              </p:txBody>
            </p:sp>
          </p:grpSp>
          <p:sp>
            <p:nvSpPr>
              <p:cNvPr id="43" name="文本框 42">
                <a:extLst>
                  <a:ext uri="{FF2B5EF4-FFF2-40B4-BE49-F238E27FC236}">
                    <a16:creationId xmlns:a16="http://schemas.microsoft.com/office/drawing/2014/main" id="{84421C68-22A5-4674-9417-EEE150C6AA48}"/>
                  </a:ext>
                </a:extLst>
              </p:cNvPr>
              <p:cNvSpPr txBox="1"/>
              <p:nvPr/>
            </p:nvSpPr>
            <p:spPr>
              <a:xfrm>
                <a:off x="3501868" y="4706297"/>
                <a:ext cx="924538" cy="400110"/>
              </a:xfrm>
              <a:prstGeom prst="rect">
                <a:avLst/>
              </a:prstGeom>
              <a:noFill/>
            </p:spPr>
            <p:txBody>
              <a:bodyPr wrap="square">
                <a:spAutoFit/>
              </a:bodyPr>
              <a:lstStyle/>
              <a:p>
                <a:r>
                  <a:rPr lang="en-US" altLang="zh-CN" sz="2000" b="1" i="0" dirty="0">
                    <a:solidFill>
                      <a:srgbClr val="FFF6EC"/>
                    </a:solidFill>
                    <a:latin typeface="Nunito" panose="02000503030000020003" pitchFamily="2" charset="0"/>
                    <a:ea typeface="Calibri"/>
                  </a:rPr>
                  <a:t>Note:</a:t>
                </a:r>
                <a:endParaRPr lang="zh-CN" altLang="en-US" sz="2000" dirty="0">
                  <a:solidFill>
                    <a:srgbClr val="FFF6EC"/>
                  </a:solidFill>
                </a:endParaRPr>
              </a:p>
            </p:txBody>
          </p:sp>
        </p:grpSp>
      </p:grpSp>
      <p:pic>
        <p:nvPicPr>
          <p:cNvPr id="47" name="图片 46">
            <a:extLst>
              <a:ext uri="{FF2B5EF4-FFF2-40B4-BE49-F238E27FC236}">
                <a16:creationId xmlns:a16="http://schemas.microsoft.com/office/drawing/2014/main" id="{C48CBC0A-7D56-45FC-ACD9-2DDE6246193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85978" y="1996928"/>
            <a:ext cx="2897621" cy="4055589"/>
          </a:xfrm>
          <a:prstGeom prst="rect">
            <a:avLst/>
          </a:prstGeom>
        </p:spPr>
      </p:pic>
      <p:sp>
        <p:nvSpPr>
          <p:cNvPr id="42" name="文本框 41">
            <a:extLst>
              <a:ext uri="{FF2B5EF4-FFF2-40B4-BE49-F238E27FC236}">
                <a16:creationId xmlns:a16="http://schemas.microsoft.com/office/drawing/2014/main" id="{4A311BF3-446B-4807-825A-E729B4FD5EA0}"/>
              </a:ext>
            </a:extLst>
          </p:cNvPr>
          <p:cNvSpPr txBox="1"/>
          <p:nvPr/>
        </p:nvSpPr>
        <p:spPr>
          <a:xfrm>
            <a:off x="220266" y="427526"/>
            <a:ext cx="1284358" cy="306046"/>
          </a:xfrm>
          <a:prstGeom prst="rect">
            <a:avLst/>
          </a:prstGeom>
          <a:noFill/>
        </p:spPr>
        <p:txBody>
          <a:bodyPr wrap="square">
            <a:spAutoFit/>
          </a:bodyPr>
          <a:lstStyle/>
          <a:p>
            <a:pPr algn="ctr">
              <a:lnSpc>
                <a:spcPts val="1600"/>
              </a:lnSpc>
            </a:pPr>
            <a:r>
              <a:rPr lang="zh-CN" altLang="en-US" sz="1600" dirty="0">
                <a:solidFill>
                  <a:srgbClr val="FFFF00"/>
                </a:solidFill>
                <a:latin typeface="Nunito" panose="02000503030000020003" pitchFamily="2" charset="0"/>
              </a:rPr>
              <a:t>MORNING</a:t>
            </a:r>
          </a:p>
        </p:txBody>
      </p:sp>
    </p:spTree>
    <p:extLst>
      <p:ext uri="{BB962C8B-B14F-4D97-AF65-F5344CB8AC3E}">
        <p14:creationId xmlns:p14="http://schemas.microsoft.com/office/powerpoint/2010/main" val="2905814160"/>
      </p:ext>
    </p:extLst>
  </p:cSld>
  <p:clrMapOvr>
    <a:masterClrMapping/>
  </p:clrMapOvr>
  <p:transition spd="slow" advClick="0">
    <p:fade/>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grpSp>
        <p:nvGrpSpPr>
          <p:cNvPr id="36" name="组合 35">
            <a:extLst>
              <a:ext uri="{FF2B5EF4-FFF2-40B4-BE49-F238E27FC236}">
                <a16:creationId xmlns:a16="http://schemas.microsoft.com/office/drawing/2014/main" id="{0884C90A-172C-41F9-8610-F3C89D63E086}"/>
              </a:ext>
            </a:extLst>
          </p:cNvPr>
          <p:cNvGrpSpPr/>
          <p:nvPr/>
        </p:nvGrpSpPr>
        <p:grpSpPr>
          <a:xfrm>
            <a:off x="3100804" y="4841803"/>
            <a:ext cx="4372588" cy="1104415"/>
            <a:chOff x="3252175" y="4733925"/>
            <a:chExt cx="4372588" cy="1104415"/>
          </a:xfrm>
        </p:grpSpPr>
        <p:sp>
          <p:nvSpPr>
            <p:cNvPr id="38" name="矩形: 圆角 37">
              <a:extLst>
                <a:ext uri="{FF2B5EF4-FFF2-40B4-BE49-F238E27FC236}">
                  <a16:creationId xmlns:a16="http://schemas.microsoft.com/office/drawing/2014/main" id="{19CDDD8F-F15D-4172-9992-48973CC9DE14}"/>
                </a:ext>
              </a:extLst>
            </p:cNvPr>
            <p:cNvSpPr/>
            <p:nvPr/>
          </p:nvSpPr>
          <p:spPr>
            <a:xfrm>
              <a:off x="3252175" y="4733925"/>
              <a:ext cx="4372588" cy="1104415"/>
            </a:xfrm>
            <a:prstGeom prst="roundRect">
              <a:avLst>
                <a:gd name="adj" fmla="val 13648"/>
              </a:avLst>
            </a:prstGeom>
            <a:solidFill>
              <a:srgbClr val="FFF6E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7" name="组合 36">
              <a:extLst>
                <a:ext uri="{FF2B5EF4-FFF2-40B4-BE49-F238E27FC236}">
                  <a16:creationId xmlns:a16="http://schemas.microsoft.com/office/drawing/2014/main" id="{26116906-C9FA-4C84-AAC9-D77DF3798625}"/>
                </a:ext>
              </a:extLst>
            </p:cNvPr>
            <p:cNvGrpSpPr/>
            <p:nvPr/>
          </p:nvGrpSpPr>
          <p:grpSpPr>
            <a:xfrm>
              <a:off x="3457042" y="4789882"/>
              <a:ext cx="4078639" cy="1001108"/>
              <a:chOff x="3491867" y="4579349"/>
              <a:chExt cx="4078639" cy="1001108"/>
            </a:xfrm>
          </p:grpSpPr>
          <p:sp>
            <p:nvSpPr>
              <p:cNvPr id="39" name="文本框 38">
                <a:extLst>
                  <a:ext uri="{FF2B5EF4-FFF2-40B4-BE49-F238E27FC236}">
                    <a16:creationId xmlns:a16="http://schemas.microsoft.com/office/drawing/2014/main" id="{2A7BF8D0-1C05-4F3E-8B08-E8C9DDC3A3B4}"/>
                  </a:ext>
                </a:extLst>
              </p:cNvPr>
              <p:cNvSpPr txBox="1"/>
              <p:nvPr/>
            </p:nvSpPr>
            <p:spPr>
              <a:xfrm>
                <a:off x="3491867" y="4579349"/>
                <a:ext cx="4078639" cy="1001108"/>
              </a:xfrm>
              <a:prstGeom prst="rect">
                <a:avLst/>
              </a:prstGeom>
              <a:noFill/>
            </p:spPr>
            <p:txBody>
              <a:bodyPr wrap="square">
                <a:spAutoFit/>
              </a:bodyPr>
              <a:lstStyle/>
              <a:p>
                <a:pPr algn="just">
                  <a:lnSpc>
                    <a:spcPct val="120000"/>
                  </a:lnSpc>
                  <a:spcAft>
                    <a:spcPts val="0"/>
                  </a:spcAft>
                </a:pPr>
                <a:r>
                  <a:rPr lang="en-US" altLang="zh-CN" b="1" i="0" dirty="0">
                    <a:solidFill>
                      <a:srgbClr val="FFF6EC"/>
                    </a:solidFill>
                    <a:latin typeface="Nunito" panose="02000503030000020003" pitchFamily="2" charset="0"/>
                    <a:ea typeface="Calibri"/>
                  </a:rPr>
                  <a:t>       TIP:</a:t>
                </a:r>
              </a:p>
              <a:p>
                <a:pPr algn="just">
                  <a:lnSpc>
                    <a:spcPct val="120000"/>
                  </a:lnSpc>
                  <a:spcAft>
                    <a:spcPts val="0"/>
                  </a:spcAft>
                </a:pPr>
                <a:r>
                  <a:rPr lang="en-US" altLang="zh-CN" sz="1600" i="0" dirty="0">
                    <a:solidFill>
                      <a:srgbClr val="F4B860"/>
                    </a:solidFill>
                    <a:latin typeface="Nunito" panose="02000503030000020003" pitchFamily="2" charset="0"/>
                    <a:ea typeface="Calibri"/>
                  </a:rPr>
                  <a:t>If it pills, cut back on toner, serum, or moisturizer instead of adding more.</a:t>
                </a:r>
              </a:p>
            </p:txBody>
          </p:sp>
          <p:grpSp>
            <p:nvGrpSpPr>
              <p:cNvPr id="40" name="组合 39">
                <a:extLst>
                  <a:ext uri="{FF2B5EF4-FFF2-40B4-BE49-F238E27FC236}">
                    <a16:creationId xmlns:a16="http://schemas.microsoft.com/office/drawing/2014/main" id="{836E423D-5684-4FD9-88CB-914E110A11ED}"/>
                  </a:ext>
                </a:extLst>
              </p:cNvPr>
              <p:cNvGrpSpPr/>
              <p:nvPr/>
            </p:nvGrpSpPr>
            <p:grpSpPr>
              <a:xfrm>
                <a:off x="3528328" y="4601098"/>
                <a:ext cx="393803" cy="325159"/>
                <a:chOff x="1759430" y="4444728"/>
                <a:chExt cx="393803" cy="325159"/>
              </a:xfrm>
            </p:grpSpPr>
            <p:sp>
              <p:nvSpPr>
                <p:cNvPr id="41" name="Freeform 249">
                  <a:extLst>
                    <a:ext uri="{FF2B5EF4-FFF2-40B4-BE49-F238E27FC236}">
                      <a16:creationId xmlns:a16="http://schemas.microsoft.com/office/drawing/2014/main" id="{CB0710A5-BB83-4086-8D9E-FCEC9CF92EB2}"/>
                    </a:ext>
                  </a:extLst>
                </p:cNvPr>
                <p:cNvSpPr/>
                <p:nvPr/>
              </p:nvSpPr>
              <p:spPr bwMode="auto">
                <a:xfrm>
                  <a:off x="1759430" y="4444728"/>
                  <a:ext cx="393803" cy="81290"/>
                </a:xfrm>
                <a:custGeom>
                  <a:avLst/>
                  <a:gdLst>
                    <a:gd name="T0" fmla="*/ 46 w 92"/>
                    <a:gd name="T1" fmla="*/ 0 h 19"/>
                    <a:gd name="T2" fmla="*/ 0 w 92"/>
                    <a:gd name="T3" fmla="*/ 16 h 19"/>
                    <a:gd name="T4" fmla="*/ 2 w 92"/>
                    <a:gd name="T5" fmla="*/ 19 h 19"/>
                    <a:gd name="T6" fmla="*/ 46 w 92"/>
                    <a:gd name="T7" fmla="*/ 4 h 19"/>
                    <a:gd name="T8" fmla="*/ 90 w 92"/>
                    <a:gd name="T9" fmla="*/ 19 h 19"/>
                    <a:gd name="T10" fmla="*/ 92 w 92"/>
                    <a:gd name="T11" fmla="*/ 16 h 19"/>
                    <a:gd name="T12" fmla="*/ 46 w 92"/>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92" h="19">
                      <a:moveTo>
                        <a:pt x="46" y="0"/>
                      </a:moveTo>
                      <a:cubicBezTo>
                        <a:pt x="29" y="0"/>
                        <a:pt x="13" y="6"/>
                        <a:pt x="0" y="16"/>
                      </a:cubicBezTo>
                      <a:cubicBezTo>
                        <a:pt x="2" y="19"/>
                        <a:pt x="2" y="19"/>
                        <a:pt x="2" y="19"/>
                      </a:cubicBezTo>
                      <a:cubicBezTo>
                        <a:pt x="14" y="10"/>
                        <a:pt x="29" y="4"/>
                        <a:pt x="46" y="4"/>
                      </a:cubicBezTo>
                      <a:cubicBezTo>
                        <a:pt x="63" y="4"/>
                        <a:pt x="78" y="10"/>
                        <a:pt x="90" y="19"/>
                      </a:cubicBezTo>
                      <a:cubicBezTo>
                        <a:pt x="92" y="16"/>
                        <a:pt x="92" y="16"/>
                        <a:pt x="92" y="16"/>
                      </a:cubicBezTo>
                      <a:cubicBezTo>
                        <a:pt x="79" y="6"/>
                        <a:pt x="63" y="0"/>
                        <a:pt x="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nvGrpSpPr>
                <p:cNvPr id="42" name="组合 41">
                  <a:extLst>
                    <a:ext uri="{FF2B5EF4-FFF2-40B4-BE49-F238E27FC236}">
                      <a16:creationId xmlns:a16="http://schemas.microsoft.com/office/drawing/2014/main" id="{6DE34AA1-9EA2-4DF4-8A57-B24D6B6C5EB2}"/>
                    </a:ext>
                  </a:extLst>
                </p:cNvPr>
                <p:cNvGrpSpPr/>
                <p:nvPr/>
              </p:nvGrpSpPr>
              <p:grpSpPr>
                <a:xfrm>
                  <a:off x="1811816" y="4529630"/>
                  <a:ext cx="290837" cy="240257"/>
                  <a:chOff x="1811816" y="4529630"/>
                  <a:chExt cx="290837" cy="240257"/>
                </a:xfrm>
              </p:grpSpPr>
              <p:sp>
                <p:nvSpPr>
                  <p:cNvPr id="43" name="Freeform 248">
                    <a:extLst>
                      <a:ext uri="{FF2B5EF4-FFF2-40B4-BE49-F238E27FC236}">
                        <a16:creationId xmlns:a16="http://schemas.microsoft.com/office/drawing/2014/main" id="{E7F4378F-F733-48E1-9BA9-B65DF038A392}"/>
                      </a:ext>
                    </a:extLst>
                  </p:cNvPr>
                  <p:cNvSpPr/>
                  <p:nvPr/>
                </p:nvSpPr>
                <p:spPr bwMode="auto">
                  <a:xfrm>
                    <a:off x="1862396" y="4614534"/>
                    <a:ext cx="187869" cy="46967"/>
                  </a:xfrm>
                  <a:custGeom>
                    <a:avLst/>
                    <a:gdLst>
                      <a:gd name="T0" fmla="*/ 0 w 44"/>
                      <a:gd name="T1" fmla="*/ 8 h 11"/>
                      <a:gd name="T2" fmla="*/ 3 w 44"/>
                      <a:gd name="T3" fmla="*/ 11 h 11"/>
                      <a:gd name="T4" fmla="*/ 22 w 44"/>
                      <a:gd name="T5" fmla="*/ 4 h 11"/>
                      <a:gd name="T6" fmla="*/ 41 w 44"/>
                      <a:gd name="T7" fmla="*/ 11 h 11"/>
                      <a:gd name="T8" fmla="*/ 44 w 44"/>
                      <a:gd name="T9" fmla="*/ 8 h 11"/>
                      <a:gd name="T10" fmla="*/ 22 w 44"/>
                      <a:gd name="T11" fmla="*/ 0 h 11"/>
                      <a:gd name="T12" fmla="*/ 0 w 44"/>
                      <a:gd name="T13" fmla="*/ 8 h 11"/>
                    </a:gdLst>
                    <a:ahLst/>
                    <a:cxnLst>
                      <a:cxn ang="0">
                        <a:pos x="T0" y="T1"/>
                      </a:cxn>
                      <a:cxn ang="0">
                        <a:pos x="T2" y="T3"/>
                      </a:cxn>
                      <a:cxn ang="0">
                        <a:pos x="T4" y="T5"/>
                      </a:cxn>
                      <a:cxn ang="0">
                        <a:pos x="T6" y="T7"/>
                      </a:cxn>
                      <a:cxn ang="0">
                        <a:pos x="T8" y="T9"/>
                      </a:cxn>
                      <a:cxn ang="0">
                        <a:pos x="T10" y="T11"/>
                      </a:cxn>
                      <a:cxn ang="0">
                        <a:pos x="T12" y="T13"/>
                      </a:cxn>
                    </a:cxnLst>
                    <a:rect l="0" t="0" r="r" b="b"/>
                    <a:pathLst>
                      <a:path w="44" h="11">
                        <a:moveTo>
                          <a:pt x="0" y="8"/>
                        </a:moveTo>
                        <a:cubicBezTo>
                          <a:pt x="3" y="11"/>
                          <a:pt x="3" y="11"/>
                          <a:pt x="3" y="11"/>
                        </a:cubicBezTo>
                        <a:cubicBezTo>
                          <a:pt x="8" y="7"/>
                          <a:pt x="15" y="4"/>
                          <a:pt x="22" y="4"/>
                        </a:cubicBezTo>
                        <a:cubicBezTo>
                          <a:pt x="29" y="4"/>
                          <a:pt x="36" y="7"/>
                          <a:pt x="41" y="11"/>
                        </a:cubicBezTo>
                        <a:cubicBezTo>
                          <a:pt x="44" y="8"/>
                          <a:pt x="44" y="8"/>
                          <a:pt x="44" y="8"/>
                        </a:cubicBezTo>
                        <a:cubicBezTo>
                          <a:pt x="38" y="3"/>
                          <a:pt x="30" y="0"/>
                          <a:pt x="22" y="0"/>
                        </a:cubicBezTo>
                        <a:cubicBezTo>
                          <a:pt x="14" y="0"/>
                          <a:pt x="6" y="3"/>
                          <a:pt x="0"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 name="Freeform 250">
                    <a:extLst>
                      <a:ext uri="{FF2B5EF4-FFF2-40B4-BE49-F238E27FC236}">
                        <a16:creationId xmlns:a16="http://schemas.microsoft.com/office/drawing/2014/main" id="{2AB33A9C-AEFF-4AC4-9258-BE275CF4A0A3}"/>
                      </a:ext>
                    </a:extLst>
                  </p:cNvPr>
                  <p:cNvSpPr/>
                  <p:nvPr/>
                </p:nvSpPr>
                <p:spPr bwMode="auto">
                  <a:xfrm>
                    <a:off x="1811816" y="4529630"/>
                    <a:ext cx="290837" cy="65032"/>
                  </a:xfrm>
                  <a:custGeom>
                    <a:avLst/>
                    <a:gdLst>
                      <a:gd name="T0" fmla="*/ 0 w 68"/>
                      <a:gd name="T1" fmla="*/ 12 h 15"/>
                      <a:gd name="T2" fmla="*/ 2 w 68"/>
                      <a:gd name="T3" fmla="*/ 15 h 15"/>
                      <a:gd name="T4" fmla="*/ 34 w 68"/>
                      <a:gd name="T5" fmla="*/ 4 h 15"/>
                      <a:gd name="T6" fmla="*/ 66 w 68"/>
                      <a:gd name="T7" fmla="*/ 15 h 15"/>
                      <a:gd name="T8" fmla="*/ 68 w 68"/>
                      <a:gd name="T9" fmla="*/ 12 h 15"/>
                      <a:gd name="T10" fmla="*/ 34 w 68"/>
                      <a:gd name="T11" fmla="*/ 0 h 15"/>
                      <a:gd name="T12" fmla="*/ 0 w 68"/>
                      <a:gd name="T13" fmla="*/ 12 h 15"/>
                    </a:gdLst>
                    <a:ahLst/>
                    <a:cxnLst>
                      <a:cxn ang="0">
                        <a:pos x="T0" y="T1"/>
                      </a:cxn>
                      <a:cxn ang="0">
                        <a:pos x="T2" y="T3"/>
                      </a:cxn>
                      <a:cxn ang="0">
                        <a:pos x="T4" y="T5"/>
                      </a:cxn>
                      <a:cxn ang="0">
                        <a:pos x="T6" y="T7"/>
                      </a:cxn>
                      <a:cxn ang="0">
                        <a:pos x="T8" y="T9"/>
                      </a:cxn>
                      <a:cxn ang="0">
                        <a:pos x="T10" y="T11"/>
                      </a:cxn>
                      <a:cxn ang="0">
                        <a:pos x="T12" y="T13"/>
                      </a:cxn>
                    </a:cxnLst>
                    <a:rect l="0" t="0" r="r" b="b"/>
                    <a:pathLst>
                      <a:path w="68" h="15">
                        <a:moveTo>
                          <a:pt x="0" y="12"/>
                        </a:moveTo>
                        <a:cubicBezTo>
                          <a:pt x="2" y="15"/>
                          <a:pt x="2" y="15"/>
                          <a:pt x="2" y="15"/>
                        </a:cubicBezTo>
                        <a:cubicBezTo>
                          <a:pt x="11" y="8"/>
                          <a:pt x="22" y="4"/>
                          <a:pt x="34" y="4"/>
                        </a:cubicBezTo>
                        <a:cubicBezTo>
                          <a:pt x="46" y="4"/>
                          <a:pt x="57" y="8"/>
                          <a:pt x="66" y="15"/>
                        </a:cubicBezTo>
                        <a:cubicBezTo>
                          <a:pt x="68" y="12"/>
                          <a:pt x="68" y="12"/>
                          <a:pt x="68" y="12"/>
                        </a:cubicBezTo>
                        <a:cubicBezTo>
                          <a:pt x="59" y="4"/>
                          <a:pt x="47" y="0"/>
                          <a:pt x="34" y="0"/>
                        </a:cubicBezTo>
                        <a:cubicBezTo>
                          <a:pt x="21" y="0"/>
                          <a:pt x="9" y="4"/>
                          <a:pt x="0"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251">
                    <a:extLst>
                      <a:ext uri="{FF2B5EF4-FFF2-40B4-BE49-F238E27FC236}">
                        <a16:creationId xmlns:a16="http://schemas.microsoft.com/office/drawing/2014/main" id="{0B7EEB4C-EB91-4540-8A40-B6ACC3F601DD}"/>
                      </a:ext>
                    </a:extLst>
                  </p:cNvPr>
                  <p:cNvSpPr/>
                  <p:nvPr/>
                </p:nvSpPr>
                <p:spPr bwMode="auto">
                  <a:xfrm>
                    <a:off x="1912976" y="4701242"/>
                    <a:ext cx="86709" cy="68645"/>
                  </a:xfrm>
                  <a:custGeom>
                    <a:avLst/>
                    <a:gdLst>
                      <a:gd name="T0" fmla="*/ 0 w 20"/>
                      <a:gd name="T1" fmla="*/ 3 h 16"/>
                      <a:gd name="T2" fmla="*/ 10 w 20"/>
                      <a:gd name="T3" fmla="*/ 16 h 16"/>
                      <a:gd name="T4" fmla="*/ 20 w 20"/>
                      <a:gd name="T5" fmla="*/ 3 h 16"/>
                      <a:gd name="T6" fmla="*/ 10 w 20"/>
                      <a:gd name="T7" fmla="*/ 0 h 16"/>
                      <a:gd name="T8" fmla="*/ 0 w 20"/>
                      <a:gd name="T9" fmla="*/ 3 h 16"/>
                    </a:gdLst>
                    <a:ahLst/>
                    <a:cxnLst>
                      <a:cxn ang="0">
                        <a:pos x="T0" y="T1"/>
                      </a:cxn>
                      <a:cxn ang="0">
                        <a:pos x="T2" y="T3"/>
                      </a:cxn>
                      <a:cxn ang="0">
                        <a:pos x="T4" y="T5"/>
                      </a:cxn>
                      <a:cxn ang="0">
                        <a:pos x="T6" y="T7"/>
                      </a:cxn>
                      <a:cxn ang="0">
                        <a:pos x="T8" y="T9"/>
                      </a:cxn>
                    </a:cxnLst>
                    <a:rect l="0" t="0" r="r" b="b"/>
                    <a:pathLst>
                      <a:path w="20" h="16">
                        <a:moveTo>
                          <a:pt x="0" y="3"/>
                        </a:moveTo>
                        <a:cubicBezTo>
                          <a:pt x="10" y="16"/>
                          <a:pt x="10" y="16"/>
                          <a:pt x="10" y="16"/>
                        </a:cubicBezTo>
                        <a:cubicBezTo>
                          <a:pt x="20" y="3"/>
                          <a:pt x="20" y="3"/>
                          <a:pt x="20" y="3"/>
                        </a:cubicBezTo>
                        <a:cubicBezTo>
                          <a:pt x="17" y="1"/>
                          <a:pt x="14" y="0"/>
                          <a:pt x="10" y="0"/>
                        </a:cubicBezTo>
                        <a:cubicBezTo>
                          <a:pt x="6" y="0"/>
                          <a:pt x="3" y="1"/>
                          <a:pt x="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grpSp>
      </p:grpSp>
      <p:sp>
        <p:nvSpPr>
          <p:cNvPr id="2" name="TextBox 28">
            <a:extLst>
              <a:ext uri="{FF2B5EF4-FFF2-40B4-BE49-F238E27FC236}">
                <a16:creationId xmlns:a16="http://schemas.microsoft.com/office/drawing/2014/main" id="{4F1F5C57-3507-451F-BBCF-2C0FCBD2CF0C}"/>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sp>
        <p:nvSpPr>
          <p:cNvPr id="3" name="矩形 2">
            <a:extLst>
              <a:ext uri="{FF2B5EF4-FFF2-40B4-BE49-F238E27FC236}">
                <a16:creationId xmlns:a16="http://schemas.microsoft.com/office/drawing/2014/main" id="{43DDDCC6-0D76-4545-B036-B8B7520876C9}"/>
              </a:ext>
            </a:extLst>
          </p:cNvPr>
          <p:cNvSpPr/>
          <p:nvPr/>
        </p:nvSpPr>
        <p:spPr>
          <a:xfrm>
            <a:off x="0" y="0"/>
            <a:ext cx="1829187" cy="6858000"/>
          </a:xfrm>
          <a:prstGeom prst="rect">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id="{5C6A21AC-CA41-431A-B9D3-91ADC32A41DA}"/>
              </a:ext>
            </a:extLst>
          </p:cNvPr>
          <p:cNvSpPr txBox="1"/>
          <p:nvPr/>
        </p:nvSpPr>
        <p:spPr>
          <a:xfrm>
            <a:off x="-1" y="1383426"/>
            <a:ext cx="1706297" cy="4037580"/>
          </a:xfrm>
          <a:prstGeom prst="rect">
            <a:avLst/>
          </a:prstGeom>
          <a:noFill/>
        </p:spPr>
        <p:txBody>
          <a:bodyPr wrap="square">
            <a:spAutoFit/>
          </a:bodyPr>
          <a:lstStyle/>
          <a:p>
            <a:pPr algn="r">
              <a:lnSpc>
                <a:spcPct val="200000"/>
              </a:lnSpc>
            </a:pPr>
            <a:r>
              <a:rPr lang="en-US" altLang="zh-CN" sz="1600" b="1" dirty="0">
                <a:solidFill>
                  <a:srgbClr val="F4B860"/>
                </a:solidFill>
                <a:latin typeface="Nunito" panose="02000503030000020003" pitchFamily="2" charset="0"/>
              </a:rPr>
              <a:t>six-minute</a:t>
            </a:r>
            <a:endParaRPr lang="zh-CN" altLang="en-US" sz="1600" b="1" dirty="0">
              <a:solidFill>
                <a:srgbClr val="F4B860"/>
              </a:solidFill>
              <a:latin typeface="Nunito" panose="02000503030000020003" pitchFamily="2" charset="0"/>
            </a:endParaRPr>
          </a:p>
          <a:p>
            <a:pPr algn="r">
              <a:lnSpc>
                <a:spcPct val="200000"/>
              </a:lnSpc>
            </a:pPr>
            <a:r>
              <a:rPr lang="zh-CN" altLang="en-US" sz="1600" dirty="0">
                <a:solidFill>
                  <a:srgbClr val="F4B860"/>
                </a:solidFill>
                <a:latin typeface="Nunito" panose="02000503030000020003" pitchFamily="2" charset="0"/>
              </a:rPr>
              <a:t>Cleanse</a:t>
            </a:r>
          </a:p>
          <a:p>
            <a:pPr algn="r">
              <a:lnSpc>
                <a:spcPct val="200000"/>
              </a:lnSpc>
            </a:pPr>
            <a:r>
              <a:rPr lang="zh-CN" altLang="en-US" sz="1600" dirty="0">
                <a:solidFill>
                  <a:srgbClr val="F4B860"/>
                </a:solidFill>
                <a:latin typeface="Nunito" panose="02000503030000020003" pitchFamily="2" charset="0"/>
              </a:rPr>
              <a:t>Hydrate</a:t>
            </a:r>
          </a:p>
          <a:p>
            <a:pPr algn="r">
              <a:lnSpc>
                <a:spcPct val="200000"/>
              </a:lnSpc>
            </a:pPr>
            <a:r>
              <a:rPr lang="zh-CN" altLang="en-US" sz="1600" dirty="0">
                <a:solidFill>
                  <a:srgbClr val="F4B860"/>
                </a:solidFill>
                <a:latin typeface="Nunito" panose="02000503030000020003" pitchFamily="2" charset="0"/>
              </a:rPr>
              <a:t>Eye care</a:t>
            </a:r>
          </a:p>
          <a:p>
            <a:pPr algn="r">
              <a:lnSpc>
                <a:spcPct val="200000"/>
              </a:lnSpc>
            </a:pPr>
            <a:r>
              <a:rPr lang="zh-CN" altLang="en-US" sz="2000" b="1" dirty="0">
                <a:solidFill>
                  <a:srgbClr val="FFF6EC"/>
                </a:solidFill>
                <a:latin typeface="Nunito" panose="02000503030000020003" pitchFamily="2" charset="0"/>
              </a:rPr>
              <a:t>Moisturize</a:t>
            </a:r>
          </a:p>
          <a:p>
            <a:pPr algn="r">
              <a:lnSpc>
                <a:spcPct val="200000"/>
              </a:lnSpc>
            </a:pPr>
            <a:r>
              <a:rPr lang="zh-CN" altLang="en-US" sz="1600" dirty="0">
                <a:solidFill>
                  <a:srgbClr val="F4B860"/>
                </a:solidFill>
                <a:latin typeface="Nunito" panose="02000503030000020003" pitchFamily="2" charset="0"/>
              </a:rPr>
              <a:t>Protect</a:t>
            </a:r>
          </a:p>
          <a:p>
            <a:pPr algn="r">
              <a:lnSpc>
                <a:spcPct val="200000"/>
              </a:lnSpc>
            </a:pPr>
            <a:r>
              <a:rPr lang="zh-CN" altLang="en-US" sz="1600" dirty="0">
                <a:solidFill>
                  <a:srgbClr val="F4B860"/>
                </a:solidFill>
                <a:latin typeface="Nunito" panose="02000503030000020003" pitchFamily="2" charset="0"/>
              </a:rPr>
              <a:t>Wait</a:t>
            </a:r>
            <a:endParaRPr lang="en-US" altLang="zh-CN" sz="1600" dirty="0">
              <a:solidFill>
                <a:srgbClr val="F4B860"/>
              </a:solidFill>
              <a:latin typeface="Nunito" panose="02000503030000020003" pitchFamily="2" charset="0"/>
            </a:endParaRPr>
          </a:p>
          <a:p>
            <a:pPr algn="r">
              <a:lnSpc>
                <a:spcPct val="200000"/>
              </a:lnSpc>
            </a:pPr>
            <a:r>
              <a:rPr lang="en-US" altLang="zh-CN" sz="1400" dirty="0">
                <a:solidFill>
                  <a:srgbClr val="F4B860"/>
                </a:solidFill>
                <a:latin typeface="Nunito" panose="02000503030000020003" pitchFamily="2" charset="0"/>
              </a:rPr>
              <a:t>Ready for makeup</a:t>
            </a:r>
            <a:endParaRPr lang="zh-CN" altLang="en-US" sz="1400" dirty="0">
              <a:solidFill>
                <a:srgbClr val="F4B860"/>
              </a:solidFill>
              <a:latin typeface="Nunito" panose="02000503030000020003" pitchFamily="2" charset="0"/>
            </a:endParaRPr>
          </a:p>
        </p:txBody>
      </p:sp>
      <p:grpSp>
        <p:nvGrpSpPr>
          <p:cNvPr id="5" name="组合 4">
            <a:extLst>
              <a:ext uri="{FF2B5EF4-FFF2-40B4-BE49-F238E27FC236}">
                <a16:creationId xmlns:a16="http://schemas.microsoft.com/office/drawing/2014/main" id="{CF11EE0D-74C6-468C-8E60-CC2B6AAB4A9B}"/>
              </a:ext>
            </a:extLst>
          </p:cNvPr>
          <p:cNvGrpSpPr/>
          <p:nvPr/>
        </p:nvGrpSpPr>
        <p:grpSpPr>
          <a:xfrm>
            <a:off x="182669" y="164290"/>
            <a:ext cx="2079519" cy="259505"/>
            <a:chOff x="182669" y="164290"/>
            <a:chExt cx="2079519" cy="259505"/>
          </a:xfrm>
        </p:grpSpPr>
        <p:sp>
          <p:nvSpPr>
            <p:cNvPr id="6" name="TextBox 2">
              <a:extLst>
                <a:ext uri="{FF2B5EF4-FFF2-40B4-BE49-F238E27FC236}">
                  <a16:creationId xmlns:a16="http://schemas.microsoft.com/office/drawing/2014/main" id="{CD2A6845-7493-41EE-9611-509177DAB8CA}"/>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05 / SKIN PREP</a:t>
              </a:r>
              <a:endParaRPr sz="1400" i="0" dirty="0">
                <a:solidFill>
                  <a:schemeClr val="bg1"/>
                </a:solidFill>
                <a:latin typeface="Nunito" panose="02000503030000020003" pitchFamily="2" charset="0"/>
                <a:ea typeface="Calibri"/>
              </a:endParaRPr>
            </a:p>
          </p:txBody>
        </p:sp>
        <p:cxnSp>
          <p:nvCxnSpPr>
            <p:cNvPr id="7" name="直接连接符 6">
              <a:extLst>
                <a:ext uri="{FF2B5EF4-FFF2-40B4-BE49-F238E27FC236}">
                  <a16:creationId xmlns:a16="http://schemas.microsoft.com/office/drawing/2014/main" id="{6E8F4D70-40CF-42FA-88E9-11E89638ECCE}"/>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8" name="组合 7">
            <a:extLst>
              <a:ext uri="{FF2B5EF4-FFF2-40B4-BE49-F238E27FC236}">
                <a16:creationId xmlns:a16="http://schemas.microsoft.com/office/drawing/2014/main" id="{B5702779-AFDE-4F66-8408-60461C9986C2}"/>
              </a:ext>
            </a:extLst>
          </p:cNvPr>
          <p:cNvGrpSpPr/>
          <p:nvPr/>
        </p:nvGrpSpPr>
        <p:grpSpPr>
          <a:xfrm>
            <a:off x="2919414" y="239888"/>
            <a:ext cx="8005718" cy="761747"/>
            <a:chOff x="3671888" y="294042"/>
            <a:chExt cx="8005718" cy="761747"/>
          </a:xfrm>
        </p:grpSpPr>
        <p:sp>
          <p:nvSpPr>
            <p:cNvPr id="9" name="文本框 8">
              <a:extLst>
                <a:ext uri="{FF2B5EF4-FFF2-40B4-BE49-F238E27FC236}">
                  <a16:creationId xmlns:a16="http://schemas.microsoft.com/office/drawing/2014/main" id="{B83C4B3E-F5C4-4694-AC8A-B359A1723133}"/>
                </a:ext>
              </a:extLst>
            </p:cNvPr>
            <p:cNvSpPr txBox="1"/>
            <p:nvPr/>
          </p:nvSpPr>
          <p:spPr>
            <a:xfrm>
              <a:off x="3671888" y="294042"/>
              <a:ext cx="8005718"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Your six-minute AM routine</a:t>
              </a:r>
              <a:endParaRPr lang="zh-CN" altLang="en-US" dirty="0"/>
            </a:p>
          </p:txBody>
        </p:sp>
        <p:sp>
          <p:nvSpPr>
            <p:cNvPr id="10" name="文本框 9">
              <a:extLst>
                <a:ext uri="{FF2B5EF4-FFF2-40B4-BE49-F238E27FC236}">
                  <a16:creationId xmlns:a16="http://schemas.microsoft.com/office/drawing/2014/main" id="{094A573F-AB49-4A24-B68B-D3DDEF3FAFB7}"/>
                </a:ext>
              </a:extLst>
            </p:cNvPr>
            <p:cNvSpPr txBox="1"/>
            <p:nvPr/>
          </p:nvSpPr>
          <p:spPr>
            <a:xfrm>
              <a:off x="3781424" y="824957"/>
              <a:ext cx="7753350"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Keep layers light and give each one a moment to settle.</a:t>
              </a:r>
            </a:p>
          </p:txBody>
        </p:sp>
      </p:grpSp>
      <p:pic>
        <p:nvPicPr>
          <p:cNvPr id="11" name="图片 10">
            <a:extLst>
              <a:ext uri="{FF2B5EF4-FFF2-40B4-BE49-F238E27FC236}">
                <a16:creationId xmlns:a16="http://schemas.microsoft.com/office/drawing/2014/main" id="{ABE4C59C-732E-42FF-8352-7D98C54DFEB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38656" y="328587"/>
            <a:ext cx="588173" cy="641643"/>
          </a:xfrm>
          <a:prstGeom prst="rect">
            <a:avLst/>
          </a:prstGeom>
        </p:spPr>
      </p:pic>
      <p:grpSp>
        <p:nvGrpSpPr>
          <p:cNvPr id="12" name="组合 11">
            <a:extLst>
              <a:ext uri="{FF2B5EF4-FFF2-40B4-BE49-F238E27FC236}">
                <a16:creationId xmlns:a16="http://schemas.microsoft.com/office/drawing/2014/main" id="{F0592F7D-BAEA-4470-8B34-481176ECDE23}"/>
              </a:ext>
            </a:extLst>
          </p:cNvPr>
          <p:cNvGrpSpPr/>
          <p:nvPr/>
        </p:nvGrpSpPr>
        <p:grpSpPr>
          <a:xfrm>
            <a:off x="182669" y="3304764"/>
            <a:ext cx="377546" cy="332384"/>
            <a:chOff x="4230635" y="6068714"/>
            <a:chExt cx="377546" cy="332384"/>
          </a:xfrm>
        </p:grpSpPr>
        <p:sp>
          <p:nvSpPr>
            <p:cNvPr id="13" name="Oval 143">
              <a:extLst>
                <a:ext uri="{FF2B5EF4-FFF2-40B4-BE49-F238E27FC236}">
                  <a16:creationId xmlns:a16="http://schemas.microsoft.com/office/drawing/2014/main" id="{4D7500B8-E8E2-41FC-88E0-C779309C2824}"/>
                </a:ext>
              </a:extLst>
            </p:cNvPr>
            <p:cNvSpPr>
              <a:spLocks noChangeArrowheads="1"/>
            </p:cNvSpPr>
            <p:nvPr/>
          </p:nvSpPr>
          <p:spPr bwMode="auto">
            <a:xfrm>
              <a:off x="4385989" y="6169875"/>
              <a:ext cx="66839"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Oval 144">
              <a:extLst>
                <a:ext uri="{FF2B5EF4-FFF2-40B4-BE49-F238E27FC236}">
                  <a16:creationId xmlns:a16="http://schemas.microsoft.com/office/drawing/2014/main" id="{8D787796-50E8-4DCC-AF77-93B5000A956A}"/>
                </a:ext>
              </a:extLst>
            </p:cNvPr>
            <p:cNvSpPr>
              <a:spLocks noChangeArrowheads="1"/>
            </p:cNvSpPr>
            <p:nvPr/>
          </p:nvSpPr>
          <p:spPr bwMode="auto">
            <a:xfrm>
              <a:off x="4487149" y="6169875"/>
              <a:ext cx="68645"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 name="Oval 145">
              <a:extLst>
                <a:ext uri="{FF2B5EF4-FFF2-40B4-BE49-F238E27FC236}">
                  <a16:creationId xmlns:a16="http://schemas.microsoft.com/office/drawing/2014/main" id="{60E31324-E300-46CE-8843-1BC92170347E}"/>
                </a:ext>
              </a:extLst>
            </p:cNvPr>
            <p:cNvSpPr>
              <a:spLocks noChangeArrowheads="1"/>
            </p:cNvSpPr>
            <p:nvPr/>
          </p:nvSpPr>
          <p:spPr bwMode="auto">
            <a:xfrm>
              <a:off x="4283021" y="6169875"/>
              <a:ext cx="68645"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Freeform 146">
              <a:extLst>
                <a:ext uri="{FF2B5EF4-FFF2-40B4-BE49-F238E27FC236}">
                  <a16:creationId xmlns:a16="http://schemas.microsoft.com/office/drawing/2014/main" id="{B6BC3E61-D117-48BD-B169-1AEC58C53F52}"/>
                </a:ext>
              </a:extLst>
            </p:cNvPr>
            <p:cNvSpPr>
              <a:spLocks noEditPoints="1"/>
            </p:cNvSpPr>
            <p:nvPr/>
          </p:nvSpPr>
          <p:spPr bwMode="auto">
            <a:xfrm>
              <a:off x="4230635" y="6068714"/>
              <a:ext cx="377546" cy="332384"/>
            </a:xfrm>
            <a:custGeom>
              <a:avLst/>
              <a:gdLst>
                <a:gd name="T0" fmla="*/ 83 w 88"/>
                <a:gd name="T1" fmla="*/ 5 h 78"/>
                <a:gd name="T2" fmla="*/ 70 w 88"/>
                <a:gd name="T3" fmla="*/ 0 h 78"/>
                <a:gd name="T4" fmla="*/ 18 w 88"/>
                <a:gd name="T5" fmla="*/ 0 h 78"/>
                <a:gd name="T6" fmla="*/ 5 w 88"/>
                <a:gd name="T7" fmla="*/ 5 h 78"/>
                <a:gd name="T8" fmla="*/ 0 w 88"/>
                <a:gd name="T9" fmla="*/ 18 h 78"/>
                <a:gd name="T10" fmla="*/ 0 w 88"/>
                <a:gd name="T11" fmla="*/ 46 h 78"/>
                <a:gd name="T12" fmla="*/ 5 w 88"/>
                <a:gd name="T13" fmla="*/ 59 h 78"/>
                <a:gd name="T14" fmla="*/ 18 w 88"/>
                <a:gd name="T15" fmla="*/ 64 h 78"/>
                <a:gd name="T16" fmla="*/ 69 w 88"/>
                <a:gd name="T17" fmla="*/ 64 h 78"/>
                <a:gd name="T18" fmla="*/ 88 w 88"/>
                <a:gd name="T19" fmla="*/ 78 h 78"/>
                <a:gd name="T20" fmla="*/ 88 w 88"/>
                <a:gd name="T21" fmla="*/ 18 h 78"/>
                <a:gd name="T22" fmla="*/ 83 w 88"/>
                <a:gd name="T23" fmla="*/ 5 h 78"/>
                <a:gd name="T24" fmla="*/ 84 w 88"/>
                <a:gd name="T25" fmla="*/ 70 h 78"/>
                <a:gd name="T26" fmla="*/ 71 w 88"/>
                <a:gd name="T27" fmla="*/ 60 h 78"/>
                <a:gd name="T28" fmla="*/ 18 w 88"/>
                <a:gd name="T29" fmla="*/ 60 h 78"/>
                <a:gd name="T30" fmla="*/ 8 w 88"/>
                <a:gd name="T31" fmla="*/ 56 h 78"/>
                <a:gd name="T32" fmla="*/ 4 w 88"/>
                <a:gd name="T33" fmla="*/ 46 h 78"/>
                <a:gd name="T34" fmla="*/ 4 w 88"/>
                <a:gd name="T35" fmla="*/ 18 h 78"/>
                <a:gd name="T36" fmla="*/ 8 w 88"/>
                <a:gd name="T37" fmla="*/ 8 h 78"/>
                <a:gd name="T38" fmla="*/ 18 w 88"/>
                <a:gd name="T39" fmla="*/ 4 h 78"/>
                <a:gd name="T40" fmla="*/ 70 w 88"/>
                <a:gd name="T41" fmla="*/ 4 h 78"/>
                <a:gd name="T42" fmla="*/ 80 w 88"/>
                <a:gd name="T43" fmla="*/ 8 h 78"/>
                <a:gd name="T44" fmla="*/ 84 w 88"/>
                <a:gd name="T45" fmla="*/ 18 h 78"/>
                <a:gd name="T46" fmla="*/ 84 w 88"/>
                <a:gd name="T47" fmla="*/ 7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8" h="78">
                  <a:moveTo>
                    <a:pt x="83" y="5"/>
                  </a:moveTo>
                  <a:cubicBezTo>
                    <a:pt x="79" y="2"/>
                    <a:pt x="75" y="0"/>
                    <a:pt x="70" y="0"/>
                  </a:cubicBezTo>
                  <a:cubicBezTo>
                    <a:pt x="18" y="0"/>
                    <a:pt x="18" y="0"/>
                    <a:pt x="18" y="0"/>
                  </a:cubicBezTo>
                  <a:cubicBezTo>
                    <a:pt x="13" y="0"/>
                    <a:pt x="9" y="2"/>
                    <a:pt x="5" y="5"/>
                  </a:cubicBezTo>
                  <a:cubicBezTo>
                    <a:pt x="2" y="9"/>
                    <a:pt x="0" y="13"/>
                    <a:pt x="0" y="18"/>
                  </a:cubicBezTo>
                  <a:cubicBezTo>
                    <a:pt x="0" y="46"/>
                    <a:pt x="0" y="46"/>
                    <a:pt x="0" y="46"/>
                  </a:cubicBezTo>
                  <a:cubicBezTo>
                    <a:pt x="0" y="51"/>
                    <a:pt x="2" y="55"/>
                    <a:pt x="5" y="59"/>
                  </a:cubicBezTo>
                  <a:cubicBezTo>
                    <a:pt x="9" y="62"/>
                    <a:pt x="13" y="64"/>
                    <a:pt x="18" y="64"/>
                  </a:cubicBezTo>
                  <a:cubicBezTo>
                    <a:pt x="69" y="64"/>
                    <a:pt x="69" y="64"/>
                    <a:pt x="69" y="64"/>
                  </a:cubicBezTo>
                  <a:cubicBezTo>
                    <a:pt x="88" y="78"/>
                    <a:pt x="88" y="78"/>
                    <a:pt x="88" y="78"/>
                  </a:cubicBezTo>
                  <a:cubicBezTo>
                    <a:pt x="88" y="18"/>
                    <a:pt x="88" y="18"/>
                    <a:pt x="88" y="18"/>
                  </a:cubicBezTo>
                  <a:cubicBezTo>
                    <a:pt x="88" y="13"/>
                    <a:pt x="86" y="9"/>
                    <a:pt x="83" y="5"/>
                  </a:cubicBezTo>
                  <a:close/>
                  <a:moveTo>
                    <a:pt x="84" y="70"/>
                  </a:moveTo>
                  <a:cubicBezTo>
                    <a:pt x="71" y="60"/>
                    <a:pt x="71" y="60"/>
                    <a:pt x="71" y="60"/>
                  </a:cubicBezTo>
                  <a:cubicBezTo>
                    <a:pt x="18" y="60"/>
                    <a:pt x="18" y="60"/>
                    <a:pt x="18" y="60"/>
                  </a:cubicBezTo>
                  <a:cubicBezTo>
                    <a:pt x="14" y="60"/>
                    <a:pt x="11" y="59"/>
                    <a:pt x="8" y="56"/>
                  </a:cubicBezTo>
                  <a:cubicBezTo>
                    <a:pt x="5" y="53"/>
                    <a:pt x="4" y="50"/>
                    <a:pt x="4" y="46"/>
                  </a:cubicBezTo>
                  <a:cubicBezTo>
                    <a:pt x="4" y="18"/>
                    <a:pt x="4" y="18"/>
                    <a:pt x="4" y="18"/>
                  </a:cubicBezTo>
                  <a:cubicBezTo>
                    <a:pt x="4" y="14"/>
                    <a:pt x="5" y="11"/>
                    <a:pt x="8" y="8"/>
                  </a:cubicBezTo>
                  <a:cubicBezTo>
                    <a:pt x="11" y="5"/>
                    <a:pt x="14" y="4"/>
                    <a:pt x="18" y="4"/>
                  </a:cubicBezTo>
                  <a:cubicBezTo>
                    <a:pt x="70" y="4"/>
                    <a:pt x="70" y="4"/>
                    <a:pt x="70" y="4"/>
                  </a:cubicBezTo>
                  <a:cubicBezTo>
                    <a:pt x="74" y="4"/>
                    <a:pt x="77" y="5"/>
                    <a:pt x="80" y="8"/>
                  </a:cubicBezTo>
                  <a:cubicBezTo>
                    <a:pt x="83" y="11"/>
                    <a:pt x="84" y="14"/>
                    <a:pt x="84" y="18"/>
                  </a:cubicBezTo>
                  <a:lnTo>
                    <a:pt x="84"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7" name="文本框 16">
            <a:extLst>
              <a:ext uri="{FF2B5EF4-FFF2-40B4-BE49-F238E27FC236}">
                <a16:creationId xmlns:a16="http://schemas.microsoft.com/office/drawing/2014/main" id="{11BD1EF7-0584-4D31-820D-119D7A0EF54D}"/>
              </a:ext>
            </a:extLst>
          </p:cNvPr>
          <p:cNvSpPr txBox="1"/>
          <p:nvPr/>
        </p:nvSpPr>
        <p:spPr>
          <a:xfrm>
            <a:off x="3028950" y="1431106"/>
            <a:ext cx="5824538" cy="357790"/>
          </a:xfrm>
          <a:prstGeom prst="rect">
            <a:avLst/>
          </a:prstGeom>
          <a:noFill/>
        </p:spPr>
        <p:txBody>
          <a:bodyPr wrap="square">
            <a:spAutoFit/>
          </a:bodyPr>
          <a:lstStyle/>
          <a:p>
            <a:pPr algn="l">
              <a:lnSpc>
                <a:spcPts val="1800"/>
              </a:lnSpc>
              <a:spcAft>
                <a:spcPts val="0"/>
              </a:spcAft>
            </a:pPr>
            <a:r>
              <a:rPr lang="en-US" altLang="zh-CN" sz="2400" b="1" i="0" spc="300" dirty="0">
                <a:solidFill>
                  <a:srgbClr val="E2641F"/>
                </a:solidFill>
                <a:latin typeface="Nunito" panose="02000503030000020003" pitchFamily="2" charset="0"/>
                <a:ea typeface="Calibri"/>
              </a:rPr>
              <a:t>04  </a:t>
            </a:r>
            <a:r>
              <a:rPr lang="en-US" altLang="zh-CN" sz="2400" b="1" spc="300" dirty="0">
                <a:solidFill>
                  <a:srgbClr val="E2641F"/>
                </a:solidFill>
                <a:latin typeface="Nunito" panose="02000503030000020003" pitchFamily="2" charset="0"/>
              </a:rPr>
              <a:t>Moisturize for comfort</a:t>
            </a:r>
          </a:p>
        </p:txBody>
      </p:sp>
      <p:sp>
        <p:nvSpPr>
          <p:cNvPr id="18" name="TextBox 7">
            <a:extLst>
              <a:ext uri="{FF2B5EF4-FFF2-40B4-BE49-F238E27FC236}">
                <a16:creationId xmlns:a16="http://schemas.microsoft.com/office/drawing/2014/main" id="{29632940-6271-4D99-806E-CF3149D05590}"/>
              </a:ext>
            </a:extLst>
          </p:cNvPr>
          <p:cNvSpPr>
            <a:spLocks noGrp="1"/>
          </p:cNvSpPr>
          <p:nvPr/>
        </p:nvSpPr>
        <p:spPr>
          <a:xfrm>
            <a:off x="3100804" y="2302166"/>
            <a:ext cx="3291840" cy="331676"/>
          </a:xfrm>
          <a:prstGeom prst="rect">
            <a:avLst/>
          </a:prstGeom>
          <a:noFill/>
        </p:spPr>
        <p:txBody>
          <a:bodyPr wrap="square" lIns="0" tIns="0" rIns="0" bIns="0" anchor="t">
            <a:noAutofit/>
          </a:bodyPr>
          <a:lstStyle/>
          <a:p>
            <a:pPr algn="l">
              <a:lnSpc>
                <a:spcPct val="100000"/>
              </a:lnSpc>
              <a:buNone/>
            </a:pPr>
            <a:r>
              <a:rPr sz="2400" b="1" i="0" dirty="0">
                <a:solidFill>
                  <a:srgbClr val="FFF6EC"/>
                </a:solidFill>
                <a:latin typeface="苹方 特粗" panose="020B0800000000000000" pitchFamily="34" charset="-122"/>
                <a:ea typeface="苹方 特粗" panose="020B0800000000000000" pitchFamily="34" charset="-122"/>
                <a:cs typeface="Aptos"/>
              </a:rPr>
              <a:t>PRODUCT + HOW</a:t>
            </a:r>
          </a:p>
        </p:txBody>
      </p:sp>
      <p:sp>
        <p:nvSpPr>
          <p:cNvPr id="19" name="Oval 8">
            <a:extLst>
              <a:ext uri="{FF2B5EF4-FFF2-40B4-BE49-F238E27FC236}">
                <a16:creationId xmlns:a16="http://schemas.microsoft.com/office/drawing/2014/main" id="{DBA522BB-1EA3-426D-BE01-996C19706D8D}"/>
              </a:ext>
            </a:extLst>
          </p:cNvPr>
          <p:cNvSpPr>
            <a:spLocks noGrp="1"/>
          </p:cNvSpPr>
          <p:nvPr/>
        </p:nvSpPr>
        <p:spPr>
          <a:xfrm>
            <a:off x="3169879" y="2896129"/>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20" name="TextBox 9">
            <a:extLst>
              <a:ext uri="{FF2B5EF4-FFF2-40B4-BE49-F238E27FC236}">
                <a16:creationId xmlns:a16="http://schemas.microsoft.com/office/drawing/2014/main" id="{56D57364-F8C7-41D3-A54D-8D593601D5EF}"/>
              </a:ext>
            </a:extLst>
          </p:cNvPr>
          <p:cNvSpPr>
            <a:spLocks noGrp="1"/>
          </p:cNvSpPr>
          <p:nvPr/>
        </p:nvSpPr>
        <p:spPr>
          <a:xfrm>
            <a:off x="3343233" y="2836538"/>
            <a:ext cx="5415005" cy="278130"/>
          </a:xfrm>
          <a:prstGeom prst="rect">
            <a:avLst/>
          </a:prstGeom>
          <a:noFill/>
        </p:spPr>
        <p:txBody>
          <a:bodyPr wrap="square" lIns="0" tIns="0" rIns="0" bIns="0" anchor="t">
            <a:noAutofit/>
          </a:bodyPr>
          <a:lstStyle/>
          <a:p>
            <a:pPr algn="l">
              <a:lnSpc>
                <a:spcPct val="108000"/>
              </a:lnSpc>
              <a:buNone/>
            </a:pPr>
            <a:r>
              <a:rPr lang="en-US" sz="1600" b="0" i="0" dirty="0">
                <a:solidFill>
                  <a:srgbClr val="F4B860"/>
                </a:solidFill>
                <a:latin typeface="Arial" panose="020B0604020202020204" pitchFamily="34" charset="0"/>
                <a:ea typeface="Aptos"/>
                <a:cs typeface="Arial" panose="020B0604020202020204" pitchFamily="34" charset="0"/>
              </a:rPr>
              <a:t>Oily skin: gel-lotion. Dry skin: cream.</a:t>
            </a:r>
            <a:endParaRPr sz="1600" b="0" i="0" dirty="0">
              <a:solidFill>
                <a:srgbClr val="F4B860"/>
              </a:solidFill>
              <a:latin typeface="Arial" panose="020B0604020202020204" pitchFamily="34" charset="0"/>
              <a:ea typeface="Aptos"/>
              <a:cs typeface="Arial" panose="020B0604020202020204" pitchFamily="34" charset="0"/>
            </a:endParaRPr>
          </a:p>
        </p:txBody>
      </p:sp>
      <p:sp>
        <p:nvSpPr>
          <p:cNvPr id="21" name="Oval 10">
            <a:extLst>
              <a:ext uri="{FF2B5EF4-FFF2-40B4-BE49-F238E27FC236}">
                <a16:creationId xmlns:a16="http://schemas.microsoft.com/office/drawing/2014/main" id="{C25D97E8-8510-4E4E-B0B7-4BFA7069B07B}"/>
              </a:ext>
            </a:extLst>
          </p:cNvPr>
          <p:cNvSpPr>
            <a:spLocks noGrp="1"/>
          </p:cNvSpPr>
          <p:nvPr/>
        </p:nvSpPr>
        <p:spPr>
          <a:xfrm>
            <a:off x="3169879" y="3303800"/>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22" name="TextBox 11">
            <a:extLst>
              <a:ext uri="{FF2B5EF4-FFF2-40B4-BE49-F238E27FC236}">
                <a16:creationId xmlns:a16="http://schemas.microsoft.com/office/drawing/2014/main" id="{6932283F-8297-4666-8076-5C899CC2DD69}"/>
              </a:ext>
            </a:extLst>
          </p:cNvPr>
          <p:cNvSpPr>
            <a:spLocks noGrp="1"/>
          </p:cNvSpPr>
          <p:nvPr/>
        </p:nvSpPr>
        <p:spPr>
          <a:xfrm>
            <a:off x="3343232" y="3240712"/>
            <a:ext cx="5991267" cy="278130"/>
          </a:xfrm>
          <a:prstGeom prst="rect">
            <a:avLst/>
          </a:prstGeom>
          <a:noFill/>
        </p:spPr>
        <p:txBody>
          <a:bodyPr wrap="square" lIns="0" tIns="0" rIns="0" bIns="0" anchor="t">
            <a:noAutofit/>
          </a:bodyPr>
          <a:lstStyle/>
          <a:p>
            <a:pPr>
              <a:lnSpc>
                <a:spcPct val="108000"/>
              </a:lnSpc>
            </a:pPr>
            <a:r>
              <a:rPr lang="en-US" sz="1600" dirty="0">
                <a:solidFill>
                  <a:srgbClr val="F4B860"/>
                </a:solidFill>
                <a:latin typeface="Arial" panose="020B0604020202020204" pitchFamily="34" charset="0"/>
                <a:cs typeface="Arial" panose="020B0604020202020204" pitchFamily="34" charset="0"/>
              </a:rPr>
              <a:t>Press a pea-size amount onto slightly damp skin.</a:t>
            </a:r>
            <a:endParaRPr sz="1600" dirty="0">
              <a:solidFill>
                <a:srgbClr val="F4B860"/>
              </a:solidFill>
              <a:latin typeface="Arial" panose="020B0604020202020204" pitchFamily="34" charset="0"/>
              <a:cs typeface="Arial" panose="020B0604020202020204" pitchFamily="34" charset="0"/>
            </a:endParaRPr>
          </a:p>
        </p:txBody>
      </p:sp>
      <p:sp>
        <p:nvSpPr>
          <p:cNvPr id="23" name="Oval 12">
            <a:extLst>
              <a:ext uri="{FF2B5EF4-FFF2-40B4-BE49-F238E27FC236}">
                <a16:creationId xmlns:a16="http://schemas.microsoft.com/office/drawing/2014/main" id="{F458725E-268A-45C9-92BE-A066B9C035F4}"/>
              </a:ext>
            </a:extLst>
          </p:cNvPr>
          <p:cNvSpPr>
            <a:spLocks noGrp="1"/>
          </p:cNvSpPr>
          <p:nvPr/>
        </p:nvSpPr>
        <p:spPr>
          <a:xfrm>
            <a:off x="3169879" y="3711472"/>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24" name="TextBox 13">
            <a:extLst>
              <a:ext uri="{FF2B5EF4-FFF2-40B4-BE49-F238E27FC236}">
                <a16:creationId xmlns:a16="http://schemas.microsoft.com/office/drawing/2014/main" id="{F5BA09E4-A8F9-47AB-84EB-CE26BAB26201}"/>
              </a:ext>
            </a:extLst>
          </p:cNvPr>
          <p:cNvSpPr>
            <a:spLocks noGrp="1"/>
          </p:cNvSpPr>
          <p:nvPr/>
        </p:nvSpPr>
        <p:spPr>
          <a:xfrm>
            <a:off x="3343233" y="3637148"/>
            <a:ext cx="6134141" cy="268257"/>
          </a:xfrm>
          <a:prstGeom prst="rect">
            <a:avLst/>
          </a:prstGeom>
          <a:noFill/>
        </p:spPr>
        <p:txBody>
          <a:bodyPr wrap="square" lIns="0" tIns="0" rIns="0" bIns="0" anchor="t">
            <a:noAutofit/>
          </a:bodyPr>
          <a:lstStyle/>
          <a:p>
            <a:pPr>
              <a:lnSpc>
                <a:spcPct val="108000"/>
              </a:lnSpc>
            </a:pPr>
            <a:r>
              <a:rPr lang="en-US" sz="1600" dirty="0">
                <a:solidFill>
                  <a:srgbClr val="F4B860"/>
                </a:solidFill>
                <a:latin typeface="Arial" panose="020B0604020202020204" pitchFamily="34" charset="0"/>
                <a:cs typeface="Arial" panose="020B0604020202020204" pitchFamily="34" charset="0"/>
              </a:rPr>
              <a:t>Add more on cheeks and less through the T-zone.</a:t>
            </a:r>
            <a:endParaRPr sz="1600" dirty="0">
              <a:solidFill>
                <a:srgbClr val="F4B860"/>
              </a:solidFill>
              <a:latin typeface="Arial" panose="020B0604020202020204" pitchFamily="34" charset="0"/>
              <a:cs typeface="Arial" panose="020B0604020202020204" pitchFamily="34" charset="0"/>
            </a:endParaRPr>
          </a:p>
        </p:txBody>
      </p:sp>
      <p:sp>
        <p:nvSpPr>
          <p:cNvPr id="25" name="TextBox 14">
            <a:extLst>
              <a:ext uri="{FF2B5EF4-FFF2-40B4-BE49-F238E27FC236}">
                <a16:creationId xmlns:a16="http://schemas.microsoft.com/office/drawing/2014/main" id="{DDB32AB2-FC57-4F68-A277-E740FC61A255}"/>
              </a:ext>
            </a:extLst>
          </p:cNvPr>
          <p:cNvSpPr>
            <a:spLocks noGrp="1"/>
          </p:cNvSpPr>
          <p:nvPr/>
        </p:nvSpPr>
        <p:spPr>
          <a:xfrm>
            <a:off x="3100804" y="4041257"/>
            <a:ext cx="5552659" cy="278131"/>
          </a:xfrm>
          <a:prstGeom prst="rect">
            <a:avLst/>
          </a:prstGeom>
          <a:noFill/>
        </p:spPr>
        <p:txBody>
          <a:bodyPr wrap="square" lIns="0" tIns="0" rIns="0" bIns="0" anchor="t">
            <a:noAutofit/>
          </a:bodyPr>
          <a:lstStyle/>
          <a:p>
            <a:pPr algn="l">
              <a:lnSpc>
                <a:spcPct val="105000"/>
              </a:lnSpc>
              <a:buNone/>
            </a:pPr>
            <a:r>
              <a:rPr lang="en-US" b="1" i="1" dirty="0">
                <a:solidFill>
                  <a:srgbClr val="FFF6EC"/>
                </a:solidFill>
                <a:latin typeface="苹方 粗体" panose="020B0600000000000000" pitchFamily="34" charset="-122"/>
                <a:ea typeface="苹方 粗体" panose="020B0600000000000000" pitchFamily="34" charset="-122"/>
                <a:cs typeface="Aptos"/>
              </a:rPr>
              <a:t>Result: soft and cushioned, not slippery.</a:t>
            </a:r>
            <a:endParaRPr b="1" i="1" dirty="0">
              <a:solidFill>
                <a:srgbClr val="FFF6EC"/>
              </a:solidFill>
              <a:latin typeface="苹方 粗体" panose="020B0600000000000000" pitchFamily="34" charset="-122"/>
              <a:ea typeface="苹方 粗体" panose="020B0600000000000000" pitchFamily="34" charset="-122"/>
              <a:cs typeface="Aptos"/>
            </a:endParaRPr>
          </a:p>
        </p:txBody>
      </p:sp>
      <p:sp>
        <p:nvSpPr>
          <p:cNvPr id="35" name="文本框 34">
            <a:extLst>
              <a:ext uri="{FF2B5EF4-FFF2-40B4-BE49-F238E27FC236}">
                <a16:creationId xmlns:a16="http://schemas.microsoft.com/office/drawing/2014/main" id="{ABA7502D-6619-4559-B717-6E1DE2EA3C83}"/>
              </a:ext>
            </a:extLst>
          </p:cNvPr>
          <p:cNvSpPr txBox="1"/>
          <p:nvPr/>
        </p:nvSpPr>
        <p:spPr>
          <a:xfrm>
            <a:off x="3715734" y="1607748"/>
            <a:ext cx="5624514" cy="276999"/>
          </a:xfrm>
          <a:prstGeom prst="rect">
            <a:avLst/>
          </a:prstGeom>
          <a:noFill/>
        </p:spPr>
        <p:txBody>
          <a:bodyPr wrap="square">
            <a:spAutoFit/>
          </a:bodyPr>
          <a:lstStyle>
            <a:defPPr>
              <a:defRPr lang="zh-CN"/>
            </a:defPPr>
            <a:lvl1pPr>
              <a:defRPr sz="1200">
                <a:solidFill>
                  <a:srgbClr val="FFF6EC"/>
                </a:solidFill>
                <a:latin typeface=".萍方-简" panose="020B0100000000000000" pitchFamily="34" charset="-122"/>
                <a:ea typeface=".萍方-简" panose="020B0100000000000000" pitchFamily="34" charset="-122"/>
              </a:defRPr>
            </a:lvl1pPr>
          </a:lstStyle>
          <a:p>
            <a:r>
              <a:rPr lang="en-US" altLang="zh-CN" dirty="0"/>
              <a:t>This is the step that smooths dry texture and gives makeup a calmer surface.</a:t>
            </a:r>
            <a:endParaRPr lang="zh-CN" altLang="en-US" dirty="0"/>
          </a:p>
        </p:txBody>
      </p:sp>
      <p:pic>
        <p:nvPicPr>
          <p:cNvPr id="47" name="图片 46">
            <a:extLst>
              <a:ext uri="{FF2B5EF4-FFF2-40B4-BE49-F238E27FC236}">
                <a16:creationId xmlns:a16="http://schemas.microsoft.com/office/drawing/2014/main" id="{956875C6-6D02-4F64-A9C2-44E23CBB189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59765" y="2429068"/>
            <a:ext cx="3518704" cy="3526438"/>
          </a:xfrm>
          <a:prstGeom prst="rect">
            <a:avLst/>
          </a:prstGeom>
        </p:spPr>
      </p:pic>
      <p:sp>
        <p:nvSpPr>
          <p:cNvPr id="46" name="文本框 45">
            <a:extLst>
              <a:ext uri="{FF2B5EF4-FFF2-40B4-BE49-F238E27FC236}">
                <a16:creationId xmlns:a16="http://schemas.microsoft.com/office/drawing/2014/main" id="{A64A9004-68F8-488B-9D0F-C71BEEABA833}"/>
              </a:ext>
            </a:extLst>
          </p:cNvPr>
          <p:cNvSpPr txBox="1"/>
          <p:nvPr/>
        </p:nvSpPr>
        <p:spPr>
          <a:xfrm>
            <a:off x="220266" y="427526"/>
            <a:ext cx="1284358" cy="306046"/>
          </a:xfrm>
          <a:prstGeom prst="rect">
            <a:avLst/>
          </a:prstGeom>
          <a:noFill/>
        </p:spPr>
        <p:txBody>
          <a:bodyPr wrap="square">
            <a:spAutoFit/>
          </a:bodyPr>
          <a:lstStyle/>
          <a:p>
            <a:pPr algn="ctr">
              <a:lnSpc>
                <a:spcPts val="1600"/>
              </a:lnSpc>
            </a:pPr>
            <a:r>
              <a:rPr lang="zh-CN" altLang="en-US" sz="1600" dirty="0">
                <a:solidFill>
                  <a:srgbClr val="FFFF00"/>
                </a:solidFill>
                <a:latin typeface="Nunito" panose="02000503030000020003" pitchFamily="2" charset="0"/>
              </a:rPr>
              <a:t>MORNING</a:t>
            </a:r>
          </a:p>
        </p:txBody>
      </p:sp>
    </p:spTree>
    <p:extLst>
      <p:ext uri="{BB962C8B-B14F-4D97-AF65-F5344CB8AC3E}">
        <p14:creationId xmlns:p14="http://schemas.microsoft.com/office/powerpoint/2010/main" val="1672722542"/>
      </p:ext>
    </p:extLst>
  </p:cSld>
  <p:clrMapOvr>
    <a:masterClrMapping/>
  </p:clrMapOvr>
  <p:transition spd="slow" advClick="0">
    <p:fade/>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2" name="TextBox 28">
            <a:extLst>
              <a:ext uri="{FF2B5EF4-FFF2-40B4-BE49-F238E27FC236}">
                <a16:creationId xmlns:a16="http://schemas.microsoft.com/office/drawing/2014/main" id="{4F1F5C57-3507-451F-BBCF-2C0FCBD2CF0C}"/>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sp>
        <p:nvSpPr>
          <p:cNvPr id="3" name="矩形 2">
            <a:extLst>
              <a:ext uri="{FF2B5EF4-FFF2-40B4-BE49-F238E27FC236}">
                <a16:creationId xmlns:a16="http://schemas.microsoft.com/office/drawing/2014/main" id="{F382516B-B39E-4A95-94EA-5CBACED60D30}"/>
              </a:ext>
            </a:extLst>
          </p:cNvPr>
          <p:cNvSpPr/>
          <p:nvPr/>
        </p:nvSpPr>
        <p:spPr>
          <a:xfrm>
            <a:off x="0" y="0"/>
            <a:ext cx="1829187" cy="6858000"/>
          </a:xfrm>
          <a:prstGeom prst="rect">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id="{4D377556-5B2C-4FB0-9B34-D5148C345A3B}"/>
              </a:ext>
            </a:extLst>
          </p:cNvPr>
          <p:cNvSpPr txBox="1"/>
          <p:nvPr/>
        </p:nvSpPr>
        <p:spPr>
          <a:xfrm>
            <a:off x="-1" y="1383426"/>
            <a:ext cx="1706297" cy="4160691"/>
          </a:xfrm>
          <a:prstGeom prst="rect">
            <a:avLst/>
          </a:prstGeom>
          <a:noFill/>
        </p:spPr>
        <p:txBody>
          <a:bodyPr wrap="square">
            <a:spAutoFit/>
          </a:bodyPr>
          <a:lstStyle/>
          <a:p>
            <a:pPr algn="r">
              <a:lnSpc>
                <a:spcPct val="200000"/>
              </a:lnSpc>
            </a:pPr>
            <a:r>
              <a:rPr lang="en-US" altLang="zh-CN" sz="1600" b="1" dirty="0">
                <a:solidFill>
                  <a:srgbClr val="F4B860"/>
                </a:solidFill>
                <a:latin typeface="Nunito" panose="02000503030000020003" pitchFamily="2" charset="0"/>
              </a:rPr>
              <a:t>six-minute</a:t>
            </a:r>
            <a:endParaRPr lang="zh-CN" altLang="en-US" sz="1600" b="1" dirty="0">
              <a:solidFill>
                <a:srgbClr val="F4B860"/>
              </a:solidFill>
              <a:latin typeface="Nunito" panose="02000503030000020003" pitchFamily="2" charset="0"/>
            </a:endParaRPr>
          </a:p>
          <a:p>
            <a:pPr algn="r">
              <a:lnSpc>
                <a:spcPct val="200000"/>
              </a:lnSpc>
            </a:pPr>
            <a:r>
              <a:rPr lang="zh-CN" altLang="en-US" sz="1600" dirty="0">
                <a:solidFill>
                  <a:srgbClr val="F4B860"/>
                </a:solidFill>
                <a:latin typeface="Nunito" panose="02000503030000020003" pitchFamily="2" charset="0"/>
              </a:rPr>
              <a:t>Cleanse</a:t>
            </a:r>
          </a:p>
          <a:p>
            <a:pPr algn="r">
              <a:lnSpc>
                <a:spcPct val="200000"/>
              </a:lnSpc>
            </a:pPr>
            <a:r>
              <a:rPr lang="zh-CN" altLang="en-US" sz="1600" dirty="0">
                <a:solidFill>
                  <a:srgbClr val="F4B860"/>
                </a:solidFill>
                <a:latin typeface="Nunito" panose="02000503030000020003" pitchFamily="2" charset="0"/>
              </a:rPr>
              <a:t>Hydrate</a:t>
            </a:r>
          </a:p>
          <a:p>
            <a:pPr algn="r">
              <a:lnSpc>
                <a:spcPct val="200000"/>
              </a:lnSpc>
            </a:pPr>
            <a:r>
              <a:rPr lang="zh-CN" altLang="en-US" sz="1600" dirty="0">
                <a:solidFill>
                  <a:srgbClr val="F4B860"/>
                </a:solidFill>
                <a:latin typeface="Nunito" panose="02000503030000020003" pitchFamily="2" charset="0"/>
              </a:rPr>
              <a:t>Eye care</a:t>
            </a:r>
          </a:p>
          <a:p>
            <a:pPr algn="r">
              <a:lnSpc>
                <a:spcPct val="200000"/>
              </a:lnSpc>
            </a:pPr>
            <a:r>
              <a:rPr lang="zh-CN" altLang="en-US" sz="1600" dirty="0">
                <a:solidFill>
                  <a:srgbClr val="F4B860"/>
                </a:solidFill>
                <a:latin typeface="Nunito" panose="02000503030000020003" pitchFamily="2" charset="0"/>
              </a:rPr>
              <a:t>Moisturize</a:t>
            </a:r>
          </a:p>
          <a:p>
            <a:pPr algn="r">
              <a:lnSpc>
                <a:spcPct val="200000"/>
              </a:lnSpc>
            </a:pPr>
            <a:r>
              <a:rPr lang="zh-CN" altLang="en-US" sz="2000" b="1" dirty="0">
                <a:solidFill>
                  <a:srgbClr val="FFF6EC"/>
                </a:solidFill>
                <a:latin typeface="Nunito" panose="02000503030000020003" pitchFamily="2" charset="0"/>
              </a:rPr>
              <a:t>Protect</a:t>
            </a:r>
          </a:p>
          <a:p>
            <a:pPr algn="r">
              <a:lnSpc>
                <a:spcPct val="200000"/>
              </a:lnSpc>
            </a:pPr>
            <a:r>
              <a:rPr lang="zh-CN" altLang="en-US" sz="2000" b="1" dirty="0">
                <a:solidFill>
                  <a:srgbClr val="FFF6EC"/>
                </a:solidFill>
                <a:latin typeface="Nunito" panose="02000503030000020003" pitchFamily="2" charset="0"/>
              </a:rPr>
              <a:t>Wait</a:t>
            </a:r>
            <a:endParaRPr lang="en-US" altLang="zh-CN" sz="2000" b="1" dirty="0">
              <a:solidFill>
                <a:srgbClr val="FFF6EC"/>
              </a:solidFill>
              <a:latin typeface="Nunito" panose="02000503030000020003" pitchFamily="2" charset="0"/>
            </a:endParaRPr>
          </a:p>
          <a:p>
            <a:pPr algn="r">
              <a:lnSpc>
                <a:spcPct val="200000"/>
              </a:lnSpc>
            </a:pPr>
            <a:r>
              <a:rPr lang="en-US" altLang="zh-CN" sz="1400" dirty="0">
                <a:solidFill>
                  <a:srgbClr val="F4B860"/>
                </a:solidFill>
                <a:latin typeface="Nunito" panose="02000503030000020003" pitchFamily="2" charset="0"/>
              </a:rPr>
              <a:t>Ready for makeup</a:t>
            </a:r>
            <a:endParaRPr lang="zh-CN" altLang="en-US" sz="1400" dirty="0">
              <a:solidFill>
                <a:srgbClr val="F4B860"/>
              </a:solidFill>
              <a:latin typeface="Nunito" panose="02000503030000020003" pitchFamily="2" charset="0"/>
            </a:endParaRPr>
          </a:p>
        </p:txBody>
      </p:sp>
      <p:grpSp>
        <p:nvGrpSpPr>
          <p:cNvPr id="5" name="组合 4">
            <a:extLst>
              <a:ext uri="{FF2B5EF4-FFF2-40B4-BE49-F238E27FC236}">
                <a16:creationId xmlns:a16="http://schemas.microsoft.com/office/drawing/2014/main" id="{32EFF0B7-A0C7-48ED-A1D4-A730941EBFE4}"/>
              </a:ext>
            </a:extLst>
          </p:cNvPr>
          <p:cNvGrpSpPr/>
          <p:nvPr/>
        </p:nvGrpSpPr>
        <p:grpSpPr>
          <a:xfrm>
            <a:off x="182669" y="164290"/>
            <a:ext cx="2079519" cy="259505"/>
            <a:chOff x="182669" y="164290"/>
            <a:chExt cx="2079519" cy="259505"/>
          </a:xfrm>
        </p:grpSpPr>
        <p:sp>
          <p:nvSpPr>
            <p:cNvPr id="6" name="TextBox 2">
              <a:extLst>
                <a:ext uri="{FF2B5EF4-FFF2-40B4-BE49-F238E27FC236}">
                  <a16:creationId xmlns:a16="http://schemas.microsoft.com/office/drawing/2014/main" id="{560B4C2E-07B6-4F40-919B-C77417A14201}"/>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05 / SKIN PREP</a:t>
              </a:r>
              <a:endParaRPr sz="1400" i="0" dirty="0">
                <a:solidFill>
                  <a:schemeClr val="bg1"/>
                </a:solidFill>
                <a:latin typeface="Nunito" panose="02000503030000020003" pitchFamily="2" charset="0"/>
                <a:ea typeface="Calibri"/>
              </a:endParaRPr>
            </a:p>
          </p:txBody>
        </p:sp>
        <p:cxnSp>
          <p:nvCxnSpPr>
            <p:cNvPr id="7" name="直接连接符 6">
              <a:extLst>
                <a:ext uri="{FF2B5EF4-FFF2-40B4-BE49-F238E27FC236}">
                  <a16:creationId xmlns:a16="http://schemas.microsoft.com/office/drawing/2014/main" id="{35AA997B-C617-4267-9CD1-7D1E46AC09BC}"/>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8" name="组合 7">
            <a:extLst>
              <a:ext uri="{FF2B5EF4-FFF2-40B4-BE49-F238E27FC236}">
                <a16:creationId xmlns:a16="http://schemas.microsoft.com/office/drawing/2014/main" id="{EC785021-7376-43A8-B5D4-0E8B310AF1E8}"/>
              </a:ext>
            </a:extLst>
          </p:cNvPr>
          <p:cNvGrpSpPr/>
          <p:nvPr/>
        </p:nvGrpSpPr>
        <p:grpSpPr>
          <a:xfrm>
            <a:off x="2919414" y="239888"/>
            <a:ext cx="8005718" cy="761747"/>
            <a:chOff x="3671888" y="294042"/>
            <a:chExt cx="8005718" cy="761747"/>
          </a:xfrm>
        </p:grpSpPr>
        <p:sp>
          <p:nvSpPr>
            <p:cNvPr id="9" name="文本框 8">
              <a:extLst>
                <a:ext uri="{FF2B5EF4-FFF2-40B4-BE49-F238E27FC236}">
                  <a16:creationId xmlns:a16="http://schemas.microsoft.com/office/drawing/2014/main" id="{F75CB47B-2078-433D-B748-6D29DAB57558}"/>
                </a:ext>
              </a:extLst>
            </p:cNvPr>
            <p:cNvSpPr txBox="1"/>
            <p:nvPr/>
          </p:nvSpPr>
          <p:spPr>
            <a:xfrm>
              <a:off x="3671888" y="294042"/>
              <a:ext cx="8005718"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Your six-minute AM routine</a:t>
              </a:r>
              <a:endParaRPr lang="zh-CN" altLang="en-US" dirty="0"/>
            </a:p>
          </p:txBody>
        </p:sp>
        <p:sp>
          <p:nvSpPr>
            <p:cNvPr id="10" name="文本框 9">
              <a:extLst>
                <a:ext uri="{FF2B5EF4-FFF2-40B4-BE49-F238E27FC236}">
                  <a16:creationId xmlns:a16="http://schemas.microsoft.com/office/drawing/2014/main" id="{36E2A8EF-E7A2-49CB-B9DD-58ED60005458}"/>
                </a:ext>
              </a:extLst>
            </p:cNvPr>
            <p:cNvSpPr txBox="1"/>
            <p:nvPr/>
          </p:nvSpPr>
          <p:spPr>
            <a:xfrm>
              <a:off x="3781424" y="824957"/>
              <a:ext cx="7753350"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Keep layers light and give each one a moment to settle.</a:t>
              </a:r>
            </a:p>
          </p:txBody>
        </p:sp>
      </p:grpSp>
      <p:pic>
        <p:nvPicPr>
          <p:cNvPr id="11" name="图片 10">
            <a:extLst>
              <a:ext uri="{FF2B5EF4-FFF2-40B4-BE49-F238E27FC236}">
                <a16:creationId xmlns:a16="http://schemas.microsoft.com/office/drawing/2014/main" id="{7618828C-0CE3-48C6-A8B9-F6E8700874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38656" y="328587"/>
            <a:ext cx="588173" cy="641643"/>
          </a:xfrm>
          <a:prstGeom prst="rect">
            <a:avLst/>
          </a:prstGeom>
        </p:spPr>
      </p:pic>
      <p:grpSp>
        <p:nvGrpSpPr>
          <p:cNvPr id="12" name="组合 11">
            <a:extLst>
              <a:ext uri="{FF2B5EF4-FFF2-40B4-BE49-F238E27FC236}">
                <a16:creationId xmlns:a16="http://schemas.microsoft.com/office/drawing/2014/main" id="{97F049F0-C41C-4839-8E9F-FA517B49C801}"/>
              </a:ext>
            </a:extLst>
          </p:cNvPr>
          <p:cNvGrpSpPr/>
          <p:nvPr/>
        </p:nvGrpSpPr>
        <p:grpSpPr>
          <a:xfrm>
            <a:off x="182669" y="4084458"/>
            <a:ext cx="377546" cy="332384"/>
            <a:chOff x="4230635" y="6068714"/>
            <a:chExt cx="377546" cy="332384"/>
          </a:xfrm>
        </p:grpSpPr>
        <p:sp>
          <p:nvSpPr>
            <p:cNvPr id="13" name="Oval 143">
              <a:extLst>
                <a:ext uri="{FF2B5EF4-FFF2-40B4-BE49-F238E27FC236}">
                  <a16:creationId xmlns:a16="http://schemas.microsoft.com/office/drawing/2014/main" id="{61DBD136-C8C3-4467-B349-B5524496DB8D}"/>
                </a:ext>
              </a:extLst>
            </p:cNvPr>
            <p:cNvSpPr>
              <a:spLocks noChangeArrowheads="1"/>
            </p:cNvSpPr>
            <p:nvPr/>
          </p:nvSpPr>
          <p:spPr bwMode="auto">
            <a:xfrm>
              <a:off x="4385989" y="6169875"/>
              <a:ext cx="66839"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Oval 144">
              <a:extLst>
                <a:ext uri="{FF2B5EF4-FFF2-40B4-BE49-F238E27FC236}">
                  <a16:creationId xmlns:a16="http://schemas.microsoft.com/office/drawing/2014/main" id="{A1C113CB-52C8-4E2C-9CD2-D83AA98BDA38}"/>
                </a:ext>
              </a:extLst>
            </p:cNvPr>
            <p:cNvSpPr>
              <a:spLocks noChangeArrowheads="1"/>
            </p:cNvSpPr>
            <p:nvPr/>
          </p:nvSpPr>
          <p:spPr bwMode="auto">
            <a:xfrm>
              <a:off x="4487149" y="6169875"/>
              <a:ext cx="68645"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 name="Oval 145">
              <a:extLst>
                <a:ext uri="{FF2B5EF4-FFF2-40B4-BE49-F238E27FC236}">
                  <a16:creationId xmlns:a16="http://schemas.microsoft.com/office/drawing/2014/main" id="{91B00C43-6BA3-40FC-9DF5-B4A4C9DB2DEC}"/>
                </a:ext>
              </a:extLst>
            </p:cNvPr>
            <p:cNvSpPr>
              <a:spLocks noChangeArrowheads="1"/>
            </p:cNvSpPr>
            <p:nvPr/>
          </p:nvSpPr>
          <p:spPr bwMode="auto">
            <a:xfrm>
              <a:off x="4283021" y="6169875"/>
              <a:ext cx="68645"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Freeform 146">
              <a:extLst>
                <a:ext uri="{FF2B5EF4-FFF2-40B4-BE49-F238E27FC236}">
                  <a16:creationId xmlns:a16="http://schemas.microsoft.com/office/drawing/2014/main" id="{183595A3-7D3C-4711-B5B4-3EEB62E9E33A}"/>
                </a:ext>
              </a:extLst>
            </p:cNvPr>
            <p:cNvSpPr>
              <a:spLocks noEditPoints="1"/>
            </p:cNvSpPr>
            <p:nvPr/>
          </p:nvSpPr>
          <p:spPr bwMode="auto">
            <a:xfrm>
              <a:off x="4230635" y="6068714"/>
              <a:ext cx="377546" cy="332384"/>
            </a:xfrm>
            <a:custGeom>
              <a:avLst/>
              <a:gdLst>
                <a:gd name="T0" fmla="*/ 83 w 88"/>
                <a:gd name="T1" fmla="*/ 5 h 78"/>
                <a:gd name="T2" fmla="*/ 70 w 88"/>
                <a:gd name="T3" fmla="*/ 0 h 78"/>
                <a:gd name="T4" fmla="*/ 18 w 88"/>
                <a:gd name="T5" fmla="*/ 0 h 78"/>
                <a:gd name="T6" fmla="*/ 5 w 88"/>
                <a:gd name="T7" fmla="*/ 5 h 78"/>
                <a:gd name="T8" fmla="*/ 0 w 88"/>
                <a:gd name="T9" fmla="*/ 18 h 78"/>
                <a:gd name="T10" fmla="*/ 0 w 88"/>
                <a:gd name="T11" fmla="*/ 46 h 78"/>
                <a:gd name="T12" fmla="*/ 5 w 88"/>
                <a:gd name="T13" fmla="*/ 59 h 78"/>
                <a:gd name="T14" fmla="*/ 18 w 88"/>
                <a:gd name="T15" fmla="*/ 64 h 78"/>
                <a:gd name="T16" fmla="*/ 69 w 88"/>
                <a:gd name="T17" fmla="*/ 64 h 78"/>
                <a:gd name="T18" fmla="*/ 88 w 88"/>
                <a:gd name="T19" fmla="*/ 78 h 78"/>
                <a:gd name="T20" fmla="*/ 88 w 88"/>
                <a:gd name="T21" fmla="*/ 18 h 78"/>
                <a:gd name="T22" fmla="*/ 83 w 88"/>
                <a:gd name="T23" fmla="*/ 5 h 78"/>
                <a:gd name="T24" fmla="*/ 84 w 88"/>
                <a:gd name="T25" fmla="*/ 70 h 78"/>
                <a:gd name="T26" fmla="*/ 71 w 88"/>
                <a:gd name="T27" fmla="*/ 60 h 78"/>
                <a:gd name="T28" fmla="*/ 18 w 88"/>
                <a:gd name="T29" fmla="*/ 60 h 78"/>
                <a:gd name="T30" fmla="*/ 8 w 88"/>
                <a:gd name="T31" fmla="*/ 56 h 78"/>
                <a:gd name="T32" fmla="*/ 4 w 88"/>
                <a:gd name="T33" fmla="*/ 46 h 78"/>
                <a:gd name="T34" fmla="*/ 4 w 88"/>
                <a:gd name="T35" fmla="*/ 18 h 78"/>
                <a:gd name="T36" fmla="*/ 8 w 88"/>
                <a:gd name="T37" fmla="*/ 8 h 78"/>
                <a:gd name="T38" fmla="*/ 18 w 88"/>
                <a:gd name="T39" fmla="*/ 4 h 78"/>
                <a:gd name="T40" fmla="*/ 70 w 88"/>
                <a:gd name="T41" fmla="*/ 4 h 78"/>
                <a:gd name="T42" fmla="*/ 80 w 88"/>
                <a:gd name="T43" fmla="*/ 8 h 78"/>
                <a:gd name="T44" fmla="*/ 84 w 88"/>
                <a:gd name="T45" fmla="*/ 18 h 78"/>
                <a:gd name="T46" fmla="*/ 84 w 88"/>
                <a:gd name="T47" fmla="*/ 7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8" h="78">
                  <a:moveTo>
                    <a:pt x="83" y="5"/>
                  </a:moveTo>
                  <a:cubicBezTo>
                    <a:pt x="79" y="2"/>
                    <a:pt x="75" y="0"/>
                    <a:pt x="70" y="0"/>
                  </a:cubicBezTo>
                  <a:cubicBezTo>
                    <a:pt x="18" y="0"/>
                    <a:pt x="18" y="0"/>
                    <a:pt x="18" y="0"/>
                  </a:cubicBezTo>
                  <a:cubicBezTo>
                    <a:pt x="13" y="0"/>
                    <a:pt x="9" y="2"/>
                    <a:pt x="5" y="5"/>
                  </a:cubicBezTo>
                  <a:cubicBezTo>
                    <a:pt x="2" y="9"/>
                    <a:pt x="0" y="13"/>
                    <a:pt x="0" y="18"/>
                  </a:cubicBezTo>
                  <a:cubicBezTo>
                    <a:pt x="0" y="46"/>
                    <a:pt x="0" y="46"/>
                    <a:pt x="0" y="46"/>
                  </a:cubicBezTo>
                  <a:cubicBezTo>
                    <a:pt x="0" y="51"/>
                    <a:pt x="2" y="55"/>
                    <a:pt x="5" y="59"/>
                  </a:cubicBezTo>
                  <a:cubicBezTo>
                    <a:pt x="9" y="62"/>
                    <a:pt x="13" y="64"/>
                    <a:pt x="18" y="64"/>
                  </a:cubicBezTo>
                  <a:cubicBezTo>
                    <a:pt x="69" y="64"/>
                    <a:pt x="69" y="64"/>
                    <a:pt x="69" y="64"/>
                  </a:cubicBezTo>
                  <a:cubicBezTo>
                    <a:pt x="88" y="78"/>
                    <a:pt x="88" y="78"/>
                    <a:pt x="88" y="78"/>
                  </a:cubicBezTo>
                  <a:cubicBezTo>
                    <a:pt x="88" y="18"/>
                    <a:pt x="88" y="18"/>
                    <a:pt x="88" y="18"/>
                  </a:cubicBezTo>
                  <a:cubicBezTo>
                    <a:pt x="88" y="13"/>
                    <a:pt x="86" y="9"/>
                    <a:pt x="83" y="5"/>
                  </a:cubicBezTo>
                  <a:close/>
                  <a:moveTo>
                    <a:pt x="84" y="70"/>
                  </a:moveTo>
                  <a:cubicBezTo>
                    <a:pt x="71" y="60"/>
                    <a:pt x="71" y="60"/>
                    <a:pt x="71" y="60"/>
                  </a:cubicBezTo>
                  <a:cubicBezTo>
                    <a:pt x="18" y="60"/>
                    <a:pt x="18" y="60"/>
                    <a:pt x="18" y="60"/>
                  </a:cubicBezTo>
                  <a:cubicBezTo>
                    <a:pt x="14" y="60"/>
                    <a:pt x="11" y="59"/>
                    <a:pt x="8" y="56"/>
                  </a:cubicBezTo>
                  <a:cubicBezTo>
                    <a:pt x="5" y="53"/>
                    <a:pt x="4" y="50"/>
                    <a:pt x="4" y="46"/>
                  </a:cubicBezTo>
                  <a:cubicBezTo>
                    <a:pt x="4" y="18"/>
                    <a:pt x="4" y="18"/>
                    <a:pt x="4" y="18"/>
                  </a:cubicBezTo>
                  <a:cubicBezTo>
                    <a:pt x="4" y="14"/>
                    <a:pt x="5" y="11"/>
                    <a:pt x="8" y="8"/>
                  </a:cubicBezTo>
                  <a:cubicBezTo>
                    <a:pt x="11" y="5"/>
                    <a:pt x="14" y="4"/>
                    <a:pt x="18" y="4"/>
                  </a:cubicBezTo>
                  <a:cubicBezTo>
                    <a:pt x="70" y="4"/>
                    <a:pt x="70" y="4"/>
                    <a:pt x="70" y="4"/>
                  </a:cubicBezTo>
                  <a:cubicBezTo>
                    <a:pt x="74" y="4"/>
                    <a:pt x="77" y="5"/>
                    <a:pt x="80" y="8"/>
                  </a:cubicBezTo>
                  <a:cubicBezTo>
                    <a:pt x="83" y="11"/>
                    <a:pt x="84" y="14"/>
                    <a:pt x="84" y="18"/>
                  </a:cubicBezTo>
                  <a:lnTo>
                    <a:pt x="84"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7" name="文本框 16">
            <a:extLst>
              <a:ext uri="{FF2B5EF4-FFF2-40B4-BE49-F238E27FC236}">
                <a16:creationId xmlns:a16="http://schemas.microsoft.com/office/drawing/2014/main" id="{FF6CB4BA-D543-4B24-AD04-04D638F618AF}"/>
              </a:ext>
            </a:extLst>
          </p:cNvPr>
          <p:cNvSpPr txBox="1"/>
          <p:nvPr/>
        </p:nvSpPr>
        <p:spPr>
          <a:xfrm>
            <a:off x="3028950" y="1431106"/>
            <a:ext cx="5824538" cy="357790"/>
          </a:xfrm>
          <a:prstGeom prst="rect">
            <a:avLst/>
          </a:prstGeom>
          <a:noFill/>
        </p:spPr>
        <p:txBody>
          <a:bodyPr wrap="square">
            <a:spAutoFit/>
          </a:bodyPr>
          <a:lstStyle/>
          <a:p>
            <a:pPr algn="l">
              <a:lnSpc>
                <a:spcPts val="1800"/>
              </a:lnSpc>
              <a:spcAft>
                <a:spcPts val="0"/>
              </a:spcAft>
            </a:pPr>
            <a:r>
              <a:rPr lang="en-US" altLang="zh-CN" sz="2400" b="1" i="0" spc="300" dirty="0">
                <a:solidFill>
                  <a:srgbClr val="E2641F"/>
                </a:solidFill>
                <a:latin typeface="Nunito" panose="02000503030000020003" pitchFamily="2" charset="0"/>
                <a:ea typeface="Calibri"/>
              </a:rPr>
              <a:t>05  </a:t>
            </a:r>
            <a:r>
              <a:rPr lang="en-US" altLang="zh-CN" sz="2400" b="1" spc="300" dirty="0">
                <a:solidFill>
                  <a:srgbClr val="E2641F"/>
                </a:solidFill>
                <a:latin typeface="Nunito" panose="02000503030000020003" pitchFamily="2" charset="0"/>
              </a:rPr>
              <a:t>Sunscreen goes last</a:t>
            </a:r>
          </a:p>
        </p:txBody>
      </p:sp>
      <p:sp>
        <p:nvSpPr>
          <p:cNvPr id="18" name="TextBox 7">
            <a:extLst>
              <a:ext uri="{FF2B5EF4-FFF2-40B4-BE49-F238E27FC236}">
                <a16:creationId xmlns:a16="http://schemas.microsoft.com/office/drawing/2014/main" id="{FA2957D5-01BE-4176-A9CC-023C84254F7B}"/>
              </a:ext>
            </a:extLst>
          </p:cNvPr>
          <p:cNvSpPr>
            <a:spLocks noGrp="1"/>
          </p:cNvSpPr>
          <p:nvPr/>
        </p:nvSpPr>
        <p:spPr>
          <a:xfrm>
            <a:off x="6339304" y="2249631"/>
            <a:ext cx="3291840" cy="331676"/>
          </a:xfrm>
          <a:prstGeom prst="rect">
            <a:avLst/>
          </a:prstGeom>
          <a:noFill/>
        </p:spPr>
        <p:txBody>
          <a:bodyPr wrap="square" lIns="0" tIns="0" rIns="0" bIns="0" anchor="t">
            <a:noAutofit/>
          </a:bodyPr>
          <a:lstStyle/>
          <a:p>
            <a:pPr algn="l">
              <a:lnSpc>
                <a:spcPct val="100000"/>
              </a:lnSpc>
              <a:buNone/>
            </a:pPr>
            <a:r>
              <a:rPr sz="2400" b="1" i="0" dirty="0">
                <a:solidFill>
                  <a:srgbClr val="FFF6EC"/>
                </a:solidFill>
                <a:latin typeface="苹方 特粗" panose="020B0800000000000000" pitchFamily="34" charset="-122"/>
                <a:ea typeface="苹方 特粗" panose="020B0800000000000000" pitchFamily="34" charset="-122"/>
                <a:cs typeface="Aptos"/>
              </a:rPr>
              <a:t>PRODUCT + HOW</a:t>
            </a:r>
          </a:p>
        </p:txBody>
      </p:sp>
      <p:sp>
        <p:nvSpPr>
          <p:cNvPr id="19" name="Oval 8">
            <a:extLst>
              <a:ext uri="{FF2B5EF4-FFF2-40B4-BE49-F238E27FC236}">
                <a16:creationId xmlns:a16="http://schemas.microsoft.com/office/drawing/2014/main" id="{35AF9D78-2ECF-46DE-B0E9-E17068585DEF}"/>
              </a:ext>
            </a:extLst>
          </p:cNvPr>
          <p:cNvSpPr>
            <a:spLocks noGrp="1"/>
          </p:cNvSpPr>
          <p:nvPr/>
        </p:nvSpPr>
        <p:spPr>
          <a:xfrm>
            <a:off x="6408379" y="2843594"/>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20" name="TextBox 9">
            <a:extLst>
              <a:ext uri="{FF2B5EF4-FFF2-40B4-BE49-F238E27FC236}">
                <a16:creationId xmlns:a16="http://schemas.microsoft.com/office/drawing/2014/main" id="{5BEC27AC-C097-4EC9-BBE9-8B1A56DC8BEB}"/>
              </a:ext>
            </a:extLst>
          </p:cNvPr>
          <p:cNvSpPr>
            <a:spLocks noGrp="1"/>
          </p:cNvSpPr>
          <p:nvPr/>
        </p:nvSpPr>
        <p:spPr>
          <a:xfrm>
            <a:off x="6581733" y="2784003"/>
            <a:ext cx="4119605" cy="278130"/>
          </a:xfrm>
          <a:prstGeom prst="rect">
            <a:avLst/>
          </a:prstGeom>
          <a:noFill/>
        </p:spPr>
        <p:txBody>
          <a:bodyPr wrap="square" lIns="0" tIns="0" rIns="0" bIns="0" anchor="t">
            <a:noAutofit/>
          </a:bodyPr>
          <a:lstStyle/>
          <a:p>
            <a:pPr algn="l">
              <a:lnSpc>
                <a:spcPct val="108000"/>
              </a:lnSpc>
              <a:buNone/>
            </a:pPr>
            <a:r>
              <a:rPr lang="en-US" sz="1600" b="0" i="0" dirty="0">
                <a:solidFill>
                  <a:srgbClr val="F4B860"/>
                </a:solidFill>
                <a:latin typeface="Arial" panose="020B0604020202020204" pitchFamily="34" charset="0"/>
                <a:ea typeface="Aptos"/>
                <a:cs typeface="Arial" panose="020B0604020202020204" pitchFamily="34" charset="0"/>
              </a:rPr>
              <a:t>Cover face, hairline, ears, and neck evenly.</a:t>
            </a:r>
            <a:endParaRPr sz="1600" b="0" i="0" dirty="0">
              <a:solidFill>
                <a:srgbClr val="F4B860"/>
              </a:solidFill>
              <a:latin typeface="Arial" panose="020B0604020202020204" pitchFamily="34" charset="0"/>
              <a:ea typeface="Aptos"/>
              <a:cs typeface="Arial" panose="020B0604020202020204" pitchFamily="34" charset="0"/>
            </a:endParaRPr>
          </a:p>
        </p:txBody>
      </p:sp>
      <p:sp>
        <p:nvSpPr>
          <p:cNvPr id="21" name="Oval 10">
            <a:extLst>
              <a:ext uri="{FF2B5EF4-FFF2-40B4-BE49-F238E27FC236}">
                <a16:creationId xmlns:a16="http://schemas.microsoft.com/office/drawing/2014/main" id="{E9EA63C1-606D-4C22-90FB-17DA2C41196E}"/>
              </a:ext>
            </a:extLst>
          </p:cNvPr>
          <p:cNvSpPr>
            <a:spLocks noGrp="1"/>
          </p:cNvSpPr>
          <p:nvPr/>
        </p:nvSpPr>
        <p:spPr>
          <a:xfrm>
            <a:off x="6408379" y="3251265"/>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22" name="TextBox 11">
            <a:extLst>
              <a:ext uri="{FF2B5EF4-FFF2-40B4-BE49-F238E27FC236}">
                <a16:creationId xmlns:a16="http://schemas.microsoft.com/office/drawing/2014/main" id="{0E277B60-5862-4ECD-A652-D755DF841955}"/>
              </a:ext>
            </a:extLst>
          </p:cNvPr>
          <p:cNvSpPr>
            <a:spLocks noGrp="1"/>
          </p:cNvSpPr>
          <p:nvPr/>
        </p:nvSpPr>
        <p:spPr>
          <a:xfrm>
            <a:off x="6600783" y="3168317"/>
            <a:ext cx="4500605" cy="278130"/>
          </a:xfrm>
          <a:prstGeom prst="rect">
            <a:avLst/>
          </a:prstGeom>
          <a:noFill/>
        </p:spPr>
        <p:txBody>
          <a:bodyPr wrap="square" lIns="0" tIns="0" rIns="0" bIns="0" anchor="t">
            <a:noAutofit/>
          </a:bodyPr>
          <a:lstStyle/>
          <a:p>
            <a:pPr>
              <a:lnSpc>
                <a:spcPct val="108000"/>
              </a:lnSpc>
            </a:pPr>
            <a:r>
              <a:rPr lang="en-US" sz="1600" dirty="0">
                <a:solidFill>
                  <a:srgbClr val="F4B860"/>
                </a:solidFill>
                <a:latin typeface="Arial" panose="020B0604020202020204" pitchFamily="34" charset="0"/>
                <a:cs typeface="Arial" panose="020B0604020202020204" pitchFamily="34" charset="0"/>
              </a:rPr>
              <a:t>Apply in two thin passes and blend every edge.</a:t>
            </a:r>
            <a:endParaRPr sz="1600" dirty="0">
              <a:solidFill>
                <a:srgbClr val="F4B860"/>
              </a:solidFill>
              <a:latin typeface="Arial" panose="020B0604020202020204" pitchFamily="34" charset="0"/>
              <a:cs typeface="Arial" panose="020B0604020202020204" pitchFamily="34" charset="0"/>
            </a:endParaRPr>
          </a:p>
        </p:txBody>
      </p:sp>
      <p:sp>
        <p:nvSpPr>
          <p:cNvPr id="23" name="Oval 12">
            <a:extLst>
              <a:ext uri="{FF2B5EF4-FFF2-40B4-BE49-F238E27FC236}">
                <a16:creationId xmlns:a16="http://schemas.microsoft.com/office/drawing/2014/main" id="{3BEA991D-6F82-482C-B920-2B979149E673}"/>
              </a:ext>
            </a:extLst>
          </p:cNvPr>
          <p:cNvSpPr>
            <a:spLocks noGrp="1"/>
          </p:cNvSpPr>
          <p:nvPr/>
        </p:nvSpPr>
        <p:spPr>
          <a:xfrm>
            <a:off x="6408379" y="3658937"/>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24" name="TextBox 13">
            <a:extLst>
              <a:ext uri="{FF2B5EF4-FFF2-40B4-BE49-F238E27FC236}">
                <a16:creationId xmlns:a16="http://schemas.microsoft.com/office/drawing/2014/main" id="{636EB06E-E07D-4088-B846-7E508E96D691}"/>
              </a:ext>
            </a:extLst>
          </p:cNvPr>
          <p:cNvSpPr>
            <a:spLocks noGrp="1"/>
          </p:cNvSpPr>
          <p:nvPr/>
        </p:nvSpPr>
        <p:spPr>
          <a:xfrm>
            <a:off x="6581733" y="3584613"/>
            <a:ext cx="4519655" cy="601006"/>
          </a:xfrm>
          <a:prstGeom prst="rect">
            <a:avLst/>
          </a:prstGeom>
          <a:noFill/>
        </p:spPr>
        <p:txBody>
          <a:bodyPr wrap="square" lIns="0" tIns="0" rIns="0" bIns="0" anchor="t">
            <a:noAutofit/>
          </a:bodyPr>
          <a:lstStyle/>
          <a:p>
            <a:pPr>
              <a:lnSpc>
                <a:spcPct val="108000"/>
              </a:lnSpc>
            </a:pPr>
            <a:r>
              <a:rPr lang="en-US" sz="1600" dirty="0">
                <a:solidFill>
                  <a:srgbClr val="F4B860"/>
                </a:solidFill>
                <a:latin typeface="Arial" panose="020B0604020202020204" pitchFamily="34" charset="0"/>
                <a:cs typeface="Arial" panose="020B0604020202020204" pitchFamily="34" charset="0"/>
              </a:rPr>
              <a:t>Reapply about every 2 hours outdoors and after swimming or sweating.</a:t>
            </a:r>
            <a:endParaRPr sz="1600" dirty="0">
              <a:solidFill>
                <a:srgbClr val="F4B860"/>
              </a:solidFill>
              <a:latin typeface="Arial" panose="020B0604020202020204" pitchFamily="34" charset="0"/>
              <a:cs typeface="Arial" panose="020B0604020202020204" pitchFamily="34" charset="0"/>
            </a:endParaRPr>
          </a:p>
        </p:txBody>
      </p:sp>
      <p:sp>
        <p:nvSpPr>
          <p:cNvPr id="25" name="TextBox 14">
            <a:extLst>
              <a:ext uri="{FF2B5EF4-FFF2-40B4-BE49-F238E27FC236}">
                <a16:creationId xmlns:a16="http://schemas.microsoft.com/office/drawing/2014/main" id="{E0BA7153-1790-43A6-92CC-F4752487953E}"/>
              </a:ext>
            </a:extLst>
          </p:cNvPr>
          <p:cNvSpPr>
            <a:spLocks noGrp="1"/>
          </p:cNvSpPr>
          <p:nvPr/>
        </p:nvSpPr>
        <p:spPr>
          <a:xfrm>
            <a:off x="6375004" y="4290072"/>
            <a:ext cx="5552659" cy="278131"/>
          </a:xfrm>
          <a:prstGeom prst="rect">
            <a:avLst/>
          </a:prstGeom>
          <a:noFill/>
        </p:spPr>
        <p:txBody>
          <a:bodyPr wrap="square" lIns="0" tIns="0" rIns="0" bIns="0" anchor="t">
            <a:noAutofit/>
          </a:bodyPr>
          <a:lstStyle/>
          <a:p>
            <a:pPr algn="l">
              <a:lnSpc>
                <a:spcPct val="105000"/>
              </a:lnSpc>
              <a:buNone/>
            </a:pPr>
            <a:r>
              <a:rPr lang="en-US" b="1" i="1" dirty="0">
                <a:solidFill>
                  <a:srgbClr val="FFF6EC"/>
                </a:solidFill>
                <a:latin typeface="苹方 粗体" panose="020B0600000000000000" pitchFamily="34" charset="-122"/>
                <a:ea typeface="苹方 粗体" panose="020B0600000000000000" pitchFamily="34" charset="-122"/>
                <a:cs typeface="Aptos"/>
              </a:rPr>
              <a:t>Result: even protection with a settled, light finish.</a:t>
            </a:r>
            <a:endParaRPr b="1" i="1" dirty="0">
              <a:solidFill>
                <a:srgbClr val="FFF6EC"/>
              </a:solidFill>
              <a:latin typeface="苹方 粗体" panose="020B0600000000000000" pitchFamily="34" charset="-122"/>
              <a:ea typeface="苹方 粗体" panose="020B0600000000000000" pitchFamily="34" charset="-122"/>
              <a:cs typeface="Aptos"/>
            </a:endParaRPr>
          </a:p>
        </p:txBody>
      </p:sp>
      <p:sp>
        <p:nvSpPr>
          <p:cNvPr id="35" name="文本框 34">
            <a:extLst>
              <a:ext uri="{FF2B5EF4-FFF2-40B4-BE49-F238E27FC236}">
                <a16:creationId xmlns:a16="http://schemas.microsoft.com/office/drawing/2014/main" id="{1DCB5C92-683F-4012-90CC-3771557C3DC8}"/>
              </a:ext>
            </a:extLst>
          </p:cNvPr>
          <p:cNvSpPr txBox="1"/>
          <p:nvPr/>
        </p:nvSpPr>
        <p:spPr>
          <a:xfrm>
            <a:off x="3743324" y="1628999"/>
            <a:ext cx="6210301" cy="276999"/>
          </a:xfrm>
          <a:prstGeom prst="rect">
            <a:avLst/>
          </a:prstGeom>
          <a:noFill/>
        </p:spPr>
        <p:txBody>
          <a:bodyPr wrap="square">
            <a:spAutoFit/>
          </a:bodyPr>
          <a:lstStyle>
            <a:defPPr>
              <a:defRPr lang="zh-CN"/>
            </a:defPPr>
            <a:lvl1pPr>
              <a:defRPr sz="1200">
                <a:solidFill>
                  <a:srgbClr val="FFF6EC"/>
                </a:solidFill>
                <a:latin typeface=".萍方-简" panose="020B0100000000000000" pitchFamily="34" charset="-122"/>
                <a:ea typeface=".萍方-简" panose="020B0100000000000000" pitchFamily="34" charset="-122"/>
              </a:defRPr>
            </a:lvl1pPr>
          </a:lstStyle>
          <a:p>
            <a:r>
              <a:rPr lang="en-US" altLang="zh-CN" dirty="0"/>
              <a:t>Use broad-spectrum SPF 30+ every morning. It protects the skin prep you just did.</a:t>
            </a:r>
            <a:endParaRPr lang="zh-CN" altLang="en-US" dirty="0"/>
          </a:p>
        </p:txBody>
      </p:sp>
      <p:grpSp>
        <p:nvGrpSpPr>
          <p:cNvPr id="41" name="组合 40">
            <a:extLst>
              <a:ext uri="{FF2B5EF4-FFF2-40B4-BE49-F238E27FC236}">
                <a16:creationId xmlns:a16="http://schemas.microsoft.com/office/drawing/2014/main" id="{8CD2D262-5CDC-4B7D-8016-39F718FF573F}"/>
              </a:ext>
            </a:extLst>
          </p:cNvPr>
          <p:cNvGrpSpPr/>
          <p:nvPr/>
        </p:nvGrpSpPr>
        <p:grpSpPr>
          <a:xfrm>
            <a:off x="3053176" y="4792717"/>
            <a:ext cx="5588359" cy="1158254"/>
            <a:chOff x="3169879" y="4623421"/>
            <a:chExt cx="5588359" cy="1158254"/>
          </a:xfrm>
        </p:grpSpPr>
        <p:sp>
          <p:nvSpPr>
            <p:cNvPr id="27" name="矩形: 圆角 26">
              <a:extLst>
                <a:ext uri="{FF2B5EF4-FFF2-40B4-BE49-F238E27FC236}">
                  <a16:creationId xmlns:a16="http://schemas.microsoft.com/office/drawing/2014/main" id="{6ABB43C5-A021-49C4-82E4-51E9D900971E}"/>
                </a:ext>
              </a:extLst>
            </p:cNvPr>
            <p:cNvSpPr/>
            <p:nvPr/>
          </p:nvSpPr>
          <p:spPr>
            <a:xfrm>
              <a:off x="3169879" y="4623421"/>
              <a:ext cx="5588359" cy="1158254"/>
            </a:xfrm>
            <a:prstGeom prst="roundRect">
              <a:avLst>
                <a:gd name="adj" fmla="val 13648"/>
              </a:avLst>
            </a:prstGeom>
            <a:solidFill>
              <a:srgbClr val="FFF6E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 name="文本框 28">
              <a:extLst>
                <a:ext uri="{FF2B5EF4-FFF2-40B4-BE49-F238E27FC236}">
                  <a16:creationId xmlns:a16="http://schemas.microsoft.com/office/drawing/2014/main" id="{19B01972-157D-4837-BF8D-6EA138DC0437}"/>
                </a:ext>
              </a:extLst>
            </p:cNvPr>
            <p:cNvSpPr txBox="1"/>
            <p:nvPr/>
          </p:nvSpPr>
          <p:spPr>
            <a:xfrm>
              <a:off x="3678888" y="5032385"/>
              <a:ext cx="5017437" cy="668709"/>
            </a:xfrm>
            <a:prstGeom prst="rect">
              <a:avLst/>
            </a:prstGeom>
            <a:noFill/>
          </p:spPr>
          <p:txBody>
            <a:bodyPr wrap="square">
              <a:spAutoFit/>
            </a:bodyPr>
            <a:lstStyle/>
            <a:p>
              <a:pPr algn="just">
                <a:lnSpc>
                  <a:spcPct val="120000"/>
                </a:lnSpc>
                <a:spcAft>
                  <a:spcPts val="0"/>
                </a:spcAft>
              </a:pPr>
              <a:r>
                <a:rPr lang="en-US" altLang="zh-CN" sz="1600" i="0" dirty="0">
                  <a:solidFill>
                    <a:srgbClr val="F4B860"/>
                  </a:solidFill>
                  <a:latin typeface="Nunito" panose="02000503030000020003" pitchFamily="2" charset="0"/>
                  <a:ea typeface="Calibri"/>
                </a:rPr>
                <a:t>Wait 5-10 minutes. Use water-resistant SPF for sweat; foundation SPF is not enough on its own.</a:t>
              </a:r>
            </a:p>
          </p:txBody>
        </p:sp>
        <p:sp>
          <p:nvSpPr>
            <p:cNvPr id="31" name="文本框 30">
              <a:extLst>
                <a:ext uri="{FF2B5EF4-FFF2-40B4-BE49-F238E27FC236}">
                  <a16:creationId xmlns:a16="http://schemas.microsoft.com/office/drawing/2014/main" id="{4251DFDD-8F2D-4F10-BBF4-50870F161DAB}"/>
                </a:ext>
              </a:extLst>
            </p:cNvPr>
            <p:cNvSpPr txBox="1"/>
            <p:nvPr/>
          </p:nvSpPr>
          <p:spPr>
            <a:xfrm>
              <a:off x="3683258" y="4715912"/>
              <a:ext cx="2031742" cy="400110"/>
            </a:xfrm>
            <a:prstGeom prst="rect">
              <a:avLst/>
            </a:prstGeom>
            <a:noFill/>
          </p:spPr>
          <p:txBody>
            <a:bodyPr wrap="square">
              <a:spAutoFit/>
            </a:bodyPr>
            <a:lstStyle/>
            <a:p>
              <a:r>
                <a:rPr lang="en-US" altLang="zh-CN" sz="2000" b="1" i="0" dirty="0">
                  <a:solidFill>
                    <a:srgbClr val="FFF6EC"/>
                  </a:solidFill>
                  <a:latin typeface="Nunito" panose="02000503030000020003" pitchFamily="2" charset="0"/>
                  <a:ea typeface="Calibri"/>
                </a:rPr>
                <a:t>Waiting…</a:t>
              </a:r>
              <a:endParaRPr lang="zh-CN" altLang="en-US" sz="2000" dirty="0">
                <a:solidFill>
                  <a:srgbClr val="FFF6EC"/>
                </a:solidFill>
              </a:endParaRPr>
            </a:p>
          </p:txBody>
        </p:sp>
        <p:grpSp>
          <p:nvGrpSpPr>
            <p:cNvPr id="36" name="组合 35">
              <a:extLst>
                <a:ext uri="{FF2B5EF4-FFF2-40B4-BE49-F238E27FC236}">
                  <a16:creationId xmlns:a16="http://schemas.microsoft.com/office/drawing/2014/main" id="{7C50E3A1-5130-4DF6-B5F6-0002D972DB85}"/>
                </a:ext>
              </a:extLst>
            </p:cNvPr>
            <p:cNvGrpSpPr/>
            <p:nvPr/>
          </p:nvGrpSpPr>
          <p:grpSpPr>
            <a:xfrm>
              <a:off x="3303294" y="4787601"/>
              <a:ext cx="366707" cy="350449"/>
              <a:chOff x="4236054" y="2773774"/>
              <a:chExt cx="366707" cy="350449"/>
            </a:xfrm>
          </p:grpSpPr>
          <p:sp>
            <p:nvSpPr>
              <p:cNvPr id="37" name="Freeform 68">
                <a:extLst>
                  <a:ext uri="{FF2B5EF4-FFF2-40B4-BE49-F238E27FC236}">
                    <a16:creationId xmlns:a16="http://schemas.microsoft.com/office/drawing/2014/main" id="{C85BA1CC-48A6-411E-8BC1-8D3FD8770C70}"/>
                  </a:ext>
                </a:extLst>
              </p:cNvPr>
              <p:cNvSpPr/>
              <p:nvPr/>
            </p:nvSpPr>
            <p:spPr bwMode="auto">
              <a:xfrm>
                <a:off x="4236054" y="2773774"/>
                <a:ext cx="93935" cy="93935"/>
              </a:xfrm>
              <a:custGeom>
                <a:avLst/>
                <a:gdLst>
                  <a:gd name="T0" fmla="*/ 22 w 22"/>
                  <a:gd name="T1" fmla="*/ 5 h 22"/>
                  <a:gd name="T2" fmla="*/ 19 w 22"/>
                  <a:gd name="T3" fmla="*/ 2 h 22"/>
                  <a:gd name="T4" fmla="*/ 13 w 22"/>
                  <a:gd name="T5" fmla="*/ 0 h 22"/>
                  <a:gd name="T6" fmla="*/ 8 w 22"/>
                  <a:gd name="T7" fmla="*/ 2 h 22"/>
                  <a:gd name="T8" fmla="*/ 2 w 22"/>
                  <a:gd name="T9" fmla="*/ 8 h 22"/>
                  <a:gd name="T10" fmla="*/ 0 w 22"/>
                  <a:gd name="T11" fmla="*/ 13 h 22"/>
                  <a:gd name="T12" fmla="*/ 2 w 22"/>
                  <a:gd name="T13" fmla="*/ 19 h 22"/>
                  <a:gd name="T14" fmla="*/ 5 w 22"/>
                  <a:gd name="T15" fmla="*/ 22 h 22"/>
                  <a:gd name="T16" fmla="*/ 22 w 22"/>
                  <a:gd name="T17" fmla="*/ 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22">
                    <a:moveTo>
                      <a:pt x="22" y="5"/>
                    </a:moveTo>
                    <a:cubicBezTo>
                      <a:pt x="19" y="2"/>
                      <a:pt x="19" y="2"/>
                      <a:pt x="19" y="2"/>
                    </a:cubicBezTo>
                    <a:cubicBezTo>
                      <a:pt x="18" y="1"/>
                      <a:pt x="16" y="0"/>
                      <a:pt x="13" y="0"/>
                    </a:cubicBezTo>
                    <a:cubicBezTo>
                      <a:pt x="11" y="0"/>
                      <a:pt x="9" y="1"/>
                      <a:pt x="8" y="2"/>
                    </a:cubicBezTo>
                    <a:cubicBezTo>
                      <a:pt x="2" y="8"/>
                      <a:pt x="2" y="8"/>
                      <a:pt x="2" y="8"/>
                    </a:cubicBezTo>
                    <a:cubicBezTo>
                      <a:pt x="1" y="9"/>
                      <a:pt x="0" y="11"/>
                      <a:pt x="0" y="13"/>
                    </a:cubicBezTo>
                    <a:cubicBezTo>
                      <a:pt x="0" y="16"/>
                      <a:pt x="1" y="18"/>
                      <a:pt x="2" y="19"/>
                    </a:cubicBezTo>
                    <a:cubicBezTo>
                      <a:pt x="5" y="22"/>
                      <a:pt x="5" y="22"/>
                      <a:pt x="5" y="22"/>
                    </a:cubicBezTo>
                    <a:cubicBezTo>
                      <a:pt x="9" y="14"/>
                      <a:pt x="14" y="9"/>
                      <a:pt x="22"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 name="Freeform 69">
                <a:extLst>
                  <a:ext uri="{FF2B5EF4-FFF2-40B4-BE49-F238E27FC236}">
                    <a16:creationId xmlns:a16="http://schemas.microsoft.com/office/drawing/2014/main" id="{B560852F-5504-421E-90EC-8196140615D9}"/>
                  </a:ext>
                </a:extLst>
              </p:cNvPr>
              <p:cNvSpPr/>
              <p:nvPr/>
            </p:nvSpPr>
            <p:spPr bwMode="auto">
              <a:xfrm>
                <a:off x="4508826" y="2773774"/>
                <a:ext cx="93935" cy="93935"/>
              </a:xfrm>
              <a:custGeom>
                <a:avLst/>
                <a:gdLst>
                  <a:gd name="T0" fmla="*/ 20 w 22"/>
                  <a:gd name="T1" fmla="*/ 8 h 22"/>
                  <a:gd name="T2" fmla="*/ 14 w 22"/>
                  <a:gd name="T3" fmla="*/ 2 h 22"/>
                  <a:gd name="T4" fmla="*/ 9 w 22"/>
                  <a:gd name="T5" fmla="*/ 0 h 22"/>
                  <a:gd name="T6" fmla="*/ 3 w 22"/>
                  <a:gd name="T7" fmla="*/ 2 h 22"/>
                  <a:gd name="T8" fmla="*/ 0 w 22"/>
                  <a:gd name="T9" fmla="*/ 5 h 22"/>
                  <a:gd name="T10" fmla="*/ 17 w 22"/>
                  <a:gd name="T11" fmla="*/ 22 h 22"/>
                  <a:gd name="T12" fmla="*/ 20 w 22"/>
                  <a:gd name="T13" fmla="*/ 19 h 22"/>
                  <a:gd name="T14" fmla="*/ 22 w 22"/>
                  <a:gd name="T15" fmla="*/ 13 h 22"/>
                  <a:gd name="T16" fmla="*/ 20 w 22"/>
                  <a:gd name="T17" fmla="*/ 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22">
                    <a:moveTo>
                      <a:pt x="20" y="8"/>
                    </a:moveTo>
                    <a:cubicBezTo>
                      <a:pt x="14" y="2"/>
                      <a:pt x="14" y="2"/>
                      <a:pt x="14" y="2"/>
                    </a:cubicBezTo>
                    <a:cubicBezTo>
                      <a:pt x="13" y="1"/>
                      <a:pt x="11" y="0"/>
                      <a:pt x="9" y="0"/>
                    </a:cubicBezTo>
                    <a:cubicBezTo>
                      <a:pt x="6" y="0"/>
                      <a:pt x="4" y="1"/>
                      <a:pt x="3" y="2"/>
                    </a:cubicBezTo>
                    <a:cubicBezTo>
                      <a:pt x="0" y="5"/>
                      <a:pt x="0" y="5"/>
                      <a:pt x="0" y="5"/>
                    </a:cubicBezTo>
                    <a:cubicBezTo>
                      <a:pt x="8" y="9"/>
                      <a:pt x="13" y="14"/>
                      <a:pt x="17" y="22"/>
                    </a:cubicBezTo>
                    <a:cubicBezTo>
                      <a:pt x="20" y="19"/>
                      <a:pt x="20" y="19"/>
                      <a:pt x="20" y="19"/>
                    </a:cubicBezTo>
                    <a:cubicBezTo>
                      <a:pt x="21" y="18"/>
                      <a:pt x="22" y="16"/>
                      <a:pt x="22" y="13"/>
                    </a:cubicBezTo>
                    <a:cubicBezTo>
                      <a:pt x="22" y="11"/>
                      <a:pt x="21" y="9"/>
                      <a:pt x="20"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 name="Freeform 70">
                <a:extLst>
                  <a:ext uri="{FF2B5EF4-FFF2-40B4-BE49-F238E27FC236}">
                    <a16:creationId xmlns:a16="http://schemas.microsoft.com/office/drawing/2014/main" id="{AA00F34D-4DA1-4895-9873-CB19596005DC}"/>
                  </a:ext>
                </a:extLst>
              </p:cNvPr>
              <p:cNvSpPr>
                <a:spLocks noEditPoints="1"/>
              </p:cNvSpPr>
              <p:nvPr/>
            </p:nvSpPr>
            <p:spPr bwMode="auto">
              <a:xfrm>
                <a:off x="4252312" y="2802677"/>
                <a:ext cx="334191" cy="321546"/>
              </a:xfrm>
              <a:custGeom>
                <a:avLst/>
                <a:gdLst>
                  <a:gd name="T0" fmla="*/ 75 w 78"/>
                  <a:gd name="T1" fmla="*/ 36 h 75"/>
                  <a:gd name="T2" fmla="*/ 39 w 78"/>
                  <a:gd name="T3" fmla="*/ 0 h 75"/>
                  <a:gd name="T4" fmla="*/ 3 w 78"/>
                  <a:gd name="T5" fmla="*/ 36 h 75"/>
                  <a:gd name="T6" fmla="*/ 11 w 78"/>
                  <a:gd name="T7" fmla="*/ 58 h 75"/>
                  <a:gd name="T8" fmla="*/ 0 w 78"/>
                  <a:gd name="T9" fmla="*/ 69 h 75"/>
                  <a:gd name="T10" fmla="*/ 6 w 78"/>
                  <a:gd name="T11" fmla="*/ 75 h 75"/>
                  <a:gd name="T12" fmla="*/ 17 w 78"/>
                  <a:gd name="T13" fmla="*/ 64 h 75"/>
                  <a:gd name="T14" fmla="*/ 39 w 78"/>
                  <a:gd name="T15" fmla="*/ 72 h 75"/>
                  <a:gd name="T16" fmla="*/ 61 w 78"/>
                  <a:gd name="T17" fmla="*/ 64 h 75"/>
                  <a:gd name="T18" fmla="*/ 72 w 78"/>
                  <a:gd name="T19" fmla="*/ 75 h 75"/>
                  <a:gd name="T20" fmla="*/ 78 w 78"/>
                  <a:gd name="T21" fmla="*/ 69 h 75"/>
                  <a:gd name="T22" fmla="*/ 67 w 78"/>
                  <a:gd name="T23" fmla="*/ 58 h 75"/>
                  <a:gd name="T24" fmla="*/ 75 w 78"/>
                  <a:gd name="T25" fmla="*/ 36 h 75"/>
                  <a:gd name="T26" fmla="*/ 7 w 78"/>
                  <a:gd name="T27" fmla="*/ 36 h 75"/>
                  <a:gd name="T28" fmla="*/ 39 w 78"/>
                  <a:gd name="T29" fmla="*/ 4 h 75"/>
                  <a:gd name="T30" fmla="*/ 71 w 78"/>
                  <a:gd name="T31" fmla="*/ 36 h 75"/>
                  <a:gd name="T32" fmla="*/ 39 w 78"/>
                  <a:gd name="T33" fmla="*/ 68 h 75"/>
                  <a:gd name="T34" fmla="*/ 7 w 78"/>
                  <a:gd name="T35" fmla="*/ 36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75">
                    <a:moveTo>
                      <a:pt x="75" y="36"/>
                    </a:moveTo>
                    <a:cubicBezTo>
                      <a:pt x="75" y="16"/>
                      <a:pt x="59" y="0"/>
                      <a:pt x="39" y="0"/>
                    </a:cubicBezTo>
                    <a:cubicBezTo>
                      <a:pt x="19" y="0"/>
                      <a:pt x="3" y="16"/>
                      <a:pt x="3" y="36"/>
                    </a:cubicBezTo>
                    <a:cubicBezTo>
                      <a:pt x="3" y="44"/>
                      <a:pt x="6" y="52"/>
                      <a:pt x="11" y="58"/>
                    </a:cubicBezTo>
                    <a:cubicBezTo>
                      <a:pt x="0" y="69"/>
                      <a:pt x="0" y="69"/>
                      <a:pt x="0" y="69"/>
                    </a:cubicBezTo>
                    <a:cubicBezTo>
                      <a:pt x="6" y="75"/>
                      <a:pt x="6" y="75"/>
                      <a:pt x="6" y="75"/>
                    </a:cubicBezTo>
                    <a:cubicBezTo>
                      <a:pt x="17" y="64"/>
                      <a:pt x="17" y="64"/>
                      <a:pt x="17" y="64"/>
                    </a:cubicBezTo>
                    <a:cubicBezTo>
                      <a:pt x="23" y="69"/>
                      <a:pt x="31" y="72"/>
                      <a:pt x="39" y="72"/>
                    </a:cubicBezTo>
                    <a:cubicBezTo>
                      <a:pt x="47" y="72"/>
                      <a:pt x="55" y="69"/>
                      <a:pt x="61" y="64"/>
                    </a:cubicBezTo>
                    <a:cubicBezTo>
                      <a:pt x="72" y="75"/>
                      <a:pt x="72" y="75"/>
                      <a:pt x="72" y="75"/>
                    </a:cubicBezTo>
                    <a:cubicBezTo>
                      <a:pt x="78" y="69"/>
                      <a:pt x="78" y="69"/>
                      <a:pt x="78" y="69"/>
                    </a:cubicBezTo>
                    <a:cubicBezTo>
                      <a:pt x="67" y="58"/>
                      <a:pt x="67" y="58"/>
                      <a:pt x="67" y="58"/>
                    </a:cubicBezTo>
                    <a:cubicBezTo>
                      <a:pt x="72" y="52"/>
                      <a:pt x="75" y="44"/>
                      <a:pt x="75" y="36"/>
                    </a:cubicBezTo>
                    <a:close/>
                    <a:moveTo>
                      <a:pt x="7" y="36"/>
                    </a:moveTo>
                    <a:cubicBezTo>
                      <a:pt x="7" y="18"/>
                      <a:pt x="21" y="4"/>
                      <a:pt x="39" y="4"/>
                    </a:cubicBezTo>
                    <a:cubicBezTo>
                      <a:pt x="57" y="4"/>
                      <a:pt x="71" y="18"/>
                      <a:pt x="71" y="36"/>
                    </a:cubicBezTo>
                    <a:cubicBezTo>
                      <a:pt x="71" y="54"/>
                      <a:pt x="57" y="68"/>
                      <a:pt x="39" y="68"/>
                    </a:cubicBezTo>
                    <a:cubicBezTo>
                      <a:pt x="21" y="68"/>
                      <a:pt x="7" y="54"/>
                      <a:pt x="7"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 name="Freeform 71">
                <a:extLst>
                  <a:ext uri="{FF2B5EF4-FFF2-40B4-BE49-F238E27FC236}">
                    <a16:creationId xmlns:a16="http://schemas.microsoft.com/office/drawing/2014/main" id="{D8A8288A-C22D-4657-AF52-66467444D7E1}"/>
                  </a:ext>
                </a:extLst>
              </p:cNvPr>
              <p:cNvSpPr/>
              <p:nvPr/>
            </p:nvSpPr>
            <p:spPr bwMode="auto">
              <a:xfrm>
                <a:off x="4402246" y="2855064"/>
                <a:ext cx="81290" cy="166192"/>
              </a:xfrm>
              <a:custGeom>
                <a:avLst/>
                <a:gdLst>
                  <a:gd name="T0" fmla="*/ 19 w 45"/>
                  <a:gd name="T1" fmla="*/ 0 h 92"/>
                  <a:gd name="T2" fmla="*/ 0 w 45"/>
                  <a:gd name="T3" fmla="*/ 0 h 92"/>
                  <a:gd name="T4" fmla="*/ 0 w 45"/>
                  <a:gd name="T5" fmla="*/ 61 h 92"/>
                  <a:gd name="T6" fmla="*/ 31 w 45"/>
                  <a:gd name="T7" fmla="*/ 92 h 92"/>
                  <a:gd name="T8" fmla="*/ 45 w 45"/>
                  <a:gd name="T9" fmla="*/ 78 h 92"/>
                  <a:gd name="T10" fmla="*/ 19 w 45"/>
                  <a:gd name="T11" fmla="*/ 52 h 92"/>
                  <a:gd name="T12" fmla="*/ 19 w 45"/>
                  <a:gd name="T13" fmla="*/ 0 h 92"/>
                </a:gdLst>
                <a:ahLst/>
                <a:cxnLst>
                  <a:cxn ang="0">
                    <a:pos x="T0" y="T1"/>
                  </a:cxn>
                  <a:cxn ang="0">
                    <a:pos x="T2" y="T3"/>
                  </a:cxn>
                  <a:cxn ang="0">
                    <a:pos x="T4" y="T5"/>
                  </a:cxn>
                  <a:cxn ang="0">
                    <a:pos x="T6" y="T7"/>
                  </a:cxn>
                  <a:cxn ang="0">
                    <a:pos x="T8" y="T9"/>
                  </a:cxn>
                  <a:cxn ang="0">
                    <a:pos x="T10" y="T11"/>
                  </a:cxn>
                  <a:cxn ang="0">
                    <a:pos x="T12" y="T13"/>
                  </a:cxn>
                </a:cxnLst>
                <a:rect l="0" t="0" r="r" b="b"/>
                <a:pathLst>
                  <a:path w="45" h="92">
                    <a:moveTo>
                      <a:pt x="19" y="0"/>
                    </a:moveTo>
                    <a:lnTo>
                      <a:pt x="0" y="0"/>
                    </a:lnTo>
                    <a:lnTo>
                      <a:pt x="0" y="61"/>
                    </a:lnTo>
                    <a:lnTo>
                      <a:pt x="31" y="92"/>
                    </a:lnTo>
                    <a:lnTo>
                      <a:pt x="45" y="78"/>
                    </a:lnTo>
                    <a:lnTo>
                      <a:pt x="19" y="52"/>
                    </a:lnTo>
                    <a:lnTo>
                      <a:pt x="1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pic>
        <p:nvPicPr>
          <p:cNvPr id="43" name="图片 42">
            <a:extLst>
              <a:ext uri="{FF2B5EF4-FFF2-40B4-BE49-F238E27FC236}">
                <a16:creationId xmlns:a16="http://schemas.microsoft.com/office/drawing/2014/main" id="{E0593F9D-884A-4A9E-B9CF-FC2A7A430F4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28949" y="2197860"/>
            <a:ext cx="3133175" cy="2243140"/>
          </a:xfrm>
          <a:prstGeom prst="rect">
            <a:avLst/>
          </a:prstGeom>
        </p:spPr>
      </p:pic>
      <p:sp>
        <p:nvSpPr>
          <p:cNvPr id="42" name="文本框 41">
            <a:extLst>
              <a:ext uri="{FF2B5EF4-FFF2-40B4-BE49-F238E27FC236}">
                <a16:creationId xmlns:a16="http://schemas.microsoft.com/office/drawing/2014/main" id="{5987B80A-B1A4-4B59-914E-0BC510FE6338}"/>
              </a:ext>
            </a:extLst>
          </p:cNvPr>
          <p:cNvSpPr txBox="1"/>
          <p:nvPr/>
        </p:nvSpPr>
        <p:spPr>
          <a:xfrm>
            <a:off x="220266" y="427526"/>
            <a:ext cx="1284358" cy="306046"/>
          </a:xfrm>
          <a:prstGeom prst="rect">
            <a:avLst/>
          </a:prstGeom>
          <a:noFill/>
        </p:spPr>
        <p:txBody>
          <a:bodyPr wrap="square">
            <a:spAutoFit/>
          </a:bodyPr>
          <a:lstStyle/>
          <a:p>
            <a:pPr algn="ctr">
              <a:lnSpc>
                <a:spcPts val="1600"/>
              </a:lnSpc>
            </a:pPr>
            <a:r>
              <a:rPr lang="zh-CN" altLang="en-US" sz="1600" dirty="0">
                <a:solidFill>
                  <a:srgbClr val="FFFF00"/>
                </a:solidFill>
                <a:latin typeface="Nunito" panose="02000503030000020003" pitchFamily="2" charset="0"/>
              </a:rPr>
              <a:t>MORNING</a:t>
            </a:r>
          </a:p>
        </p:txBody>
      </p:sp>
    </p:spTree>
    <p:extLst>
      <p:ext uri="{BB962C8B-B14F-4D97-AF65-F5344CB8AC3E}">
        <p14:creationId xmlns:p14="http://schemas.microsoft.com/office/powerpoint/2010/main" val="4209869925"/>
      </p:ext>
    </p:extLst>
  </p:cSld>
  <p:clrMapOvr>
    <a:masterClrMapping/>
  </p:clrMapOvr>
  <p:transition spd="slow" advClick="0">
    <p:fade/>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36" name="矩形 35">
            <a:extLst>
              <a:ext uri="{FF2B5EF4-FFF2-40B4-BE49-F238E27FC236}">
                <a16:creationId xmlns:a16="http://schemas.microsoft.com/office/drawing/2014/main" id="{34D31D71-A7B7-47C5-8900-E3C75C680346}"/>
              </a:ext>
            </a:extLst>
          </p:cNvPr>
          <p:cNvSpPr/>
          <p:nvPr/>
        </p:nvSpPr>
        <p:spPr>
          <a:xfrm>
            <a:off x="0" y="0"/>
            <a:ext cx="1829187" cy="6858000"/>
          </a:xfrm>
          <a:prstGeom prst="rect">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TextBox 28">
            <a:extLst>
              <a:ext uri="{FF2B5EF4-FFF2-40B4-BE49-F238E27FC236}">
                <a16:creationId xmlns:a16="http://schemas.microsoft.com/office/drawing/2014/main" id="{4F1F5C57-3507-451F-BBCF-2C0FCBD2CF0C}"/>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sp>
        <p:nvSpPr>
          <p:cNvPr id="3" name="文本框 2">
            <a:extLst>
              <a:ext uri="{FF2B5EF4-FFF2-40B4-BE49-F238E27FC236}">
                <a16:creationId xmlns:a16="http://schemas.microsoft.com/office/drawing/2014/main" id="{58810C29-B070-42B9-AA36-0A5033052AEB}"/>
              </a:ext>
            </a:extLst>
          </p:cNvPr>
          <p:cNvSpPr txBox="1"/>
          <p:nvPr/>
        </p:nvSpPr>
        <p:spPr>
          <a:xfrm>
            <a:off x="0" y="1383426"/>
            <a:ext cx="1706297" cy="3914470"/>
          </a:xfrm>
          <a:prstGeom prst="rect">
            <a:avLst/>
          </a:prstGeom>
          <a:noFill/>
        </p:spPr>
        <p:txBody>
          <a:bodyPr wrap="square">
            <a:spAutoFit/>
          </a:bodyPr>
          <a:lstStyle/>
          <a:p>
            <a:pPr algn="r">
              <a:lnSpc>
                <a:spcPct val="200000"/>
              </a:lnSpc>
            </a:pPr>
            <a:r>
              <a:rPr lang="en-US" altLang="zh-CN" sz="1600" b="1" dirty="0">
                <a:solidFill>
                  <a:srgbClr val="F4B860"/>
                </a:solidFill>
                <a:latin typeface="Nunito" panose="02000503030000020003" pitchFamily="2" charset="0"/>
                <a:cs typeface="Arial" panose="020B0604020202020204" pitchFamily="34" charset="0"/>
              </a:rPr>
              <a:t>six-minute</a:t>
            </a:r>
            <a:endParaRPr lang="zh-CN" altLang="en-US" sz="1600" b="1" dirty="0">
              <a:solidFill>
                <a:srgbClr val="F4B860"/>
              </a:solidFill>
              <a:latin typeface="Nunito" panose="02000503030000020003" pitchFamily="2" charset="0"/>
              <a:cs typeface="Arial" panose="020B0604020202020204" pitchFamily="34" charset="0"/>
            </a:endParaRPr>
          </a:p>
          <a:p>
            <a:pPr algn="r">
              <a:lnSpc>
                <a:spcPct val="200000"/>
              </a:lnSpc>
            </a:pPr>
            <a:r>
              <a:rPr lang="zh-CN" altLang="en-US" sz="1600" dirty="0">
                <a:solidFill>
                  <a:srgbClr val="F4B860"/>
                </a:solidFill>
                <a:latin typeface="Nunito" panose="02000503030000020003" pitchFamily="2" charset="0"/>
                <a:cs typeface="Arial" panose="020B0604020202020204" pitchFamily="34" charset="0"/>
              </a:rPr>
              <a:t>Cleanse</a:t>
            </a:r>
          </a:p>
          <a:p>
            <a:pPr algn="r">
              <a:lnSpc>
                <a:spcPct val="200000"/>
              </a:lnSpc>
            </a:pPr>
            <a:r>
              <a:rPr lang="zh-CN" altLang="en-US" sz="1600" dirty="0">
                <a:solidFill>
                  <a:srgbClr val="F4B860"/>
                </a:solidFill>
                <a:latin typeface="Nunito" panose="02000503030000020003" pitchFamily="2" charset="0"/>
                <a:cs typeface="Arial" panose="020B0604020202020204" pitchFamily="34" charset="0"/>
              </a:rPr>
              <a:t>Hydrate</a:t>
            </a:r>
          </a:p>
          <a:p>
            <a:pPr algn="r">
              <a:lnSpc>
                <a:spcPct val="200000"/>
              </a:lnSpc>
            </a:pPr>
            <a:r>
              <a:rPr lang="zh-CN" altLang="en-US" sz="1600" dirty="0">
                <a:solidFill>
                  <a:srgbClr val="F4B860"/>
                </a:solidFill>
                <a:latin typeface="Nunito" panose="02000503030000020003" pitchFamily="2" charset="0"/>
                <a:cs typeface="Arial" panose="020B0604020202020204" pitchFamily="34" charset="0"/>
              </a:rPr>
              <a:t>Eye care</a:t>
            </a:r>
          </a:p>
          <a:p>
            <a:pPr algn="r">
              <a:lnSpc>
                <a:spcPct val="200000"/>
              </a:lnSpc>
            </a:pPr>
            <a:r>
              <a:rPr lang="zh-CN" altLang="en-US" sz="1600" dirty="0">
                <a:solidFill>
                  <a:srgbClr val="F4B860"/>
                </a:solidFill>
                <a:latin typeface="Nunito" panose="02000503030000020003" pitchFamily="2" charset="0"/>
                <a:cs typeface="Arial" panose="020B0604020202020204" pitchFamily="34" charset="0"/>
              </a:rPr>
              <a:t>Moisturize</a:t>
            </a:r>
          </a:p>
          <a:p>
            <a:pPr algn="r">
              <a:lnSpc>
                <a:spcPct val="200000"/>
              </a:lnSpc>
            </a:pPr>
            <a:r>
              <a:rPr lang="zh-CN" altLang="en-US" sz="1600" dirty="0">
                <a:solidFill>
                  <a:srgbClr val="F4B860"/>
                </a:solidFill>
                <a:latin typeface="Nunito" panose="02000503030000020003" pitchFamily="2" charset="0"/>
                <a:cs typeface="Arial" panose="020B0604020202020204" pitchFamily="34" charset="0"/>
              </a:rPr>
              <a:t>Protect</a:t>
            </a:r>
          </a:p>
          <a:p>
            <a:pPr algn="r">
              <a:lnSpc>
                <a:spcPct val="200000"/>
              </a:lnSpc>
            </a:pPr>
            <a:r>
              <a:rPr lang="zh-CN" altLang="en-US" sz="1600" dirty="0">
                <a:solidFill>
                  <a:srgbClr val="F4B860"/>
                </a:solidFill>
                <a:latin typeface="Nunito" panose="02000503030000020003" pitchFamily="2" charset="0"/>
                <a:cs typeface="Arial" panose="020B0604020202020204" pitchFamily="34" charset="0"/>
              </a:rPr>
              <a:t>Wait</a:t>
            </a:r>
            <a:endParaRPr lang="en-US" altLang="zh-CN" sz="1600" dirty="0">
              <a:solidFill>
                <a:srgbClr val="F4B860"/>
              </a:solidFill>
              <a:latin typeface="Nunito" panose="02000503030000020003" pitchFamily="2" charset="0"/>
              <a:cs typeface="Arial" panose="020B0604020202020204" pitchFamily="34" charset="0"/>
            </a:endParaRPr>
          </a:p>
          <a:p>
            <a:pPr algn="r">
              <a:lnSpc>
                <a:spcPct val="200000"/>
              </a:lnSpc>
            </a:pPr>
            <a:r>
              <a:rPr lang="en-US" altLang="zh-CN" sz="1400" dirty="0">
                <a:solidFill>
                  <a:srgbClr val="FFF6EC"/>
                </a:solidFill>
                <a:latin typeface="Nunito" panose="02000503030000020003" pitchFamily="2" charset="0"/>
                <a:cs typeface="Arial" panose="020B0604020202020204" pitchFamily="34" charset="0"/>
              </a:rPr>
              <a:t>Ready for makeup</a:t>
            </a:r>
            <a:endParaRPr lang="zh-CN" altLang="en-US" sz="1400" dirty="0">
              <a:solidFill>
                <a:srgbClr val="FFF6EC"/>
              </a:solidFill>
              <a:latin typeface="Nunito" panose="02000503030000020003" pitchFamily="2" charset="0"/>
              <a:cs typeface="Arial" panose="020B0604020202020204" pitchFamily="34" charset="0"/>
            </a:endParaRPr>
          </a:p>
        </p:txBody>
      </p:sp>
      <p:grpSp>
        <p:nvGrpSpPr>
          <p:cNvPr id="4" name="组合 3">
            <a:extLst>
              <a:ext uri="{FF2B5EF4-FFF2-40B4-BE49-F238E27FC236}">
                <a16:creationId xmlns:a16="http://schemas.microsoft.com/office/drawing/2014/main" id="{B58533D2-DE0A-4757-A241-D194F8503B03}"/>
              </a:ext>
            </a:extLst>
          </p:cNvPr>
          <p:cNvGrpSpPr/>
          <p:nvPr/>
        </p:nvGrpSpPr>
        <p:grpSpPr>
          <a:xfrm>
            <a:off x="182669" y="164290"/>
            <a:ext cx="2079519" cy="259505"/>
            <a:chOff x="182669" y="164290"/>
            <a:chExt cx="2079519" cy="259505"/>
          </a:xfrm>
        </p:grpSpPr>
        <p:sp>
          <p:nvSpPr>
            <p:cNvPr id="5" name="TextBox 2">
              <a:extLst>
                <a:ext uri="{FF2B5EF4-FFF2-40B4-BE49-F238E27FC236}">
                  <a16:creationId xmlns:a16="http://schemas.microsoft.com/office/drawing/2014/main" id="{941D33E8-59F7-4798-B5BD-DF4399F56CCD}"/>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05 / SKIN PREP</a:t>
              </a:r>
              <a:endParaRPr sz="1400" i="0" dirty="0">
                <a:solidFill>
                  <a:schemeClr val="bg1"/>
                </a:solidFill>
                <a:latin typeface="Nunito" panose="02000503030000020003" pitchFamily="2" charset="0"/>
                <a:ea typeface="Calibri"/>
              </a:endParaRPr>
            </a:p>
          </p:txBody>
        </p:sp>
        <p:cxnSp>
          <p:nvCxnSpPr>
            <p:cNvPr id="6" name="直接连接符 5">
              <a:extLst>
                <a:ext uri="{FF2B5EF4-FFF2-40B4-BE49-F238E27FC236}">
                  <a16:creationId xmlns:a16="http://schemas.microsoft.com/office/drawing/2014/main" id="{1E67B946-C95E-44C0-B679-BB082ABBFC48}"/>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11" name="组合 10">
            <a:extLst>
              <a:ext uri="{FF2B5EF4-FFF2-40B4-BE49-F238E27FC236}">
                <a16:creationId xmlns:a16="http://schemas.microsoft.com/office/drawing/2014/main" id="{5A2F7C7A-193F-403E-8A14-8198C8F3B8A7}"/>
              </a:ext>
            </a:extLst>
          </p:cNvPr>
          <p:cNvGrpSpPr/>
          <p:nvPr/>
        </p:nvGrpSpPr>
        <p:grpSpPr>
          <a:xfrm>
            <a:off x="220266" y="4618301"/>
            <a:ext cx="377546" cy="332384"/>
            <a:chOff x="4230635" y="6068714"/>
            <a:chExt cx="377546" cy="332384"/>
          </a:xfrm>
        </p:grpSpPr>
        <p:sp>
          <p:nvSpPr>
            <p:cNvPr id="12" name="Oval 143">
              <a:extLst>
                <a:ext uri="{FF2B5EF4-FFF2-40B4-BE49-F238E27FC236}">
                  <a16:creationId xmlns:a16="http://schemas.microsoft.com/office/drawing/2014/main" id="{E10E9229-EF8D-43F1-BFFC-0D18A5F86C08}"/>
                </a:ext>
              </a:extLst>
            </p:cNvPr>
            <p:cNvSpPr>
              <a:spLocks noChangeArrowheads="1"/>
            </p:cNvSpPr>
            <p:nvPr/>
          </p:nvSpPr>
          <p:spPr bwMode="auto">
            <a:xfrm>
              <a:off x="4385989" y="6169875"/>
              <a:ext cx="66839"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Oval 144">
              <a:extLst>
                <a:ext uri="{FF2B5EF4-FFF2-40B4-BE49-F238E27FC236}">
                  <a16:creationId xmlns:a16="http://schemas.microsoft.com/office/drawing/2014/main" id="{686424CA-9D05-49E6-9E71-498ED874899F}"/>
                </a:ext>
              </a:extLst>
            </p:cNvPr>
            <p:cNvSpPr>
              <a:spLocks noChangeArrowheads="1"/>
            </p:cNvSpPr>
            <p:nvPr/>
          </p:nvSpPr>
          <p:spPr bwMode="auto">
            <a:xfrm>
              <a:off x="4487149" y="6169875"/>
              <a:ext cx="68645"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Oval 145">
              <a:extLst>
                <a:ext uri="{FF2B5EF4-FFF2-40B4-BE49-F238E27FC236}">
                  <a16:creationId xmlns:a16="http://schemas.microsoft.com/office/drawing/2014/main" id="{461AE26D-5CAB-4788-B2BC-F21C5D986F1C}"/>
                </a:ext>
              </a:extLst>
            </p:cNvPr>
            <p:cNvSpPr>
              <a:spLocks noChangeArrowheads="1"/>
            </p:cNvSpPr>
            <p:nvPr/>
          </p:nvSpPr>
          <p:spPr bwMode="auto">
            <a:xfrm>
              <a:off x="4283021" y="6169875"/>
              <a:ext cx="68645"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 name="Freeform 146">
              <a:extLst>
                <a:ext uri="{FF2B5EF4-FFF2-40B4-BE49-F238E27FC236}">
                  <a16:creationId xmlns:a16="http://schemas.microsoft.com/office/drawing/2014/main" id="{48E8E55F-C881-4316-A802-202A2DA47A41}"/>
                </a:ext>
              </a:extLst>
            </p:cNvPr>
            <p:cNvSpPr>
              <a:spLocks noEditPoints="1"/>
            </p:cNvSpPr>
            <p:nvPr/>
          </p:nvSpPr>
          <p:spPr bwMode="auto">
            <a:xfrm>
              <a:off x="4230635" y="6068714"/>
              <a:ext cx="377546" cy="332384"/>
            </a:xfrm>
            <a:custGeom>
              <a:avLst/>
              <a:gdLst>
                <a:gd name="T0" fmla="*/ 83 w 88"/>
                <a:gd name="T1" fmla="*/ 5 h 78"/>
                <a:gd name="T2" fmla="*/ 70 w 88"/>
                <a:gd name="T3" fmla="*/ 0 h 78"/>
                <a:gd name="T4" fmla="*/ 18 w 88"/>
                <a:gd name="T5" fmla="*/ 0 h 78"/>
                <a:gd name="T6" fmla="*/ 5 w 88"/>
                <a:gd name="T7" fmla="*/ 5 h 78"/>
                <a:gd name="T8" fmla="*/ 0 w 88"/>
                <a:gd name="T9" fmla="*/ 18 h 78"/>
                <a:gd name="T10" fmla="*/ 0 w 88"/>
                <a:gd name="T11" fmla="*/ 46 h 78"/>
                <a:gd name="T12" fmla="*/ 5 w 88"/>
                <a:gd name="T13" fmla="*/ 59 h 78"/>
                <a:gd name="T14" fmla="*/ 18 w 88"/>
                <a:gd name="T15" fmla="*/ 64 h 78"/>
                <a:gd name="T16" fmla="*/ 69 w 88"/>
                <a:gd name="T17" fmla="*/ 64 h 78"/>
                <a:gd name="T18" fmla="*/ 88 w 88"/>
                <a:gd name="T19" fmla="*/ 78 h 78"/>
                <a:gd name="T20" fmla="*/ 88 w 88"/>
                <a:gd name="T21" fmla="*/ 18 h 78"/>
                <a:gd name="T22" fmla="*/ 83 w 88"/>
                <a:gd name="T23" fmla="*/ 5 h 78"/>
                <a:gd name="T24" fmla="*/ 84 w 88"/>
                <a:gd name="T25" fmla="*/ 70 h 78"/>
                <a:gd name="T26" fmla="*/ 71 w 88"/>
                <a:gd name="T27" fmla="*/ 60 h 78"/>
                <a:gd name="T28" fmla="*/ 18 w 88"/>
                <a:gd name="T29" fmla="*/ 60 h 78"/>
                <a:gd name="T30" fmla="*/ 8 w 88"/>
                <a:gd name="T31" fmla="*/ 56 h 78"/>
                <a:gd name="T32" fmla="*/ 4 w 88"/>
                <a:gd name="T33" fmla="*/ 46 h 78"/>
                <a:gd name="T34" fmla="*/ 4 w 88"/>
                <a:gd name="T35" fmla="*/ 18 h 78"/>
                <a:gd name="T36" fmla="*/ 8 w 88"/>
                <a:gd name="T37" fmla="*/ 8 h 78"/>
                <a:gd name="T38" fmla="*/ 18 w 88"/>
                <a:gd name="T39" fmla="*/ 4 h 78"/>
                <a:gd name="T40" fmla="*/ 70 w 88"/>
                <a:gd name="T41" fmla="*/ 4 h 78"/>
                <a:gd name="T42" fmla="*/ 80 w 88"/>
                <a:gd name="T43" fmla="*/ 8 h 78"/>
                <a:gd name="T44" fmla="*/ 84 w 88"/>
                <a:gd name="T45" fmla="*/ 18 h 78"/>
                <a:gd name="T46" fmla="*/ 84 w 88"/>
                <a:gd name="T47" fmla="*/ 7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8" h="78">
                  <a:moveTo>
                    <a:pt x="83" y="5"/>
                  </a:moveTo>
                  <a:cubicBezTo>
                    <a:pt x="79" y="2"/>
                    <a:pt x="75" y="0"/>
                    <a:pt x="70" y="0"/>
                  </a:cubicBezTo>
                  <a:cubicBezTo>
                    <a:pt x="18" y="0"/>
                    <a:pt x="18" y="0"/>
                    <a:pt x="18" y="0"/>
                  </a:cubicBezTo>
                  <a:cubicBezTo>
                    <a:pt x="13" y="0"/>
                    <a:pt x="9" y="2"/>
                    <a:pt x="5" y="5"/>
                  </a:cubicBezTo>
                  <a:cubicBezTo>
                    <a:pt x="2" y="9"/>
                    <a:pt x="0" y="13"/>
                    <a:pt x="0" y="18"/>
                  </a:cubicBezTo>
                  <a:cubicBezTo>
                    <a:pt x="0" y="46"/>
                    <a:pt x="0" y="46"/>
                    <a:pt x="0" y="46"/>
                  </a:cubicBezTo>
                  <a:cubicBezTo>
                    <a:pt x="0" y="51"/>
                    <a:pt x="2" y="55"/>
                    <a:pt x="5" y="59"/>
                  </a:cubicBezTo>
                  <a:cubicBezTo>
                    <a:pt x="9" y="62"/>
                    <a:pt x="13" y="64"/>
                    <a:pt x="18" y="64"/>
                  </a:cubicBezTo>
                  <a:cubicBezTo>
                    <a:pt x="69" y="64"/>
                    <a:pt x="69" y="64"/>
                    <a:pt x="69" y="64"/>
                  </a:cubicBezTo>
                  <a:cubicBezTo>
                    <a:pt x="88" y="78"/>
                    <a:pt x="88" y="78"/>
                    <a:pt x="88" y="78"/>
                  </a:cubicBezTo>
                  <a:cubicBezTo>
                    <a:pt x="88" y="18"/>
                    <a:pt x="88" y="18"/>
                    <a:pt x="88" y="18"/>
                  </a:cubicBezTo>
                  <a:cubicBezTo>
                    <a:pt x="88" y="13"/>
                    <a:pt x="86" y="9"/>
                    <a:pt x="83" y="5"/>
                  </a:cubicBezTo>
                  <a:close/>
                  <a:moveTo>
                    <a:pt x="84" y="70"/>
                  </a:moveTo>
                  <a:cubicBezTo>
                    <a:pt x="71" y="60"/>
                    <a:pt x="71" y="60"/>
                    <a:pt x="71" y="60"/>
                  </a:cubicBezTo>
                  <a:cubicBezTo>
                    <a:pt x="18" y="60"/>
                    <a:pt x="18" y="60"/>
                    <a:pt x="18" y="60"/>
                  </a:cubicBezTo>
                  <a:cubicBezTo>
                    <a:pt x="14" y="60"/>
                    <a:pt x="11" y="59"/>
                    <a:pt x="8" y="56"/>
                  </a:cubicBezTo>
                  <a:cubicBezTo>
                    <a:pt x="5" y="53"/>
                    <a:pt x="4" y="50"/>
                    <a:pt x="4" y="46"/>
                  </a:cubicBezTo>
                  <a:cubicBezTo>
                    <a:pt x="4" y="18"/>
                    <a:pt x="4" y="18"/>
                    <a:pt x="4" y="18"/>
                  </a:cubicBezTo>
                  <a:cubicBezTo>
                    <a:pt x="4" y="14"/>
                    <a:pt x="5" y="11"/>
                    <a:pt x="8" y="8"/>
                  </a:cubicBezTo>
                  <a:cubicBezTo>
                    <a:pt x="11" y="5"/>
                    <a:pt x="14" y="4"/>
                    <a:pt x="18" y="4"/>
                  </a:cubicBezTo>
                  <a:cubicBezTo>
                    <a:pt x="70" y="4"/>
                    <a:pt x="70" y="4"/>
                    <a:pt x="70" y="4"/>
                  </a:cubicBezTo>
                  <a:cubicBezTo>
                    <a:pt x="74" y="4"/>
                    <a:pt x="77" y="5"/>
                    <a:pt x="80" y="8"/>
                  </a:cubicBezTo>
                  <a:cubicBezTo>
                    <a:pt x="83" y="11"/>
                    <a:pt x="84" y="14"/>
                    <a:pt x="84" y="18"/>
                  </a:cubicBezTo>
                  <a:lnTo>
                    <a:pt x="84"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37" name="文本框 36">
            <a:extLst>
              <a:ext uri="{FF2B5EF4-FFF2-40B4-BE49-F238E27FC236}">
                <a16:creationId xmlns:a16="http://schemas.microsoft.com/office/drawing/2014/main" id="{11646085-A2C6-4913-92AC-33C86500F1CE}"/>
              </a:ext>
            </a:extLst>
          </p:cNvPr>
          <p:cNvSpPr txBox="1"/>
          <p:nvPr/>
        </p:nvSpPr>
        <p:spPr>
          <a:xfrm>
            <a:off x="2781300" y="1383426"/>
            <a:ext cx="8210550" cy="342401"/>
          </a:xfrm>
          <a:prstGeom prst="rect">
            <a:avLst/>
          </a:prstGeom>
          <a:noFill/>
        </p:spPr>
        <p:txBody>
          <a:bodyPr wrap="square">
            <a:spAutoFit/>
          </a:bodyPr>
          <a:lstStyle/>
          <a:p>
            <a:pPr algn="l">
              <a:lnSpc>
                <a:spcPts val="1800"/>
              </a:lnSpc>
              <a:spcAft>
                <a:spcPts val="0"/>
              </a:spcAft>
            </a:pPr>
            <a:r>
              <a:rPr lang="en-US" altLang="zh-CN" sz="2000" b="1" i="0" spc="300" dirty="0">
                <a:solidFill>
                  <a:srgbClr val="E2641F"/>
                </a:solidFill>
                <a:latin typeface="苹方 中等" panose="020B0400000000000000" pitchFamily="34" charset="-122"/>
                <a:ea typeface="苹方 中等" panose="020B0400000000000000" pitchFamily="34" charset="-122"/>
              </a:rPr>
              <a:t>Soft, not slick</a:t>
            </a:r>
            <a:endParaRPr lang="en-US" altLang="zh-CN" sz="2000" b="1" spc="300" dirty="0">
              <a:solidFill>
                <a:srgbClr val="E2641F"/>
              </a:solidFill>
              <a:latin typeface="苹方 中等" panose="020B0400000000000000" pitchFamily="34" charset="-122"/>
              <a:ea typeface="苹方 中等" panose="020B0400000000000000" pitchFamily="34" charset="-122"/>
            </a:endParaRPr>
          </a:p>
        </p:txBody>
      </p:sp>
      <p:sp>
        <p:nvSpPr>
          <p:cNvPr id="67" name="文本框 66">
            <a:extLst>
              <a:ext uri="{FF2B5EF4-FFF2-40B4-BE49-F238E27FC236}">
                <a16:creationId xmlns:a16="http://schemas.microsoft.com/office/drawing/2014/main" id="{72B325A3-1079-4823-8958-BA368A42CE44}"/>
              </a:ext>
            </a:extLst>
          </p:cNvPr>
          <p:cNvSpPr txBox="1"/>
          <p:nvPr/>
        </p:nvSpPr>
        <p:spPr>
          <a:xfrm>
            <a:off x="220266" y="427526"/>
            <a:ext cx="1284358" cy="306046"/>
          </a:xfrm>
          <a:prstGeom prst="rect">
            <a:avLst/>
          </a:prstGeom>
          <a:noFill/>
        </p:spPr>
        <p:txBody>
          <a:bodyPr wrap="square">
            <a:spAutoFit/>
          </a:bodyPr>
          <a:lstStyle/>
          <a:p>
            <a:pPr algn="ctr">
              <a:lnSpc>
                <a:spcPts val="1600"/>
              </a:lnSpc>
            </a:pPr>
            <a:r>
              <a:rPr lang="zh-CN" altLang="en-US" sz="1600" dirty="0">
                <a:solidFill>
                  <a:srgbClr val="FFFF00"/>
                </a:solidFill>
                <a:latin typeface="Nunito" panose="02000503030000020003" pitchFamily="2" charset="0"/>
              </a:rPr>
              <a:t>MORNING</a:t>
            </a:r>
          </a:p>
        </p:txBody>
      </p:sp>
      <p:sp>
        <p:nvSpPr>
          <p:cNvPr id="21" name="文本框 20">
            <a:extLst>
              <a:ext uri="{FF2B5EF4-FFF2-40B4-BE49-F238E27FC236}">
                <a16:creationId xmlns:a16="http://schemas.microsoft.com/office/drawing/2014/main" id="{DE1D0E26-48C4-414D-B9F7-61F9F90D426B}"/>
              </a:ext>
            </a:extLst>
          </p:cNvPr>
          <p:cNvSpPr txBox="1"/>
          <p:nvPr/>
        </p:nvSpPr>
        <p:spPr>
          <a:xfrm>
            <a:off x="2781300" y="1660724"/>
            <a:ext cx="6677709" cy="276999"/>
          </a:xfrm>
          <a:prstGeom prst="rect">
            <a:avLst/>
          </a:prstGeom>
          <a:noFill/>
        </p:spPr>
        <p:txBody>
          <a:bodyPr wrap="square">
            <a:spAutoFit/>
          </a:bodyPr>
          <a:lstStyle/>
          <a:p>
            <a:r>
              <a:rPr lang="zh-CN" altLang="en-US" sz="1200" dirty="0">
                <a:solidFill>
                  <a:srgbClr val="FFF6EC"/>
                </a:solidFill>
                <a:latin typeface=".萍方-简" panose="020B0100000000000000" pitchFamily="34" charset="-122"/>
                <a:ea typeface=".萍方-简" panose="020B0100000000000000" pitchFamily="34" charset="-122"/>
              </a:rPr>
              <a:t>Good prep feels calm and settled. You should not see a wet layer sitting on top. </a:t>
            </a:r>
          </a:p>
        </p:txBody>
      </p:sp>
      <p:grpSp>
        <p:nvGrpSpPr>
          <p:cNvPr id="22" name="组合 21">
            <a:extLst>
              <a:ext uri="{FF2B5EF4-FFF2-40B4-BE49-F238E27FC236}">
                <a16:creationId xmlns:a16="http://schemas.microsoft.com/office/drawing/2014/main" id="{3CB504F7-4A98-4C34-94EF-1913A60603CE}"/>
              </a:ext>
            </a:extLst>
          </p:cNvPr>
          <p:cNvGrpSpPr/>
          <p:nvPr/>
        </p:nvGrpSpPr>
        <p:grpSpPr>
          <a:xfrm>
            <a:off x="2908234" y="2117424"/>
            <a:ext cx="794863" cy="794863"/>
            <a:chOff x="946639" y="1438749"/>
            <a:chExt cx="794863" cy="794863"/>
          </a:xfrm>
        </p:grpSpPr>
        <p:sp>
          <p:nvSpPr>
            <p:cNvPr id="23" name="椭圆 22">
              <a:extLst>
                <a:ext uri="{FF2B5EF4-FFF2-40B4-BE49-F238E27FC236}">
                  <a16:creationId xmlns:a16="http://schemas.microsoft.com/office/drawing/2014/main" id="{D523E80B-285E-4813-949C-D9D32B1AA1ED}"/>
                </a:ext>
              </a:extLst>
            </p:cNvPr>
            <p:cNvSpPr/>
            <p:nvPr/>
          </p:nvSpPr>
          <p:spPr>
            <a:xfrm>
              <a:off x="946639" y="1438749"/>
              <a:ext cx="794863" cy="794863"/>
            </a:xfrm>
            <a:prstGeom prst="ellipse">
              <a:avLst/>
            </a:prstGeom>
            <a:solidFill>
              <a:srgbClr val="E264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24" name="椭圆 23">
              <a:extLst>
                <a:ext uri="{FF2B5EF4-FFF2-40B4-BE49-F238E27FC236}">
                  <a16:creationId xmlns:a16="http://schemas.microsoft.com/office/drawing/2014/main" id="{1925555E-1EAF-4814-8381-D3EB7518FECC}"/>
                </a:ext>
              </a:extLst>
            </p:cNvPr>
            <p:cNvSpPr/>
            <p:nvPr/>
          </p:nvSpPr>
          <p:spPr>
            <a:xfrm>
              <a:off x="1040570" y="1530021"/>
              <a:ext cx="612318" cy="612318"/>
            </a:xfrm>
            <a:prstGeom prst="ellipse">
              <a:avLst/>
            </a:prstGeom>
            <a:noFill/>
            <a:ln w="12700">
              <a:solidFill>
                <a:srgbClr val="EEE2DE"/>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25" name="文本框 24">
              <a:extLst>
                <a:ext uri="{FF2B5EF4-FFF2-40B4-BE49-F238E27FC236}">
                  <a16:creationId xmlns:a16="http://schemas.microsoft.com/office/drawing/2014/main" id="{9301130B-FB18-4CBE-B3A2-99C8FF6A31C6}"/>
                </a:ext>
              </a:extLst>
            </p:cNvPr>
            <p:cNvSpPr txBox="1"/>
            <p:nvPr/>
          </p:nvSpPr>
          <p:spPr>
            <a:xfrm>
              <a:off x="946639" y="1587810"/>
              <a:ext cx="794863" cy="523220"/>
            </a:xfrm>
            <a:prstGeom prst="rect">
              <a:avLst/>
            </a:prstGeom>
            <a:noFill/>
          </p:spPr>
          <p:txBody>
            <a:bodyPr wrap="square" rtlCol="0">
              <a:spAutoFit/>
            </a:bodyPr>
            <a:lstStyle/>
            <a:p>
              <a:pPr algn="ctr"/>
              <a:r>
                <a:rPr lang="en-US" altLang="zh-CN" sz="2800" b="1" dirty="0">
                  <a:solidFill>
                    <a:schemeClr val="bg1"/>
                  </a:solidFill>
                  <a:latin typeface="Nunito" panose="02000503030000020003" pitchFamily="2" charset="0"/>
                  <a:ea typeface="微软雅黑" panose="020B0503020204020204" pitchFamily="34" charset="-122"/>
                  <a:cs typeface="Arial" panose="020B0604020202020204" pitchFamily="34" charset="0"/>
                </a:rPr>
                <a:t>01</a:t>
              </a:r>
              <a:endParaRPr lang="zh-CN" altLang="en-US" sz="2800" b="1" dirty="0">
                <a:solidFill>
                  <a:schemeClr val="bg1"/>
                </a:solidFill>
                <a:latin typeface="Nunito" panose="02000503030000020003" pitchFamily="2" charset="0"/>
                <a:ea typeface="微软雅黑" panose="020B0503020204020204" pitchFamily="34" charset="-122"/>
                <a:cs typeface="Arial" panose="020B0604020202020204" pitchFamily="34" charset="0"/>
              </a:endParaRPr>
            </a:p>
          </p:txBody>
        </p:sp>
      </p:grpSp>
      <p:sp>
        <p:nvSpPr>
          <p:cNvPr id="26" name="文本框 25">
            <a:extLst>
              <a:ext uri="{FF2B5EF4-FFF2-40B4-BE49-F238E27FC236}">
                <a16:creationId xmlns:a16="http://schemas.microsoft.com/office/drawing/2014/main" id="{68C35005-BE03-4631-9C84-DB3B4EACC39F}"/>
              </a:ext>
            </a:extLst>
          </p:cNvPr>
          <p:cNvSpPr txBox="1"/>
          <p:nvPr/>
        </p:nvSpPr>
        <p:spPr>
          <a:xfrm>
            <a:off x="3789427" y="2176301"/>
            <a:ext cx="2479601" cy="677108"/>
          </a:xfrm>
          <a:prstGeom prst="rect">
            <a:avLst/>
          </a:prstGeom>
          <a:noFill/>
        </p:spPr>
        <p:txBody>
          <a:bodyPr wrap="square">
            <a:spAutoFit/>
          </a:bodyPr>
          <a:lstStyle/>
          <a:p>
            <a:r>
              <a:rPr lang="en-US" altLang="zh-CN" sz="2400" b="1" dirty="0">
                <a:solidFill>
                  <a:srgbClr val="F4B860"/>
                </a:solidFill>
                <a:latin typeface="Nunito" panose="02000503030000020003" pitchFamily="2" charset="0"/>
              </a:rPr>
              <a:t>No sting</a:t>
            </a:r>
          </a:p>
          <a:p>
            <a:r>
              <a:rPr lang="en-US" altLang="zh-CN" sz="1400" dirty="0">
                <a:solidFill>
                  <a:srgbClr val="FFF6EC"/>
                </a:solidFill>
                <a:latin typeface="Arial" panose="020B0604020202020204" pitchFamily="34" charset="0"/>
                <a:cs typeface="Arial" panose="020B0604020202020204" pitchFamily="34" charset="0"/>
              </a:rPr>
              <a:t>No burning or fresh redness.</a:t>
            </a:r>
            <a:endParaRPr lang="zh-CN" altLang="en-US" sz="1400" dirty="0">
              <a:solidFill>
                <a:srgbClr val="FFF6EC"/>
              </a:solidFill>
            </a:endParaRPr>
          </a:p>
        </p:txBody>
      </p:sp>
      <p:grpSp>
        <p:nvGrpSpPr>
          <p:cNvPr id="27" name="组合 26">
            <a:extLst>
              <a:ext uri="{FF2B5EF4-FFF2-40B4-BE49-F238E27FC236}">
                <a16:creationId xmlns:a16="http://schemas.microsoft.com/office/drawing/2014/main" id="{3D0E740A-C593-4FB7-BE49-7C1F2B98826C}"/>
              </a:ext>
            </a:extLst>
          </p:cNvPr>
          <p:cNvGrpSpPr/>
          <p:nvPr/>
        </p:nvGrpSpPr>
        <p:grpSpPr>
          <a:xfrm>
            <a:off x="7271579" y="2117424"/>
            <a:ext cx="794863" cy="794863"/>
            <a:chOff x="946639" y="1438749"/>
            <a:chExt cx="794863" cy="794863"/>
          </a:xfrm>
        </p:grpSpPr>
        <p:sp>
          <p:nvSpPr>
            <p:cNvPr id="28" name="椭圆 27">
              <a:extLst>
                <a:ext uri="{FF2B5EF4-FFF2-40B4-BE49-F238E27FC236}">
                  <a16:creationId xmlns:a16="http://schemas.microsoft.com/office/drawing/2014/main" id="{A2419AD1-53D0-44F6-8542-D1781B96309C}"/>
                </a:ext>
              </a:extLst>
            </p:cNvPr>
            <p:cNvSpPr/>
            <p:nvPr/>
          </p:nvSpPr>
          <p:spPr>
            <a:xfrm>
              <a:off x="946639" y="1438749"/>
              <a:ext cx="794863" cy="794863"/>
            </a:xfrm>
            <a:prstGeom prst="ellipse">
              <a:avLst/>
            </a:prstGeom>
            <a:solidFill>
              <a:srgbClr val="E264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29" name="椭圆 28">
              <a:extLst>
                <a:ext uri="{FF2B5EF4-FFF2-40B4-BE49-F238E27FC236}">
                  <a16:creationId xmlns:a16="http://schemas.microsoft.com/office/drawing/2014/main" id="{B86B029A-C7E5-423A-82E3-1FEF329BB8CF}"/>
                </a:ext>
              </a:extLst>
            </p:cNvPr>
            <p:cNvSpPr/>
            <p:nvPr/>
          </p:nvSpPr>
          <p:spPr>
            <a:xfrm>
              <a:off x="1040570" y="1530021"/>
              <a:ext cx="612318" cy="612318"/>
            </a:xfrm>
            <a:prstGeom prst="ellipse">
              <a:avLst/>
            </a:prstGeom>
            <a:noFill/>
            <a:ln w="12700">
              <a:solidFill>
                <a:srgbClr val="EEE2DE"/>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30" name="文本框 29">
              <a:extLst>
                <a:ext uri="{FF2B5EF4-FFF2-40B4-BE49-F238E27FC236}">
                  <a16:creationId xmlns:a16="http://schemas.microsoft.com/office/drawing/2014/main" id="{108904A5-1C5F-47BF-BDAA-E169D33857AC}"/>
                </a:ext>
              </a:extLst>
            </p:cNvPr>
            <p:cNvSpPr txBox="1"/>
            <p:nvPr/>
          </p:nvSpPr>
          <p:spPr>
            <a:xfrm>
              <a:off x="946639" y="1587810"/>
              <a:ext cx="794863" cy="523220"/>
            </a:xfrm>
            <a:prstGeom prst="rect">
              <a:avLst/>
            </a:prstGeom>
            <a:noFill/>
          </p:spPr>
          <p:txBody>
            <a:bodyPr wrap="square" rtlCol="0">
              <a:spAutoFit/>
            </a:bodyPr>
            <a:lstStyle/>
            <a:p>
              <a:pPr algn="ctr"/>
              <a:r>
                <a:rPr lang="en-US" altLang="zh-CN" sz="2800" b="1" dirty="0">
                  <a:solidFill>
                    <a:schemeClr val="bg1"/>
                  </a:solidFill>
                  <a:latin typeface="Nunito" panose="02000503030000020003" pitchFamily="2" charset="0"/>
                  <a:ea typeface="微软雅黑" panose="020B0503020204020204" pitchFamily="34" charset="-122"/>
                  <a:cs typeface="Arial" panose="020B0604020202020204" pitchFamily="34" charset="0"/>
                </a:rPr>
                <a:t>02</a:t>
              </a:r>
              <a:endParaRPr lang="zh-CN" altLang="en-US" sz="2800" b="1" dirty="0">
                <a:solidFill>
                  <a:schemeClr val="bg1"/>
                </a:solidFill>
                <a:latin typeface="Nunito" panose="02000503030000020003" pitchFamily="2" charset="0"/>
                <a:ea typeface="微软雅黑" panose="020B0503020204020204" pitchFamily="34" charset="-122"/>
                <a:cs typeface="Arial" panose="020B0604020202020204" pitchFamily="34" charset="0"/>
              </a:endParaRPr>
            </a:p>
          </p:txBody>
        </p:sp>
      </p:grpSp>
      <p:sp>
        <p:nvSpPr>
          <p:cNvPr id="31" name="文本框 30">
            <a:extLst>
              <a:ext uri="{FF2B5EF4-FFF2-40B4-BE49-F238E27FC236}">
                <a16:creationId xmlns:a16="http://schemas.microsoft.com/office/drawing/2014/main" id="{1058B0A1-D5A6-4BED-A2D6-4773791E03E6}"/>
              </a:ext>
            </a:extLst>
          </p:cNvPr>
          <p:cNvSpPr txBox="1"/>
          <p:nvPr/>
        </p:nvSpPr>
        <p:spPr>
          <a:xfrm>
            <a:off x="8160373" y="2068579"/>
            <a:ext cx="2333297" cy="892552"/>
          </a:xfrm>
          <a:prstGeom prst="rect">
            <a:avLst/>
          </a:prstGeom>
          <a:noFill/>
        </p:spPr>
        <p:txBody>
          <a:bodyPr wrap="square">
            <a:spAutoFit/>
          </a:bodyPr>
          <a:lstStyle/>
          <a:p>
            <a:r>
              <a:rPr lang="en-US" altLang="zh-CN" sz="2400" b="1" dirty="0">
                <a:solidFill>
                  <a:srgbClr val="F4B860"/>
                </a:solidFill>
                <a:latin typeface="Nunito" panose="02000503030000020003" pitchFamily="2" charset="0"/>
              </a:rPr>
              <a:t>No pull</a:t>
            </a:r>
          </a:p>
          <a:p>
            <a:r>
              <a:rPr lang="en-US" altLang="zh-CN" sz="1400" dirty="0">
                <a:solidFill>
                  <a:srgbClr val="FFF6EC"/>
                </a:solidFill>
                <a:latin typeface="Arial" panose="020B0604020202020204" pitchFamily="34" charset="0"/>
                <a:cs typeface="Arial" panose="020B0604020202020204" pitchFamily="34" charset="0"/>
              </a:rPr>
              <a:t>Skin does not pull when you smile.</a:t>
            </a:r>
            <a:endParaRPr lang="zh-CN" altLang="en-US" sz="1400" dirty="0">
              <a:solidFill>
                <a:srgbClr val="FFF6EC"/>
              </a:solidFill>
            </a:endParaRPr>
          </a:p>
        </p:txBody>
      </p:sp>
      <p:grpSp>
        <p:nvGrpSpPr>
          <p:cNvPr id="32" name="组合 31">
            <a:extLst>
              <a:ext uri="{FF2B5EF4-FFF2-40B4-BE49-F238E27FC236}">
                <a16:creationId xmlns:a16="http://schemas.microsoft.com/office/drawing/2014/main" id="{0AC0A825-F0CA-479E-A272-09D17C9CDD68}"/>
              </a:ext>
            </a:extLst>
          </p:cNvPr>
          <p:cNvGrpSpPr/>
          <p:nvPr/>
        </p:nvGrpSpPr>
        <p:grpSpPr>
          <a:xfrm>
            <a:off x="2908234" y="3308688"/>
            <a:ext cx="794863" cy="794863"/>
            <a:chOff x="946639" y="1438749"/>
            <a:chExt cx="794863" cy="794863"/>
          </a:xfrm>
        </p:grpSpPr>
        <p:sp>
          <p:nvSpPr>
            <p:cNvPr id="33" name="椭圆 32">
              <a:extLst>
                <a:ext uri="{FF2B5EF4-FFF2-40B4-BE49-F238E27FC236}">
                  <a16:creationId xmlns:a16="http://schemas.microsoft.com/office/drawing/2014/main" id="{94A6C864-A798-4EE0-B025-1115A6A1316E}"/>
                </a:ext>
              </a:extLst>
            </p:cNvPr>
            <p:cNvSpPr/>
            <p:nvPr/>
          </p:nvSpPr>
          <p:spPr>
            <a:xfrm>
              <a:off x="946639" y="1438749"/>
              <a:ext cx="794863" cy="794863"/>
            </a:xfrm>
            <a:prstGeom prst="ellipse">
              <a:avLst/>
            </a:prstGeom>
            <a:solidFill>
              <a:srgbClr val="E264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34" name="椭圆 33">
              <a:extLst>
                <a:ext uri="{FF2B5EF4-FFF2-40B4-BE49-F238E27FC236}">
                  <a16:creationId xmlns:a16="http://schemas.microsoft.com/office/drawing/2014/main" id="{734D4362-77B3-45DD-9B34-0B2B509E8140}"/>
                </a:ext>
              </a:extLst>
            </p:cNvPr>
            <p:cNvSpPr/>
            <p:nvPr/>
          </p:nvSpPr>
          <p:spPr>
            <a:xfrm>
              <a:off x="1040570" y="1530021"/>
              <a:ext cx="612318" cy="612318"/>
            </a:xfrm>
            <a:prstGeom prst="ellipse">
              <a:avLst/>
            </a:prstGeom>
            <a:noFill/>
            <a:ln w="12700">
              <a:solidFill>
                <a:srgbClr val="EEE2DE"/>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35" name="文本框 34">
              <a:extLst>
                <a:ext uri="{FF2B5EF4-FFF2-40B4-BE49-F238E27FC236}">
                  <a16:creationId xmlns:a16="http://schemas.microsoft.com/office/drawing/2014/main" id="{9CDDE520-0DF9-4A0F-9D6C-3F78D51B67E6}"/>
                </a:ext>
              </a:extLst>
            </p:cNvPr>
            <p:cNvSpPr txBox="1"/>
            <p:nvPr/>
          </p:nvSpPr>
          <p:spPr>
            <a:xfrm>
              <a:off x="946639" y="1587810"/>
              <a:ext cx="794863" cy="523220"/>
            </a:xfrm>
            <a:prstGeom prst="rect">
              <a:avLst/>
            </a:prstGeom>
            <a:noFill/>
          </p:spPr>
          <p:txBody>
            <a:bodyPr wrap="square" rtlCol="0">
              <a:spAutoFit/>
            </a:bodyPr>
            <a:lstStyle/>
            <a:p>
              <a:pPr algn="ctr"/>
              <a:r>
                <a:rPr lang="en-US" altLang="zh-CN" sz="2800" b="1" dirty="0">
                  <a:solidFill>
                    <a:schemeClr val="bg1"/>
                  </a:solidFill>
                  <a:latin typeface="Nunito" panose="02000503030000020003" pitchFamily="2" charset="0"/>
                  <a:ea typeface="微软雅黑" panose="020B0503020204020204" pitchFamily="34" charset="-122"/>
                  <a:cs typeface="Arial" panose="020B0604020202020204" pitchFamily="34" charset="0"/>
                </a:rPr>
                <a:t>03</a:t>
              </a:r>
              <a:endParaRPr lang="zh-CN" altLang="en-US" sz="2800" b="1" dirty="0">
                <a:solidFill>
                  <a:schemeClr val="bg1"/>
                </a:solidFill>
                <a:latin typeface="Nunito" panose="02000503030000020003" pitchFamily="2" charset="0"/>
                <a:ea typeface="微软雅黑" panose="020B0503020204020204" pitchFamily="34" charset="-122"/>
                <a:cs typeface="Arial" panose="020B0604020202020204" pitchFamily="34" charset="0"/>
              </a:endParaRPr>
            </a:p>
          </p:txBody>
        </p:sp>
      </p:grpSp>
      <p:sp>
        <p:nvSpPr>
          <p:cNvPr id="38" name="文本框 37">
            <a:extLst>
              <a:ext uri="{FF2B5EF4-FFF2-40B4-BE49-F238E27FC236}">
                <a16:creationId xmlns:a16="http://schemas.microsoft.com/office/drawing/2014/main" id="{EE242289-0F4F-4A68-8C8F-B6498358C7BA}"/>
              </a:ext>
            </a:extLst>
          </p:cNvPr>
          <p:cNvSpPr txBox="1"/>
          <p:nvPr/>
        </p:nvSpPr>
        <p:spPr>
          <a:xfrm>
            <a:off x="3789427" y="3259843"/>
            <a:ext cx="2472000" cy="892552"/>
          </a:xfrm>
          <a:prstGeom prst="rect">
            <a:avLst/>
          </a:prstGeom>
          <a:noFill/>
        </p:spPr>
        <p:txBody>
          <a:bodyPr wrap="square">
            <a:spAutoFit/>
          </a:bodyPr>
          <a:lstStyle/>
          <a:p>
            <a:r>
              <a:rPr lang="en-US" altLang="zh-CN" sz="2400" b="1" dirty="0">
                <a:solidFill>
                  <a:srgbClr val="F4B860"/>
                </a:solidFill>
                <a:latin typeface="Nunito" panose="02000503030000020003" pitchFamily="2" charset="0"/>
              </a:rPr>
              <a:t>No slip</a:t>
            </a:r>
          </a:p>
          <a:p>
            <a:r>
              <a:rPr lang="en-US" altLang="zh-CN" sz="1400" dirty="0">
                <a:solidFill>
                  <a:srgbClr val="FFF6EC"/>
                </a:solidFill>
                <a:latin typeface="Arial" panose="020B0604020202020204" pitchFamily="34" charset="0"/>
                <a:cs typeface="Arial" panose="020B0604020202020204" pitchFamily="34" charset="0"/>
              </a:rPr>
              <a:t>No heavy film under your fingertip.</a:t>
            </a:r>
            <a:endParaRPr lang="zh-CN" altLang="en-US" sz="1400" dirty="0">
              <a:solidFill>
                <a:srgbClr val="FFF6EC"/>
              </a:solidFill>
            </a:endParaRPr>
          </a:p>
        </p:txBody>
      </p:sp>
      <p:grpSp>
        <p:nvGrpSpPr>
          <p:cNvPr id="49" name="组合 48">
            <a:extLst>
              <a:ext uri="{FF2B5EF4-FFF2-40B4-BE49-F238E27FC236}">
                <a16:creationId xmlns:a16="http://schemas.microsoft.com/office/drawing/2014/main" id="{71BD7860-D636-4191-8DC4-BE664EE782E1}"/>
              </a:ext>
            </a:extLst>
          </p:cNvPr>
          <p:cNvGrpSpPr/>
          <p:nvPr/>
        </p:nvGrpSpPr>
        <p:grpSpPr>
          <a:xfrm>
            <a:off x="7271579" y="3308688"/>
            <a:ext cx="794863" cy="794863"/>
            <a:chOff x="946639" y="1438749"/>
            <a:chExt cx="794863" cy="794863"/>
          </a:xfrm>
        </p:grpSpPr>
        <p:sp>
          <p:nvSpPr>
            <p:cNvPr id="50" name="椭圆 49">
              <a:extLst>
                <a:ext uri="{FF2B5EF4-FFF2-40B4-BE49-F238E27FC236}">
                  <a16:creationId xmlns:a16="http://schemas.microsoft.com/office/drawing/2014/main" id="{40C5C328-A532-4B9B-B5BB-42D5394A6EBB}"/>
                </a:ext>
              </a:extLst>
            </p:cNvPr>
            <p:cNvSpPr/>
            <p:nvPr/>
          </p:nvSpPr>
          <p:spPr>
            <a:xfrm>
              <a:off x="946639" y="1438749"/>
              <a:ext cx="794863" cy="794863"/>
            </a:xfrm>
            <a:prstGeom prst="ellipse">
              <a:avLst/>
            </a:prstGeom>
            <a:solidFill>
              <a:srgbClr val="E264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51" name="椭圆 50">
              <a:extLst>
                <a:ext uri="{FF2B5EF4-FFF2-40B4-BE49-F238E27FC236}">
                  <a16:creationId xmlns:a16="http://schemas.microsoft.com/office/drawing/2014/main" id="{44B2D28D-23F0-4D79-A0E4-45693B1FC69F}"/>
                </a:ext>
              </a:extLst>
            </p:cNvPr>
            <p:cNvSpPr/>
            <p:nvPr/>
          </p:nvSpPr>
          <p:spPr>
            <a:xfrm>
              <a:off x="1040570" y="1530021"/>
              <a:ext cx="612318" cy="612318"/>
            </a:xfrm>
            <a:prstGeom prst="ellipse">
              <a:avLst/>
            </a:prstGeom>
            <a:noFill/>
            <a:ln w="12700">
              <a:solidFill>
                <a:srgbClr val="EEE2DE"/>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52" name="文本框 51">
              <a:extLst>
                <a:ext uri="{FF2B5EF4-FFF2-40B4-BE49-F238E27FC236}">
                  <a16:creationId xmlns:a16="http://schemas.microsoft.com/office/drawing/2014/main" id="{0DB83798-8329-4364-8F14-68DBFBEC1378}"/>
                </a:ext>
              </a:extLst>
            </p:cNvPr>
            <p:cNvSpPr txBox="1"/>
            <p:nvPr/>
          </p:nvSpPr>
          <p:spPr>
            <a:xfrm>
              <a:off x="946639" y="1587810"/>
              <a:ext cx="794863" cy="523220"/>
            </a:xfrm>
            <a:prstGeom prst="rect">
              <a:avLst/>
            </a:prstGeom>
            <a:noFill/>
          </p:spPr>
          <p:txBody>
            <a:bodyPr wrap="square" rtlCol="0">
              <a:spAutoFit/>
            </a:bodyPr>
            <a:lstStyle/>
            <a:p>
              <a:pPr algn="ctr"/>
              <a:r>
                <a:rPr lang="en-US" altLang="zh-CN" sz="2800" b="1" dirty="0">
                  <a:solidFill>
                    <a:schemeClr val="bg1"/>
                  </a:solidFill>
                  <a:latin typeface="Nunito" panose="02000503030000020003" pitchFamily="2" charset="0"/>
                  <a:ea typeface="微软雅黑" panose="020B0503020204020204" pitchFamily="34" charset="-122"/>
                  <a:cs typeface="Arial" panose="020B0604020202020204" pitchFamily="34" charset="0"/>
                </a:rPr>
                <a:t>04</a:t>
              </a:r>
              <a:endParaRPr lang="zh-CN" altLang="en-US" sz="2800" b="1" dirty="0">
                <a:solidFill>
                  <a:schemeClr val="bg1"/>
                </a:solidFill>
                <a:latin typeface="Nunito" panose="02000503030000020003" pitchFamily="2" charset="0"/>
                <a:ea typeface="微软雅黑" panose="020B0503020204020204" pitchFamily="34" charset="-122"/>
                <a:cs typeface="Arial" panose="020B0604020202020204" pitchFamily="34" charset="0"/>
              </a:endParaRPr>
            </a:p>
          </p:txBody>
        </p:sp>
      </p:grpSp>
      <p:sp>
        <p:nvSpPr>
          <p:cNvPr id="53" name="文本框 52">
            <a:extLst>
              <a:ext uri="{FF2B5EF4-FFF2-40B4-BE49-F238E27FC236}">
                <a16:creationId xmlns:a16="http://schemas.microsoft.com/office/drawing/2014/main" id="{69C36740-732A-4580-BC90-E01D95FBF25C}"/>
              </a:ext>
            </a:extLst>
          </p:cNvPr>
          <p:cNvSpPr txBox="1"/>
          <p:nvPr/>
        </p:nvSpPr>
        <p:spPr>
          <a:xfrm>
            <a:off x="8160374" y="3259843"/>
            <a:ext cx="2385668" cy="892552"/>
          </a:xfrm>
          <a:prstGeom prst="rect">
            <a:avLst/>
          </a:prstGeom>
          <a:noFill/>
        </p:spPr>
        <p:txBody>
          <a:bodyPr wrap="square">
            <a:spAutoFit/>
          </a:bodyPr>
          <a:lstStyle/>
          <a:p>
            <a:r>
              <a:rPr lang="en-US" altLang="zh-CN" sz="2400" b="1" dirty="0">
                <a:solidFill>
                  <a:srgbClr val="F4B860"/>
                </a:solidFill>
                <a:latin typeface="Nunito" panose="02000503030000020003" pitchFamily="2" charset="0"/>
              </a:rPr>
              <a:t>Edges covered</a:t>
            </a:r>
          </a:p>
          <a:p>
            <a:r>
              <a:rPr lang="en-US" altLang="zh-CN" sz="1400" dirty="0">
                <a:solidFill>
                  <a:srgbClr val="FFF6EC"/>
                </a:solidFill>
                <a:latin typeface="Arial" panose="020B0604020202020204" pitchFamily="34" charset="0"/>
                <a:cs typeface="Arial" panose="020B0604020202020204" pitchFamily="34" charset="0"/>
              </a:rPr>
              <a:t>SPF reaches hairline, ears, and neck.</a:t>
            </a:r>
            <a:endParaRPr lang="zh-CN" altLang="en-US" sz="1400" dirty="0">
              <a:solidFill>
                <a:srgbClr val="FFF6EC"/>
              </a:solidFill>
            </a:endParaRPr>
          </a:p>
        </p:txBody>
      </p:sp>
      <p:grpSp>
        <p:nvGrpSpPr>
          <p:cNvPr id="54" name="组合 53">
            <a:extLst>
              <a:ext uri="{FF2B5EF4-FFF2-40B4-BE49-F238E27FC236}">
                <a16:creationId xmlns:a16="http://schemas.microsoft.com/office/drawing/2014/main" id="{CB41495F-8485-451A-8C95-44992667B8FC}"/>
              </a:ext>
            </a:extLst>
          </p:cNvPr>
          <p:cNvGrpSpPr/>
          <p:nvPr/>
        </p:nvGrpSpPr>
        <p:grpSpPr>
          <a:xfrm>
            <a:off x="2908234" y="4598137"/>
            <a:ext cx="794863" cy="794863"/>
            <a:chOff x="946639" y="1438749"/>
            <a:chExt cx="794863" cy="794863"/>
          </a:xfrm>
        </p:grpSpPr>
        <p:sp>
          <p:nvSpPr>
            <p:cNvPr id="55" name="椭圆 54">
              <a:extLst>
                <a:ext uri="{FF2B5EF4-FFF2-40B4-BE49-F238E27FC236}">
                  <a16:creationId xmlns:a16="http://schemas.microsoft.com/office/drawing/2014/main" id="{13456A92-CD59-4606-A022-48DD4DBB2056}"/>
                </a:ext>
              </a:extLst>
            </p:cNvPr>
            <p:cNvSpPr/>
            <p:nvPr/>
          </p:nvSpPr>
          <p:spPr>
            <a:xfrm>
              <a:off x="946639" y="1438749"/>
              <a:ext cx="794863" cy="794863"/>
            </a:xfrm>
            <a:prstGeom prst="ellipse">
              <a:avLst/>
            </a:prstGeom>
            <a:solidFill>
              <a:srgbClr val="E264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56" name="椭圆 55">
              <a:extLst>
                <a:ext uri="{FF2B5EF4-FFF2-40B4-BE49-F238E27FC236}">
                  <a16:creationId xmlns:a16="http://schemas.microsoft.com/office/drawing/2014/main" id="{335813D0-7A9B-4E8B-A695-6E99BDD33803}"/>
                </a:ext>
              </a:extLst>
            </p:cNvPr>
            <p:cNvSpPr/>
            <p:nvPr/>
          </p:nvSpPr>
          <p:spPr>
            <a:xfrm>
              <a:off x="1040570" y="1530021"/>
              <a:ext cx="612318" cy="612318"/>
            </a:xfrm>
            <a:prstGeom prst="ellipse">
              <a:avLst/>
            </a:prstGeom>
            <a:noFill/>
            <a:ln w="12700">
              <a:solidFill>
                <a:srgbClr val="EEE2DE"/>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E2641F"/>
                </a:solidFill>
              </a:endParaRPr>
            </a:p>
          </p:txBody>
        </p:sp>
        <p:sp>
          <p:nvSpPr>
            <p:cNvPr id="57" name="文本框 56">
              <a:extLst>
                <a:ext uri="{FF2B5EF4-FFF2-40B4-BE49-F238E27FC236}">
                  <a16:creationId xmlns:a16="http://schemas.microsoft.com/office/drawing/2014/main" id="{B4E9004D-A060-49DF-99B4-49F51C43B67E}"/>
                </a:ext>
              </a:extLst>
            </p:cNvPr>
            <p:cNvSpPr txBox="1"/>
            <p:nvPr/>
          </p:nvSpPr>
          <p:spPr>
            <a:xfrm>
              <a:off x="946639" y="1587810"/>
              <a:ext cx="794863" cy="523220"/>
            </a:xfrm>
            <a:prstGeom prst="rect">
              <a:avLst/>
            </a:prstGeom>
            <a:noFill/>
          </p:spPr>
          <p:txBody>
            <a:bodyPr wrap="square" rtlCol="0">
              <a:spAutoFit/>
            </a:bodyPr>
            <a:lstStyle/>
            <a:p>
              <a:pPr algn="ctr"/>
              <a:r>
                <a:rPr lang="en-US" altLang="zh-CN" sz="2800" b="1" dirty="0">
                  <a:solidFill>
                    <a:schemeClr val="bg1"/>
                  </a:solidFill>
                  <a:latin typeface="Nunito" panose="02000503030000020003" pitchFamily="2" charset="0"/>
                  <a:ea typeface="微软雅黑" panose="020B0503020204020204" pitchFamily="34" charset="-122"/>
                  <a:cs typeface="Arial" panose="020B0604020202020204" pitchFamily="34" charset="0"/>
                </a:rPr>
                <a:t>05</a:t>
              </a:r>
              <a:endParaRPr lang="zh-CN" altLang="en-US" sz="2800" b="1" dirty="0">
                <a:solidFill>
                  <a:schemeClr val="bg1"/>
                </a:solidFill>
                <a:latin typeface="Nunito" panose="02000503030000020003" pitchFamily="2" charset="0"/>
                <a:ea typeface="微软雅黑" panose="020B0503020204020204" pitchFamily="34" charset="-122"/>
                <a:cs typeface="Arial" panose="020B0604020202020204" pitchFamily="34" charset="0"/>
              </a:endParaRPr>
            </a:p>
          </p:txBody>
        </p:sp>
      </p:grpSp>
      <p:sp>
        <p:nvSpPr>
          <p:cNvPr id="58" name="文本框 57">
            <a:extLst>
              <a:ext uri="{FF2B5EF4-FFF2-40B4-BE49-F238E27FC236}">
                <a16:creationId xmlns:a16="http://schemas.microsoft.com/office/drawing/2014/main" id="{CE43C034-8700-4A80-9F50-8797C6602FB8}"/>
              </a:ext>
            </a:extLst>
          </p:cNvPr>
          <p:cNvSpPr txBox="1"/>
          <p:nvPr/>
        </p:nvSpPr>
        <p:spPr>
          <a:xfrm>
            <a:off x="3789427" y="4549292"/>
            <a:ext cx="2295180" cy="892552"/>
          </a:xfrm>
          <a:prstGeom prst="rect">
            <a:avLst/>
          </a:prstGeom>
          <a:noFill/>
        </p:spPr>
        <p:txBody>
          <a:bodyPr wrap="square">
            <a:spAutoFit/>
          </a:bodyPr>
          <a:lstStyle/>
          <a:p>
            <a:r>
              <a:rPr lang="en-US" altLang="zh-CN" sz="2400" b="1" dirty="0">
                <a:solidFill>
                  <a:srgbClr val="F4B860"/>
                </a:solidFill>
                <a:latin typeface="Nunito" panose="02000503030000020003" pitchFamily="2" charset="0"/>
              </a:rPr>
              <a:t>No pilling</a:t>
            </a:r>
          </a:p>
          <a:p>
            <a:r>
              <a:rPr lang="en-US" altLang="zh-CN" sz="1400" dirty="0">
                <a:solidFill>
                  <a:srgbClr val="FFF6EC"/>
                </a:solidFill>
                <a:latin typeface="Arial" panose="020B0604020202020204" pitchFamily="34" charset="0"/>
                <a:cs typeface="Arial" panose="020B0604020202020204" pitchFamily="34" charset="0"/>
              </a:rPr>
              <a:t>Nothing rolls up when you tap.</a:t>
            </a:r>
            <a:endParaRPr lang="zh-CN" altLang="en-US" sz="1400" dirty="0">
              <a:solidFill>
                <a:srgbClr val="FFF6EC"/>
              </a:solidFill>
            </a:endParaRPr>
          </a:p>
        </p:txBody>
      </p:sp>
      <p:grpSp>
        <p:nvGrpSpPr>
          <p:cNvPr id="17" name="组合 16">
            <a:extLst>
              <a:ext uri="{FF2B5EF4-FFF2-40B4-BE49-F238E27FC236}">
                <a16:creationId xmlns:a16="http://schemas.microsoft.com/office/drawing/2014/main" id="{E60F7259-72E3-464A-8139-5E28CB1CB5A3}"/>
              </a:ext>
            </a:extLst>
          </p:cNvPr>
          <p:cNvGrpSpPr/>
          <p:nvPr/>
        </p:nvGrpSpPr>
        <p:grpSpPr>
          <a:xfrm>
            <a:off x="7271579" y="5008808"/>
            <a:ext cx="3891646" cy="1157677"/>
            <a:chOff x="7596188" y="5024047"/>
            <a:chExt cx="3891646" cy="1157677"/>
          </a:xfrm>
        </p:grpSpPr>
        <p:sp>
          <p:nvSpPr>
            <p:cNvPr id="60" name="矩形: 圆角 59">
              <a:extLst>
                <a:ext uri="{FF2B5EF4-FFF2-40B4-BE49-F238E27FC236}">
                  <a16:creationId xmlns:a16="http://schemas.microsoft.com/office/drawing/2014/main" id="{CFDC283B-BBE7-4D58-80D4-85D6CB7CCCAA}"/>
                </a:ext>
              </a:extLst>
            </p:cNvPr>
            <p:cNvSpPr/>
            <p:nvPr/>
          </p:nvSpPr>
          <p:spPr>
            <a:xfrm>
              <a:off x="7596188" y="5024047"/>
              <a:ext cx="3891646" cy="1157677"/>
            </a:xfrm>
            <a:prstGeom prst="roundRect">
              <a:avLst>
                <a:gd name="adj" fmla="val 13648"/>
              </a:avLst>
            </a:prstGeom>
            <a:solidFill>
              <a:srgbClr val="FFF6E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8" name="文本框 67">
              <a:extLst>
                <a:ext uri="{FF2B5EF4-FFF2-40B4-BE49-F238E27FC236}">
                  <a16:creationId xmlns:a16="http://schemas.microsoft.com/office/drawing/2014/main" id="{B2234542-A9E9-4A29-AD35-AA6CF47A2AF4}"/>
                </a:ext>
              </a:extLst>
            </p:cNvPr>
            <p:cNvSpPr txBox="1"/>
            <p:nvPr/>
          </p:nvSpPr>
          <p:spPr>
            <a:xfrm>
              <a:off x="7764023" y="5024047"/>
              <a:ext cx="3660257" cy="1046440"/>
            </a:xfrm>
            <a:prstGeom prst="rect">
              <a:avLst/>
            </a:prstGeom>
            <a:noFill/>
          </p:spPr>
          <p:txBody>
            <a:bodyPr wrap="square">
              <a:spAutoFit/>
            </a:bodyPr>
            <a:lstStyle/>
            <a:p>
              <a:pPr>
                <a:lnSpc>
                  <a:spcPct val="150000"/>
                </a:lnSpc>
              </a:pPr>
              <a:r>
                <a:rPr lang="en-US" altLang="zh-CN" sz="2000" i="0" dirty="0">
                  <a:solidFill>
                    <a:srgbClr val="FFF6EC"/>
                  </a:solidFill>
                  <a:latin typeface="苹方 粗体" panose="020B0600000000000000" pitchFamily="34" charset="-122"/>
                  <a:ea typeface="苹方 粗体" panose="020B0600000000000000" pitchFamily="34" charset="-122"/>
                  <a:cs typeface="Aptos"/>
                </a:rPr>
                <a:t>        Final effect: </a:t>
              </a:r>
            </a:p>
            <a:p>
              <a:r>
                <a:rPr lang="en-US" altLang="zh-CN" sz="1600" i="0" dirty="0">
                  <a:solidFill>
                    <a:srgbClr val="F4B860"/>
                  </a:solidFill>
                  <a:latin typeface="苹方 中等" panose="020B0400000000000000" pitchFamily="34" charset="-122"/>
                  <a:ea typeface="苹方 中等" panose="020B0400000000000000" pitchFamily="34" charset="-122"/>
                  <a:cs typeface="Aptos"/>
                </a:rPr>
                <a:t>foundation spreads more easily and looks less patchy.</a:t>
              </a:r>
              <a:endParaRPr lang="zh-CN" altLang="en-US" sz="1600" dirty="0">
                <a:solidFill>
                  <a:srgbClr val="F4B860"/>
                </a:solidFill>
                <a:latin typeface="苹方 中等" panose="020B0400000000000000" pitchFamily="34" charset="-122"/>
                <a:ea typeface="苹方 中等" panose="020B0400000000000000" pitchFamily="34" charset="-122"/>
              </a:endParaRPr>
            </a:p>
          </p:txBody>
        </p:sp>
        <p:grpSp>
          <p:nvGrpSpPr>
            <p:cNvPr id="70" name="组合 69">
              <a:extLst>
                <a:ext uri="{FF2B5EF4-FFF2-40B4-BE49-F238E27FC236}">
                  <a16:creationId xmlns:a16="http://schemas.microsoft.com/office/drawing/2014/main" id="{EBCA1E96-7D88-4F21-A9AE-31E3D1B220A2}"/>
                </a:ext>
              </a:extLst>
            </p:cNvPr>
            <p:cNvGrpSpPr/>
            <p:nvPr/>
          </p:nvGrpSpPr>
          <p:grpSpPr>
            <a:xfrm>
              <a:off x="7921028" y="5188636"/>
              <a:ext cx="410062" cy="274578"/>
              <a:chOff x="930275" y="6084973"/>
              <a:chExt cx="410062" cy="274578"/>
            </a:xfrm>
          </p:grpSpPr>
          <p:sp>
            <p:nvSpPr>
              <p:cNvPr id="71" name="Freeform 154">
                <a:extLst>
                  <a:ext uri="{FF2B5EF4-FFF2-40B4-BE49-F238E27FC236}">
                    <a16:creationId xmlns:a16="http://schemas.microsoft.com/office/drawing/2014/main" id="{5F9F26BF-C488-43A1-A848-B2F0F38D25D1}"/>
                  </a:ext>
                </a:extLst>
              </p:cNvPr>
              <p:cNvSpPr>
                <a:spLocks noEditPoints="1"/>
              </p:cNvSpPr>
              <p:nvPr/>
            </p:nvSpPr>
            <p:spPr bwMode="auto">
              <a:xfrm>
                <a:off x="930275" y="6084973"/>
                <a:ext cx="410062" cy="274578"/>
              </a:xfrm>
              <a:custGeom>
                <a:avLst/>
                <a:gdLst>
                  <a:gd name="T0" fmla="*/ 48 w 96"/>
                  <a:gd name="T1" fmla="*/ 0 h 64"/>
                  <a:gd name="T2" fmla="*/ 0 w 96"/>
                  <a:gd name="T3" fmla="*/ 32 h 64"/>
                  <a:gd name="T4" fmla="*/ 48 w 96"/>
                  <a:gd name="T5" fmla="*/ 64 h 64"/>
                  <a:gd name="T6" fmla="*/ 96 w 96"/>
                  <a:gd name="T7" fmla="*/ 32 h 64"/>
                  <a:gd name="T8" fmla="*/ 48 w 96"/>
                  <a:gd name="T9" fmla="*/ 0 h 64"/>
                  <a:gd name="T10" fmla="*/ 48 w 96"/>
                  <a:gd name="T11" fmla="*/ 60 h 64"/>
                  <a:gd name="T12" fmla="*/ 5 w 96"/>
                  <a:gd name="T13" fmla="*/ 32 h 64"/>
                  <a:gd name="T14" fmla="*/ 48 w 96"/>
                  <a:gd name="T15" fmla="*/ 4 h 64"/>
                  <a:gd name="T16" fmla="*/ 91 w 96"/>
                  <a:gd name="T17" fmla="*/ 32 h 64"/>
                  <a:gd name="T18" fmla="*/ 48 w 96"/>
                  <a:gd name="T19"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64">
                    <a:moveTo>
                      <a:pt x="48" y="0"/>
                    </a:moveTo>
                    <a:cubicBezTo>
                      <a:pt x="19" y="0"/>
                      <a:pt x="0" y="32"/>
                      <a:pt x="0" y="32"/>
                    </a:cubicBezTo>
                    <a:cubicBezTo>
                      <a:pt x="0" y="32"/>
                      <a:pt x="19" y="64"/>
                      <a:pt x="48" y="64"/>
                    </a:cubicBezTo>
                    <a:cubicBezTo>
                      <a:pt x="77" y="64"/>
                      <a:pt x="96" y="32"/>
                      <a:pt x="96" y="32"/>
                    </a:cubicBezTo>
                    <a:cubicBezTo>
                      <a:pt x="96" y="32"/>
                      <a:pt x="77" y="0"/>
                      <a:pt x="48" y="0"/>
                    </a:cubicBezTo>
                    <a:close/>
                    <a:moveTo>
                      <a:pt x="48" y="60"/>
                    </a:moveTo>
                    <a:cubicBezTo>
                      <a:pt x="26" y="60"/>
                      <a:pt x="10" y="39"/>
                      <a:pt x="5" y="32"/>
                    </a:cubicBezTo>
                    <a:cubicBezTo>
                      <a:pt x="10" y="25"/>
                      <a:pt x="26" y="4"/>
                      <a:pt x="48" y="4"/>
                    </a:cubicBezTo>
                    <a:cubicBezTo>
                      <a:pt x="70" y="4"/>
                      <a:pt x="86" y="25"/>
                      <a:pt x="91" y="32"/>
                    </a:cubicBezTo>
                    <a:cubicBezTo>
                      <a:pt x="86" y="39"/>
                      <a:pt x="70" y="60"/>
                      <a:pt x="48" y="6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Freeform 155">
                <a:extLst>
                  <a:ext uri="{FF2B5EF4-FFF2-40B4-BE49-F238E27FC236}">
                    <a16:creationId xmlns:a16="http://schemas.microsoft.com/office/drawing/2014/main" id="{1ED9056C-CA44-4226-B651-B0BE693CDCA2}"/>
                  </a:ext>
                </a:extLst>
              </p:cNvPr>
              <p:cNvSpPr>
                <a:spLocks noEditPoints="1"/>
              </p:cNvSpPr>
              <p:nvPr/>
            </p:nvSpPr>
            <p:spPr bwMode="auto">
              <a:xfrm>
                <a:off x="1049500" y="6137359"/>
                <a:ext cx="171612" cy="169805"/>
              </a:xfrm>
              <a:custGeom>
                <a:avLst/>
                <a:gdLst>
                  <a:gd name="T0" fmla="*/ 20 w 40"/>
                  <a:gd name="T1" fmla="*/ 0 h 40"/>
                  <a:gd name="T2" fmla="*/ 0 w 40"/>
                  <a:gd name="T3" fmla="*/ 20 h 40"/>
                  <a:gd name="T4" fmla="*/ 20 w 40"/>
                  <a:gd name="T5" fmla="*/ 40 h 40"/>
                  <a:gd name="T6" fmla="*/ 40 w 40"/>
                  <a:gd name="T7" fmla="*/ 20 h 40"/>
                  <a:gd name="T8" fmla="*/ 20 w 40"/>
                  <a:gd name="T9" fmla="*/ 0 h 40"/>
                  <a:gd name="T10" fmla="*/ 20 w 40"/>
                  <a:gd name="T11" fmla="*/ 36 h 40"/>
                  <a:gd name="T12" fmla="*/ 4 w 40"/>
                  <a:gd name="T13" fmla="*/ 20 h 40"/>
                  <a:gd name="T14" fmla="*/ 20 w 40"/>
                  <a:gd name="T15" fmla="*/ 4 h 40"/>
                  <a:gd name="T16" fmla="*/ 36 w 40"/>
                  <a:gd name="T17" fmla="*/ 20 h 40"/>
                  <a:gd name="T18" fmla="*/ 20 w 40"/>
                  <a:gd name="T19" fmla="*/ 3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0">
                    <a:moveTo>
                      <a:pt x="20" y="0"/>
                    </a:moveTo>
                    <a:cubicBezTo>
                      <a:pt x="9" y="0"/>
                      <a:pt x="0" y="9"/>
                      <a:pt x="0" y="20"/>
                    </a:cubicBezTo>
                    <a:cubicBezTo>
                      <a:pt x="0" y="31"/>
                      <a:pt x="9" y="40"/>
                      <a:pt x="20" y="40"/>
                    </a:cubicBezTo>
                    <a:cubicBezTo>
                      <a:pt x="31" y="40"/>
                      <a:pt x="40" y="31"/>
                      <a:pt x="40" y="20"/>
                    </a:cubicBezTo>
                    <a:cubicBezTo>
                      <a:pt x="40" y="9"/>
                      <a:pt x="31" y="0"/>
                      <a:pt x="20" y="0"/>
                    </a:cubicBezTo>
                    <a:close/>
                    <a:moveTo>
                      <a:pt x="20" y="36"/>
                    </a:moveTo>
                    <a:cubicBezTo>
                      <a:pt x="11" y="36"/>
                      <a:pt x="4" y="29"/>
                      <a:pt x="4" y="20"/>
                    </a:cubicBezTo>
                    <a:cubicBezTo>
                      <a:pt x="4" y="11"/>
                      <a:pt x="11" y="4"/>
                      <a:pt x="20" y="4"/>
                    </a:cubicBezTo>
                    <a:cubicBezTo>
                      <a:pt x="29" y="4"/>
                      <a:pt x="36" y="11"/>
                      <a:pt x="36" y="20"/>
                    </a:cubicBezTo>
                    <a:cubicBezTo>
                      <a:pt x="36" y="29"/>
                      <a:pt x="29" y="36"/>
                      <a:pt x="20"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grpSp>
        <p:nvGrpSpPr>
          <p:cNvPr id="73" name="组合 72">
            <a:extLst>
              <a:ext uri="{FF2B5EF4-FFF2-40B4-BE49-F238E27FC236}">
                <a16:creationId xmlns:a16="http://schemas.microsoft.com/office/drawing/2014/main" id="{C7E7AAF5-BAE7-4763-BC0B-F548AEB4265B}"/>
              </a:ext>
            </a:extLst>
          </p:cNvPr>
          <p:cNvGrpSpPr/>
          <p:nvPr/>
        </p:nvGrpSpPr>
        <p:grpSpPr>
          <a:xfrm>
            <a:off x="2919414" y="239888"/>
            <a:ext cx="8005718" cy="761747"/>
            <a:chOff x="3671888" y="294042"/>
            <a:chExt cx="8005718" cy="761747"/>
          </a:xfrm>
        </p:grpSpPr>
        <p:sp>
          <p:nvSpPr>
            <p:cNvPr id="74" name="文本框 73">
              <a:extLst>
                <a:ext uri="{FF2B5EF4-FFF2-40B4-BE49-F238E27FC236}">
                  <a16:creationId xmlns:a16="http://schemas.microsoft.com/office/drawing/2014/main" id="{5844C2C1-DDC1-422F-86FC-6076081E88F7}"/>
                </a:ext>
              </a:extLst>
            </p:cNvPr>
            <p:cNvSpPr txBox="1"/>
            <p:nvPr/>
          </p:nvSpPr>
          <p:spPr>
            <a:xfrm>
              <a:off x="3671888" y="294042"/>
              <a:ext cx="8005718"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Your six-minute AM routine</a:t>
              </a:r>
              <a:endParaRPr lang="zh-CN" altLang="en-US" dirty="0"/>
            </a:p>
          </p:txBody>
        </p:sp>
        <p:sp>
          <p:nvSpPr>
            <p:cNvPr id="75" name="文本框 74">
              <a:extLst>
                <a:ext uri="{FF2B5EF4-FFF2-40B4-BE49-F238E27FC236}">
                  <a16:creationId xmlns:a16="http://schemas.microsoft.com/office/drawing/2014/main" id="{21C596FB-E59A-4C85-BBE0-5D9DC06968F9}"/>
                </a:ext>
              </a:extLst>
            </p:cNvPr>
            <p:cNvSpPr txBox="1"/>
            <p:nvPr/>
          </p:nvSpPr>
          <p:spPr>
            <a:xfrm>
              <a:off x="3781424" y="824957"/>
              <a:ext cx="7753350"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Keep layers light and give each one a moment to settle.</a:t>
              </a:r>
            </a:p>
          </p:txBody>
        </p:sp>
      </p:grpSp>
      <p:pic>
        <p:nvPicPr>
          <p:cNvPr id="76" name="图片 75">
            <a:extLst>
              <a:ext uri="{FF2B5EF4-FFF2-40B4-BE49-F238E27FC236}">
                <a16:creationId xmlns:a16="http://schemas.microsoft.com/office/drawing/2014/main" id="{260A9967-E312-49FE-9E54-6F92908B44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38656" y="328587"/>
            <a:ext cx="588173" cy="641643"/>
          </a:xfrm>
          <a:prstGeom prst="rect">
            <a:avLst/>
          </a:prstGeom>
        </p:spPr>
      </p:pic>
    </p:spTree>
    <p:extLst>
      <p:ext uri="{BB962C8B-B14F-4D97-AF65-F5344CB8AC3E}">
        <p14:creationId xmlns:p14="http://schemas.microsoft.com/office/powerpoint/2010/main" val="1661944692"/>
      </p:ext>
    </p:extLst>
  </p:cSld>
  <p:clrMapOvr>
    <a:masterClrMapping/>
  </p:clrMapOvr>
  <p:transition spd="slow" advClick="0">
    <p:fade/>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2" name="TextBox 28">
            <a:extLst>
              <a:ext uri="{FF2B5EF4-FFF2-40B4-BE49-F238E27FC236}">
                <a16:creationId xmlns:a16="http://schemas.microsoft.com/office/drawing/2014/main" id="{4F1F5C57-3507-451F-BBCF-2C0FCBD2CF0C}"/>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grpSp>
        <p:nvGrpSpPr>
          <p:cNvPr id="4" name="组合 3">
            <a:extLst>
              <a:ext uri="{FF2B5EF4-FFF2-40B4-BE49-F238E27FC236}">
                <a16:creationId xmlns:a16="http://schemas.microsoft.com/office/drawing/2014/main" id="{98818CC0-21AD-4ADF-90AF-41BAA0C0DC59}"/>
              </a:ext>
            </a:extLst>
          </p:cNvPr>
          <p:cNvGrpSpPr/>
          <p:nvPr/>
        </p:nvGrpSpPr>
        <p:grpSpPr>
          <a:xfrm>
            <a:off x="182669" y="164290"/>
            <a:ext cx="2079519" cy="259505"/>
            <a:chOff x="182669" y="164290"/>
            <a:chExt cx="2079519" cy="259505"/>
          </a:xfrm>
        </p:grpSpPr>
        <p:sp>
          <p:nvSpPr>
            <p:cNvPr id="5" name="TextBox 2">
              <a:extLst>
                <a:ext uri="{FF2B5EF4-FFF2-40B4-BE49-F238E27FC236}">
                  <a16:creationId xmlns:a16="http://schemas.microsoft.com/office/drawing/2014/main" id="{81EE3589-3EF7-45A1-A19B-C02054C96E1A}"/>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05 / SKIN PREP</a:t>
              </a:r>
              <a:endParaRPr sz="1400" i="0" dirty="0">
                <a:solidFill>
                  <a:schemeClr val="bg1"/>
                </a:solidFill>
                <a:latin typeface="Nunito" panose="02000503030000020003" pitchFamily="2" charset="0"/>
                <a:ea typeface="Calibri"/>
              </a:endParaRPr>
            </a:p>
          </p:txBody>
        </p:sp>
        <p:cxnSp>
          <p:nvCxnSpPr>
            <p:cNvPr id="6" name="直接连接符 5">
              <a:extLst>
                <a:ext uri="{FF2B5EF4-FFF2-40B4-BE49-F238E27FC236}">
                  <a16:creationId xmlns:a16="http://schemas.microsoft.com/office/drawing/2014/main" id="{05188403-4A6F-498A-B342-EB48B24C659E}"/>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7" name="组合 6">
            <a:extLst>
              <a:ext uri="{FF2B5EF4-FFF2-40B4-BE49-F238E27FC236}">
                <a16:creationId xmlns:a16="http://schemas.microsoft.com/office/drawing/2014/main" id="{D88B5FCD-859C-4017-9212-0ADEA2E89773}"/>
              </a:ext>
            </a:extLst>
          </p:cNvPr>
          <p:cNvGrpSpPr/>
          <p:nvPr/>
        </p:nvGrpSpPr>
        <p:grpSpPr>
          <a:xfrm>
            <a:off x="3642191" y="188574"/>
            <a:ext cx="6353172" cy="761747"/>
            <a:chOff x="3671888" y="294042"/>
            <a:chExt cx="6353172" cy="761747"/>
          </a:xfrm>
        </p:grpSpPr>
        <p:sp>
          <p:nvSpPr>
            <p:cNvPr id="8" name="文本框 7">
              <a:extLst>
                <a:ext uri="{FF2B5EF4-FFF2-40B4-BE49-F238E27FC236}">
                  <a16:creationId xmlns:a16="http://schemas.microsoft.com/office/drawing/2014/main" id="{823AEDE6-7A0A-4784-8FE2-ED4C569505FB}"/>
                </a:ext>
              </a:extLst>
            </p:cNvPr>
            <p:cNvSpPr txBox="1"/>
            <p:nvPr/>
          </p:nvSpPr>
          <p:spPr>
            <a:xfrm>
              <a:off x="3671888" y="294042"/>
              <a:ext cx="6136616"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Your simple PM reset</a:t>
              </a:r>
              <a:endParaRPr lang="zh-CN" altLang="en-US" dirty="0"/>
            </a:p>
          </p:txBody>
        </p:sp>
        <p:sp>
          <p:nvSpPr>
            <p:cNvPr id="9" name="文本框 8">
              <a:extLst>
                <a:ext uri="{FF2B5EF4-FFF2-40B4-BE49-F238E27FC236}">
                  <a16:creationId xmlns:a16="http://schemas.microsoft.com/office/drawing/2014/main" id="{90D76EAA-4A14-48E2-935E-C1AB7D069EB3}"/>
                </a:ext>
              </a:extLst>
            </p:cNvPr>
            <p:cNvSpPr txBox="1"/>
            <p:nvPr/>
          </p:nvSpPr>
          <p:spPr>
            <a:xfrm>
              <a:off x="3781424" y="824957"/>
              <a:ext cx="6243636"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Double-cleanse only for makeup or heavy SPF.</a:t>
              </a:r>
            </a:p>
          </p:txBody>
        </p:sp>
      </p:grpSp>
      <p:sp>
        <p:nvSpPr>
          <p:cNvPr id="15" name="文本框 14">
            <a:extLst>
              <a:ext uri="{FF2B5EF4-FFF2-40B4-BE49-F238E27FC236}">
                <a16:creationId xmlns:a16="http://schemas.microsoft.com/office/drawing/2014/main" id="{863A36D6-21F4-4F8A-8B7F-F87FE7AFB4CF}"/>
              </a:ext>
            </a:extLst>
          </p:cNvPr>
          <p:cNvSpPr txBox="1"/>
          <p:nvPr/>
        </p:nvSpPr>
        <p:spPr>
          <a:xfrm>
            <a:off x="5866083" y="5739044"/>
            <a:ext cx="5555662" cy="646331"/>
          </a:xfrm>
          <a:prstGeom prst="rect">
            <a:avLst/>
          </a:prstGeom>
          <a:noFill/>
        </p:spPr>
        <p:txBody>
          <a:bodyPr wrap="square">
            <a:spAutoFit/>
          </a:bodyPr>
          <a:lstStyle/>
          <a:p>
            <a:r>
              <a:rPr lang="en-US" altLang="zh-CN" sz="2000" dirty="0">
                <a:solidFill>
                  <a:srgbClr val="FFF6EC"/>
                </a:solidFill>
                <a:latin typeface="苹方 粗体" panose="020B0600000000000000" pitchFamily="34" charset="-122"/>
                <a:ea typeface="苹方 粗体" panose="020B0600000000000000" pitchFamily="34" charset="-122"/>
                <a:cs typeface="Arial" panose="020B0604020202020204" pitchFamily="34" charset="0"/>
              </a:rPr>
              <a:t>PM goal: </a:t>
            </a:r>
          </a:p>
          <a:p>
            <a:r>
              <a:rPr lang="en-US" altLang="zh-CN" sz="1600" dirty="0">
                <a:solidFill>
                  <a:srgbClr val="F4B860"/>
                </a:solidFill>
                <a:latin typeface="苹方 中等" panose="020B0400000000000000" pitchFamily="34" charset="-122"/>
                <a:ea typeface="苹方 中等" panose="020B0400000000000000" pitchFamily="34" charset="-122"/>
                <a:cs typeface="Arial" panose="020B0604020202020204" pitchFamily="34" charset="0"/>
              </a:rPr>
              <a:t>remove the day, cleanse gently, and bring back comfort.</a:t>
            </a:r>
            <a:endParaRPr lang="zh-CN" altLang="en-US" sz="1600" dirty="0">
              <a:solidFill>
                <a:srgbClr val="F4B860"/>
              </a:solidFill>
              <a:latin typeface="苹方 中等" panose="020B0400000000000000" pitchFamily="34" charset="-122"/>
              <a:ea typeface="苹方 中等" panose="020B0400000000000000" pitchFamily="34" charset="-122"/>
              <a:cs typeface="Arial" panose="020B0604020202020204" pitchFamily="34" charset="0"/>
            </a:endParaRPr>
          </a:p>
        </p:txBody>
      </p:sp>
      <p:sp>
        <p:nvSpPr>
          <p:cNvPr id="48" name="文本框 47">
            <a:extLst>
              <a:ext uri="{FF2B5EF4-FFF2-40B4-BE49-F238E27FC236}">
                <a16:creationId xmlns:a16="http://schemas.microsoft.com/office/drawing/2014/main" id="{07BABFA0-DB22-4039-AB8E-6D05ACFDE6E3}"/>
              </a:ext>
            </a:extLst>
          </p:cNvPr>
          <p:cNvSpPr txBox="1"/>
          <p:nvPr/>
        </p:nvSpPr>
        <p:spPr>
          <a:xfrm>
            <a:off x="-3957" y="427526"/>
            <a:ext cx="1829186" cy="305533"/>
          </a:xfrm>
          <a:prstGeom prst="rect">
            <a:avLst/>
          </a:prstGeom>
          <a:noFill/>
        </p:spPr>
        <p:txBody>
          <a:bodyPr wrap="square">
            <a:spAutoFit/>
          </a:bodyPr>
          <a:lstStyle/>
          <a:p>
            <a:pPr algn="r">
              <a:lnSpc>
                <a:spcPts val="1600"/>
              </a:lnSpc>
            </a:pPr>
            <a:r>
              <a:rPr lang="en-US" altLang="zh-CN" sz="1600" dirty="0">
                <a:solidFill>
                  <a:srgbClr val="FFFF00"/>
                </a:solidFill>
                <a:latin typeface="Nunito" panose="02000503030000020003" pitchFamily="2" charset="0"/>
              </a:rPr>
              <a:t>NIGHT ROUTINE</a:t>
            </a:r>
            <a:endParaRPr lang="zh-CN" altLang="en-US" sz="1600" dirty="0">
              <a:solidFill>
                <a:srgbClr val="FFFF00"/>
              </a:solidFill>
              <a:latin typeface="Nunito" panose="02000503030000020003" pitchFamily="2" charset="0"/>
            </a:endParaRPr>
          </a:p>
        </p:txBody>
      </p:sp>
      <p:sp>
        <p:nvSpPr>
          <p:cNvPr id="50" name="Freeform 224">
            <a:extLst>
              <a:ext uri="{FF2B5EF4-FFF2-40B4-BE49-F238E27FC236}">
                <a16:creationId xmlns:a16="http://schemas.microsoft.com/office/drawing/2014/main" id="{6B6340BC-6BC9-4E8A-8014-B04058EDFF3F}"/>
              </a:ext>
            </a:extLst>
          </p:cNvPr>
          <p:cNvSpPr/>
          <p:nvPr/>
        </p:nvSpPr>
        <p:spPr bwMode="auto">
          <a:xfrm rot="12778972">
            <a:off x="3201108" y="320349"/>
            <a:ext cx="378426" cy="612688"/>
          </a:xfrm>
          <a:custGeom>
            <a:avLst/>
            <a:gdLst>
              <a:gd name="T0" fmla="*/ 149 w 185"/>
              <a:gd name="T1" fmla="*/ 36 h 300"/>
              <a:gd name="T2" fmla="*/ 185 w 185"/>
              <a:gd name="T3" fmla="*/ 9 h 300"/>
              <a:gd name="T4" fmla="*/ 57 w 185"/>
              <a:gd name="T5" fmla="*/ 48 h 300"/>
              <a:gd name="T6" fmla="*/ 57 w 185"/>
              <a:gd name="T7" fmla="*/ 252 h 300"/>
              <a:gd name="T8" fmla="*/ 185 w 185"/>
              <a:gd name="T9" fmla="*/ 292 h 300"/>
              <a:gd name="T10" fmla="*/ 149 w 185"/>
              <a:gd name="T11" fmla="*/ 265 h 300"/>
              <a:gd name="T12" fmla="*/ 149 w 185"/>
              <a:gd name="T13" fmla="*/ 36 h 300"/>
            </a:gdLst>
            <a:ahLst/>
            <a:cxnLst>
              <a:cxn ang="0">
                <a:pos x="T0" y="T1"/>
              </a:cxn>
              <a:cxn ang="0">
                <a:pos x="T2" y="T3"/>
              </a:cxn>
              <a:cxn ang="0">
                <a:pos x="T4" y="T5"/>
              </a:cxn>
              <a:cxn ang="0">
                <a:pos x="T6" y="T7"/>
              </a:cxn>
              <a:cxn ang="0">
                <a:pos x="T8" y="T9"/>
              </a:cxn>
              <a:cxn ang="0">
                <a:pos x="T10" y="T11"/>
              </a:cxn>
              <a:cxn ang="0">
                <a:pos x="T12" y="T13"/>
              </a:cxn>
            </a:cxnLst>
            <a:rect l="0" t="0" r="r" b="b"/>
            <a:pathLst>
              <a:path w="185" h="300">
                <a:moveTo>
                  <a:pt x="149" y="36"/>
                </a:moveTo>
                <a:cubicBezTo>
                  <a:pt x="160" y="25"/>
                  <a:pt x="172" y="16"/>
                  <a:pt x="185" y="9"/>
                </a:cubicBezTo>
                <a:cubicBezTo>
                  <a:pt x="140" y="0"/>
                  <a:pt x="92" y="14"/>
                  <a:pt x="57" y="48"/>
                </a:cubicBezTo>
                <a:cubicBezTo>
                  <a:pt x="0" y="105"/>
                  <a:pt x="0" y="196"/>
                  <a:pt x="57" y="252"/>
                </a:cubicBezTo>
                <a:cubicBezTo>
                  <a:pt x="92" y="287"/>
                  <a:pt x="140" y="300"/>
                  <a:pt x="185" y="292"/>
                </a:cubicBezTo>
                <a:cubicBezTo>
                  <a:pt x="172" y="285"/>
                  <a:pt x="160" y="276"/>
                  <a:pt x="149" y="265"/>
                </a:cubicBezTo>
                <a:cubicBezTo>
                  <a:pt x="86" y="202"/>
                  <a:pt x="86" y="99"/>
                  <a:pt x="149" y="36"/>
                </a:cubicBezTo>
                <a:close/>
              </a:path>
            </a:pathLst>
          </a:custGeom>
          <a:solidFill>
            <a:srgbClr val="F4B860"/>
          </a:solidFill>
          <a:ln>
            <a:noFill/>
          </a:ln>
        </p:spPr>
        <p:txBody>
          <a:bodyPr vert="horz" wrap="square" lIns="91440" tIns="45720" rIns="91440" bIns="45720" numCol="1" anchor="t" anchorCtr="0" compatLnSpc="1">
            <a:prstTxWarp prst="textNoShape">
              <a:avLst/>
            </a:prstTxWarp>
          </a:bodyPr>
          <a:lstStyle/>
          <a:p>
            <a:endParaRPr lang="zh-CN" altLang="en-US"/>
          </a:p>
        </p:txBody>
      </p:sp>
      <p:grpSp>
        <p:nvGrpSpPr>
          <p:cNvPr id="93" name="组合 92">
            <a:extLst>
              <a:ext uri="{FF2B5EF4-FFF2-40B4-BE49-F238E27FC236}">
                <a16:creationId xmlns:a16="http://schemas.microsoft.com/office/drawing/2014/main" id="{F4674760-720A-438B-B50E-F99F2F90AF7C}"/>
              </a:ext>
            </a:extLst>
          </p:cNvPr>
          <p:cNvGrpSpPr/>
          <p:nvPr/>
        </p:nvGrpSpPr>
        <p:grpSpPr>
          <a:xfrm>
            <a:off x="1084798" y="1263974"/>
            <a:ext cx="9474462" cy="4229055"/>
            <a:chOff x="1865848" y="1229944"/>
            <a:chExt cx="9474462" cy="4229055"/>
          </a:xfrm>
        </p:grpSpPr>
        <p:pic>
          <p:nvPicPr>
            <p:cNvPr id="52" name="图片 51">
              <a:extLst>
                <a:ext uri="{FF2B5EF4-FFF2-40B4-BE49-F238E27FC236}">
                  <a16:creationId xmlns:a16="http://schemas.microsoft.com/office/drawing/2014/main" id="{52738CFC-5CB5-489D-82C6-7887EC1D192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23836" y="2085658"/>
              <a:ext cx="3916807" cy="2631847"/>
            </a:xfrm>
            <a:prstGeom prst="rect">
              <a:avLst/>
            </a:prstGeom>
          </p:spPr>
        </p:pic>
        <p:grpSp>
          <p:nvGrpSpPr>
            <p:cNvPr id="59" name="组合 58">
              <a:extLst>
                <a:ext uri="{FF2B5EF4-FFF2-40B4-BE49-F238E27FC236}">
                  <a16:creationId xmlns:a16="http://schemas.microsoft.com/office/drawing/2014/main" id="{AF2E5821-6BB4-4B73-BDB7-1D9FDCF3DEA1}"/>
                </a:ext>
              </a:extLst>
            </p:cNvPr>
            <p:cNvGrpSpPr/>
            <p:nvPr/>
          </p:nvGrpSpPr>
          <p:grpSpPr>
            <a:xfrm>
              <a:off x="2716948" y="1229944"/>
              <a:ext cx="3165173" cy="892552"/>
              <a:chOff x="2638195" y="1167445"/>
              <a:chExt cx="3165173" cy="892552"/>
            </a:xfrm>
          </p:grpSpPr>
          <p:sp>
            <p:nvSpPr>
              <p:cNvPr id="3" name="文本框 2">
                <a:extLst>
                  <a:ext uri="{FF2B5EF4-FFF2-40B4-BE49-F238E27FC236}">
                    <a16:creationId xmlns:a16="http://schemas.microsoft.com/office/drawing/2014/main" id="{53F2B265-67C1-4BD5-98A8-B704943EEBCD}"/>
                  </a:ext>
                </a:extLst>
              </p:cNvPr>
              <p:cNvSpPr txBox="1"/>
              <p:nvPr/>
            </p:nvSpPr>
            <p:spPr>
              <a:xfrm>
                <a:off x="2638195" y="1167445"/>
                <a:ext cx="2267061" cy="892552"/>
              </a:xfrm>
              <a:prstGeom prst="rect">
                <a:avLst/>
              </a:prstGeom>
              <a:noFill/>
            </p:spPr>
            <p:txBody>
              <a:bodyPr wrap="square">
                <a:spAutoFit/>
              </a:bodyPr>
              <a:lstStyle/>
              <a:p>
                <a:pPr algn="r"/>
                <a:r>
                  <a:rPr lang="en-US" altLang="zh-CN" sz="2400" b="1" dirty="0">
                    <a:solidFill>
                      <a:srgbClr val="E2641F"/>
                    </a:solidFill>
                    <a:latin typeface="Nunito" panose="02000503030000020003" pitchFamily="2" charset="0"/>
                  </a:rPr>
                  <a:t>Break it down </a:t>
                </a:r>
                <a:r>
                  <a:rPr lang="en-US" altLang="zh-CN" sz="1400" dirty="0">
                    <a:solidFill>
                      <a:srgbClr val="FFF6EC"/>
                    </a:solidFill>
                    <a:latin typeface="Arial" panose="020B0604020202020204" pitchFamily="34" charset="0"/>
                    <a:cs typeface="Arial" panose="020B0604020202020204" pitchFamily="34" charset="0"/>
                  </a:rPr>
                  <a:t>Use oil, balm, or micellar water first.</a:t>
                </a:r>
                <a:endParaRPr lang="zh-CN" altLang="en-US" sz="1400" dirty="0">
                  <a:solidFill>
                    <a:srgbClr val="FFF6EC"/>
                  </a:solidFill>
                </a:endParaRPr>
              </a:p>
            </p:txBody>
          </p:sp>
          <p:grpSp>
            <p:nvGrpSpPr>
              <p:cNvPr id="55" name="组合 54">
                <a:extLst>
                  <a:ext uri="{FF2B5EF4-FFF2-40B4-BE49-F238E27FC236}">
                    <a16:creationId xmlns:a16="http://schemas.microsoft.com/office/drawing/2014/main" id="{64B20773-EC86-4D4D-A4FA-8E5756EB3F24}"/>
                  </a:ext>
                </a:extLst>
              </p:cNvPr>
              <p:cNvGrpSpPr/>
              <p:nvPr/>
            </p:nvGrpSpPr>
            <p:grpSpPr>
              <a:xfrm>
                <a:off x="5000486" y="1381414"/>
                <a:ext cx="802882" cy="464614"/>
                <a:chOff x="4943411" y="1191219"/>
                <a:chExt cx="802882" cy="464614"/>
              </a:xfrm>
            </p:grpSpPr>
            <p:sp>
              <p:nvSpPr>
                <p:cNvPr id="53" name="矩形: 圆角 52">
                  <a:extLst>
                    <a:ext uri="{FF2B5EF4-FFF2-40B4-BE49-F238E27FC236}">
                      <a16:creationId xmlns:a16="http://schemas.microsoft.com/office/drawing/2014/main" id="{94A6BB65-58B3-413B-B3B6-97160A3B1785}"/>
                    </a:ext>
                  </a:extLst>
                </p:cNvPr>
                <p:cNvSpPr/>
                <p:nvPr/>
              </p:nvSpPr>
              <p:spPr>
                <a:xfrm>
                  <a:off x="4943411" y="1191219"/>
                  <a:ext cx="794863" cy="461664"/>
                </a:xfrm>
                <a:prstGeom prst="roundRect">
                  <a:avLst>
                    <a:gd name="adj" fmla="val 21187"/>
                  </a:avLst>
                </a:prstGeom>
                <a:solidFill>
                  <a:srgbClr val="FFF6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矩形: 圆角 53">
                  <a:extLst>
                    <a:ext uri="{FF2B5EF4-FFF2-40B4-BE49-F238E27FC236}">
                      <a16:creationId xmlns:a16="http://schemas.microsoft.com/office/drawing/2014/main" id="{A3CF4AEA-2D5C-44C2-A694-855630FC08CB}"/>
                    </a:ext>
                  </a:extLst>
                </p:cNvPr>
                <p:cNvSpPr/>
                <p:nvPr/>
              </p:nvSpPr>
              <p:spPr>
                <a:xfrm>
                  <a:off x="4988092" y="1239913"/>
                  <a:ext cx="707858" cy="357019"/>
                </a:xfrm>
                <a:prstGeom prst="roundRect">
                  <a:avLst>
                    <a:gd name="adj" fmla="val 21187"/>
                  </a:avLst>
                </a:prstGeom>
                <a:solidFill>
                  <a:srgbClr val="FFF6EC"/>
                </a:solidFill>
                <a:ln w="9525">
                  <a:solidFill>
                    <a:srgbClr val="E2641F"/>
                  </a:solidFill>
                  <a:prstDash val="dashDot"/>
                  <a:extLst>
                    <a:ext uri="{C807C97D-BFC1-408E-A445-0C87EB9F89A2}">
                      <ask:lineSketchStyleProps xmlns:ask="http://schemas.microsoft.com/office/drawing/2018/sketchyshapes" sd="1996360508">
                        <a:custGeom>
                          <a:avLst/>
                          <a:gdLst>
                            <a:gd name="connsiteX0" fmla="*/ 0 w 707858"/>
                            <a:gd name="connsiteY0" fmla="*/ 75642 h 357019"/>
                            <a:gd name="connsiteX1" fmla="*/ 75642 w 707858"/>
                            <a:gd name="connsiteY1" fmla="*/ 0 h 357019"/>
                            <a:gd name="connsiteX2" fmla="*/ 632216 w 707858"/>
                            <a:gd name="connsiteY2" fmla="*/ 0 h 357019"/>
                            <a:gd name="connsiteX3" fmla="*/ 707858 w 707858"/>
                            <a:gd name="connsiteY3" fmla="*/ 75642 h 357019"/>
                            <a:gd name="connsiteX4" fmla="*/ 707858 w 707858"/>
                            <a:gd name="connsiteY4" fmla="*/ 281377 h 357019"/>
                            <a:gd name="connsiteX5" fmla="*/ 632216 w 707858"/>
                            <a:gd name="connsiteY5" fmla="*/ 357019 h 357019"/>
                            <a:gd name="connsiteX6" fmla="*/ 75642 w 707858"/>
                            <a:gd name="connsiteY6" fmla="*/ 357019 h 357019"/>
                            <a:gd name="connsiteX7" fmla="*/ 0 w 707858"/>
                            <a:gd name="connsiteY7" fmla="*/ 281377 h 357019"/>
                            <a:gd name="connsiteX8" fmla="*/ 0 w 707858"/>
                            <a:gd name="connsiteY8" fmla="*/ 75642 h 357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7858" h="357019" fill="none" extrusionOk="0">
                              <a:moveTo>
                                <a:pt x="0" y="75642"/>
                              </a:moveTo>
                              <a:cubicBezTo>
                                <a:pt x="348" y="30377"/>
                                <a:pt x="25854" y="202"/>
                                <a:pt x="75642" y="0"/>
                              </a:cubicBezTo>
                              <a:cubicBezTo>
                                <a:pt x="340365" y="-56991"/>
                                <a:pt x="410654" y="3437"/>
                                <a:pt x="632216" y="0"/>
                              </a:cubicBezTo>
                              <a:cubicBezTo>
                                <a:pt x="680812" y="-7368"/>
                                <a:pt x="711779" y="24717"/>
                                <a:pt x="707858" y="75642"/>
                              </a:cubicBezTo>
                              <a:cubicBezTo>
                                <a:pt x="718650" y="142008"/>
                                <a:pt x="699794" y="226644"/>
                                <a:pt x="707858" y="281377"/>
                              </a:cubicBezTo>
                              <a:cubicBezTo>
                                <a:pt x="710146" y="327321"/>
                                <a:pt x="677250" y="353044"/>
                                <a:pt x="632216" y="357019"/>
                              </a:cubicBezTo>
                              <a:cubicBezTo>
                                <a:pt x="375220" y="406780"/>
                                <a:pt x="240723" y="355477"/>
                                <a:pt x="75642" y="357019"/>
                              </a:cubicBezTo>
                              <a:cubicBezTo>
                                <a:pt x="33377" y="353780"/>
                                <a:pt x="-4303" y="324835"/>
                                <a:pt x="0" y="281377"/>
                              </a:cubicBezTo>
                              <a:cubicBezTo>
                                <a:pt x="-18515" y="213865"/>
                                <a:pt x="16410" y="123246"/>
                                <a:pt x="0" y="75642"/>
                              </a:cubicBezTo>
                              <a:close/>
                            </a:path>
                            <a:path w="707858" h="357019" stroke="0" extrusionOk="0">
                              <a:moveTo>
                                <a:pt x="0" y="75642"/>
                              </a:moveTo>
                              <a:cubicBezTo>
                                <a:pt x="-1473" y="35445"/>
                                <a:pt x="30997" y="3824"/>
                                <a:pt x="75642" y="0"/>
                              </a:cubicBezTo>
                              <a:cubicBezTo>
                                <a:pt x="293357" y="-57208"/>
                                <a:pt x="356327" y="7311"/>
                                <a:pt x="632216" y="0"/>
                              </a:cubicBezTo>
                              <a:cubicBezTo>
                                <a:pt x="673332" y="850"/>
                                <a:pt x="708072" y="35343"/>
                                <a:pt x="707858" y="75642"/>
                              </a:cubicBezTo>
                              <a:cubicBezTo>
                                <a:pt x="716789" y="142146"/>
                                <a:pt x="693441" y="215635"/>
                                <a:pt x="707858" y="281377"/>
                              </a:cubicBezTo>
                              <a:cubicBezTo>
                                <a:pt x="710047" y="322680"/>
                                <a:pt x="675601" y="358007"/>
                                <a:pt x="632216" y="357019"/>
                              </a:cubicBezTo>
                              <a:cubicBezTo>
                                <a:pt x="498217" y="397552"/>
                                <a:pt x="248798" y="338478"/>
                                <a:pt x="75642" y="357019"/>
                              </a:cubicBezTo>
                              <a:cubicBezTo>
                                <a:pt x="35988" y="354325"/>
                                <a:pt x="-1678" y="333653"/>
                                <a:pt x="0" y="281377"/>
                              </a:cubicBezTo>
                              <a:cubicBezTo>
                                <a:pt x="-18675" y="205658"/>
                                <a:pt x="16511" y="154715"/>
                                <a:pt x="0" y="75642"/>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id="{B7B85A9B-4057-4315-BB3B-C79E4361396F}"/>
                    </a:ext>
                  </a:extLst>
                </p:cNvPr>
                <p:cNvSpPr txBox="1"/>
                <p:nvPr/>
              </p:nvSpPr>
              <p:spPr>
                <a:xfrm>
                  <a:off x="4951430" y="1194168"/>
                  <a:ext cx="794863" cy="461665"/>
                </a:xfrm>
                <a:prstGeom prst="rect">
                  <a:avLst/>
                </a:prstGeom>
                <a:noFill/>
              </p:spPr>
              <p:txBody>
                <a:bodyPr wrap="square" rtlCol="0">
                  <a:spAutoFit/>
                </a:bodyPr>
                <a:lstStyle/>
                <a:p>
                  <a:pPr algn="ctr"/>
                  <a:r>
                    <a:rPr lang="en-US" altLang="zh-CN" sz="2400" b="1" dirty="0">
                      <a:solidFill>
                        <a:srgbClr val="2E2722"/>
                      </a:solidFill>
                      <a:latin typeface="Nunito" panose="02000503030000020003" pitchFamily="2" charset="0"/>
                      <a:ea typeface="微软雅黑" panose="020B0503020204020204" pitchFamily="34" charset="-122"/>
                      <a:cs typeface="Arial" panose="020B0604020202020204" pitchFamily="34" charset="0"/>
                    </a:rPr>
                    <a:t>01</a:t>
                  </a:r>
                  <a:endParaRPr lang="zh-CN" altLang="en-US" sz="2400" b="1" dirty="0">
                    <a:solidFill>
                      <a:srgbClr val="2E2722"/>
                    </a:solidFill>
                    <a:latin typeface="Nunito" panose="02000503030000020003" pitchFamily="2" charset="0"/>
                    <a:ea typeface="微软雅黑" panose="020B0503020204020204" pitchFamily="34" charset="-122"/>
                    <a:cs typeface="Arial" panose="020B0604020202020204" pitchFamily="34" charset="0"/>
                  </a:endParaRPr>
                </a:p>
              </p:txBody>
            </p:sp>
          </p:grpSp>
        </p:grpSp>
        <p:grpSp>
          <p:nvGrpSpPr>
            <p:cNvPr id="60" name="组合 59">
              <a:extLst>
                <a:ext uri="{FF2B5EF4-FFF2-40B4-BE49-F238E27FC236}">
                  <a16:creationId xmlns:a16="http://schemas.microsoft.com/office/drawing/2014/main" id="{D2A60A01-4436-4459-9ACA-7980C0E509A6}"/>
                </a:ext>
              </a:extLst>
            </p:cNvPr>
            <p:cNvGrpSpPr/>
            <p:nvPr/>
          </p:nvGrpSpPr>
          <p:grpSpPr>
            <a:xfrm>
              <a:off x="1865848" y="3020465"/>
              <a:ext cx="2422107" cy="892552"/>
              <a:chOff x="3381261" y="1167445"/>
              <a:chExt cx="2422107" cy="892552"/>
            </a:xfrm>
          </p:grpSpPr>
          <p:sp>
            <p:nvSpPr>
              <p:cNvPr id="61" name="文本框 60">
                <a:extLst>
                  <a:ext uri="{FF2B5EF4-FFF2-40B4-BE49-F238E27FC236}">
                    <a16:creationId xmlns:a16="http://schemas.microsoft.com/office/drawing/2014/main" id="{CFDF30D9-18E4-4ECC-83EA-E05C94218B5D}"/>
                  </a:ext>
                </a:extLst>
              </p:cNvPr>
              <p:cNvSpPr txBox="1"/>
              <p:nvPr/>
            </p:nvSpPr>
            <p:spPr>
              <a:xfrm>
                <a:off x="3381261" y="1167445"/>
                <a:ext cx="1523995" cy="892552"/>
              </a:xfrm>
              <a:prstGeom prst="rect">
                <a:avLst/>
              </a:prstGeom>
              <a:noFill/>
            </p:spPr>
            <p:txBody>
              <a:bodyPr wrap="square">
                <a:spAutoFit/>
              </a:bodyPr>
              <a:lstStyle/>
              <a:p>
                <a:pPr algn="r"/>
                <a:r>
                  <a:rPr lang="en-US" altLang="zh-CN" sz="2400" b="1" dirty="0">
                    <a:solidFill>
                      <a:srgbClr val="E2641F"/>
                    </a:solidFill>
                    <a:latin typeface="Nunito" panose="02000503030000020003" pitchFamily="2" charset="0"/>
                  </a:rPr>
                  <a:t>Rinse</a:t>
                </a:r>
              </a:p>
              <a:p>
                <a:pPr algn="r"/>
                <a:r>
                  <a:rPr lang="en-US" altLang="zh-CN" sz="1400" dirty="0">
                    <a:solidFill>
                      <a:srgbClr val="FFF6EC"/>
                    </a:solidFill>
                    <a:latin typeface="Arial" panose="020B0604020202020204" pitchFamily="34" charset="0"/>
                    <a:cs typeface="Arial" panose="020B0604020202020204" pitchFamily="34" charset="0"/>
                  </a:rPr>
                  <a:t>Emulsify oil or balm, then rinse.</a:t>
                </a:r>
                <a:endParaRPr lang="zh-CN" altLang="en-US" sz="1400" dirty="0">
                  <a:solidFill>
                    <a:srgbClr val="FFF6EC"/>
                  </a:solidFill>
                </a:endParaRPr>
              </a:p>
            </p:txBody>
          </p:sp>
          <p:grpSp>
            <p:nvGrpSpPr>
              <p:cNvPr id="62" name="组合 61">
                <a:extLst>
                  <a:ext uri="{FF2B5EF4-FFF2-40B4-BE49-F238E27FC236}">
                    <a16:creationId xmlns:a16="http://schemas.microsoft.com/office/drawing/2014/main" id="{1B94FBAB-8BCE-4317-B261-759A0F31874B}"/>
                  </a:ext>
                </a:extLst>
              </p:cNvPr>
              <p:cNvGrpSpPr/>
              <p:nvPr/>
            </p:nvGrpSpPr>
            <p:grpSpPr>
              <a:xfrm>
                <a:off x="5000486" y="1381414"/>
                <a:ext cx="802882" cy="464614"/>
                <a:chOff x="4943411" y="1191219"/>
                <a:chExt cx="802882" cy="464614"/>
              </a:xfrm>
            </p:grpSpPr>
            <p:sp>
              <p:nvSpPr>
                <p:cNvPr id="63" name="矩形: 圆角 62">
                  <a:extLst>
                    <a:ext uri="{FF2B5EF4-FFF2-40B4-BE49-F238E27FC236}">
                      <a16:creationId xmlns:a16="http://schemas.microsoft.com/office/drawing/2014/main" id="{F1FCE865-2137-44D2-9BB0-B5FFB7602306}"/>
                    </a:ext>
                  </a:extLst>
                </p:cNvPr>
                <p:cNvSpPr/>
                <p:nvPr/>
              </p:nvSpPr>
              <p:spPr>
                <a:xfrm>
                  <a:off x="4943411" y="1191219"/>
                  <a:ext cx="794863" cy="461664"/>
                </a:xfrm>
                <a:prstGeom prst="roundRect">
                  <a:avLst>
                    <a:gd name="adj" fmla="val 21187"/>
                  </a:avLst>
                </a:prstGeom>
                <a:solidFill>
                  <a:srgbClr val="FFF6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矩形: 圆角 63">
                  <a:extLst>
                    <a:ext uri="{FF2B5EF4-FFF2-40B4-BE49-F238E27FC236}">
                      <a16:creationId xmlns:a16="http://schemas.microsoft.com/office/drawing/2014/main" id="{38BAA82E-1338-491A-B071-7B72C166BEB0}"/>
                    </a:ext>
                  </a:extLst>
                </p:cNvPr>
                <p:cNvSpPr/>
                <p:nvPr/>
              </p:nvSpPr>
              <p:spPr>
                <a:xfrm>
                  <a:off x="4988092" y="1239913"/>
                  <a:ext cx="707858" cy="357019"/>
                </a:xfrm>
                <a:prstGeom prst="roundRect">
                  <a:avLst>
                    <a:gd name="adj" fmla="val 21187"/>
                  </a:avLst>
                </a:prstGeom>
                <a:solidFill>
                  <a:srgbClr val="FFF6EC"/>
                </a:solidFill>
                <a:ln w="9525">
                  <a:solidFill>
                    <a:srgbClr val="E2641F"/>
                  </a:solidFill>
                  <a:prstDash val="dashDot"/>
                  <a:extLst>
                    <a:ext uri="{C807C97D-BFC1-408E-A445-0C87EB9F89A2}">
                      <ask:lineSketchStyleProps xmlns:ask="http://schemas.microsoft.com/office/drawing/2018/sketchyshapes" sd="1996360508">
                        <a:custGeom>
                          <a:avLst/>
                          <a:gdLst>
                            <a:gd name="connsiteX0" fmla="*/ 0 w 707858"/>
                            <a:gd name="connsiteY0" fmla="*/ 75642 h 357019"/>
                            <a:gd name="connsiteX1" fmla="*/ 75642 w 707858"/>
                            <a:gd name="connsiteY1" fmla="*/ 0 h 357019"/>
                            <a:gd name="connsiteX2" fmla="*/ 632216 w 707858"/>
                            <a:gd name="connsiteY2" fmla="*/ 0 h 357019"/>
                            <a:gd name="connsiteX3" fmla="*/ 707858 w 707858"/>
                            <a:gd name="connsiteY3" fmla="*/ 75642 h 357019"/>
                            <a:gd name="connsiteX4" fmla="*/ 707858 w 707858"/>
                            <a:gd name="connsiteY4" fmla="*/ 281377 h 357019"/>
                            <a:gd name="connsiteX5" fmla="*/ 632216 w 707858"/>
                            <a:gd name="connsiteY5" fmla="*/ 357019 h 357019"/>
                            <a:gd name="connsiteX6" fmla="*/ 75642 w 707858"/>
                            <a:gd name="connsiteY6" fmla="*/ 357019 h 357019"/>
                            <a:gd name="connsiteX7" fmla="*/ 0 w 707858"/>
                            <a:gd name="connsiteY7" fmla="*/ 281377 h 357019"/>
                            <a:gd name="connsiteX8" fmla="*/ 0 w 707858"/>
                            <a:gd name="connsiteY8" fmla="*/ 75642 h 357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7858" h="357019" fill="none" extrusionOk="0">
                              <a:moveTo>
                                <a:pt x="0" y="75642"/>
                              </a:moveTo>
                              <a:cubicBezTo>
                                <a:pt x="348" y="30377"/>
                                <a:pt x="25854" y="202"/>
                                <a:pt x="75642" y="0"/>
                              </a:cubicBezTo>
                              <a:cubicBezTo>
                                <a:pt x="340365" y="-56991"/>
                                <a:pt x="410654" y="3437"/>
                                <a:pt x="632216" y="0"/>
                              </a:cubicBezTo>
                              <a:cubicBezTo>
                                <a:pt x="680812" y="-7368"/>
                                <a:pt x="711779" y="24717"/>
                                <a:pt x="707858" y="75642"/>
                              </a:cubicBezTo>
                              <a:cubicBezTo>
                                <a:pt x="718650" y="142008"/>
                                <a:pt x="699794" y="226644"/>
                                <a:pt x="707858" y="281377"/>
                              </a:cubicBezTo>
                              <a:cubicBezTo>
                                <a:pt x="710146" y="327321"/>
                                <a:pt x="677250" y="353044"/>
                                <a:pt x="632216" y="357019"/>
                              </a:cubicBezTo>
                              <a:cubicBezTo>
                                <a:pt x="375220" y="406780"/>
                                <a:pt x="240723" y="355477"/>
                                <a:pt x="75642" y="357019"/>
                              </a:cubicBezTo>
                              <a:cubicBezTo>
                                <a:pt x="33377" y="353780"/>
                                <a:pt x="-4303" y="324835"/>
                                <a:pt x="0" y="281377"/>
                              </a:cubicBezTo>
                              <a:cubicBezTo>
                                <a:pt x="-18515" y="213865"/>
                                <a:pt x="16410" y="123246"/>
                                <a:pt x="0" y="75642"/>
                              </a:cubicBezTo>
                              <a:close/>
                            </a:path>
                            <a:path w="707858" h="357019" stroke="0" extrusionOk="0">
                              <a:moveTo>
                                <a:pt x="0" y="75642"/>
                              </a:moveTo>
                              <a:cubicBezTo>
                                <a:pt x="-1473" y="35445"/>
                                <a:pt x="30997" y="3824"/>
                                <a:pt x="75642" y="0"/>
                              </a:cubicBezTo>
                              <a:cubicBezTo>
                                <a:pt x="293357" y="-57208"/>
                                <a:pt x="356327" y="7311"/>
                                <a:pt x="632216" y="0"/>
                              </a:cubicBezTo>
                              <a:cubicBezTo>
                                <a:pt x="673332" y="850"/>
                                <a:pt x="708072" y="35343"/>
                                <a:pt x="707858" y="75642"/>
                              </a:cubicBezTo>
                              <a:cubicBezTo>
                                <a:pt x="716789" y="142146"/>
                                <a:pt x="693441" y="215635"/>
                                <a:pt x="707858" y="281377"/>
                              </a:cubicBezTo>
                              <a:cubicBezTo>
                                <a:pt x="710047" y="322680"/>
                                <a:pt x="675601" y="358007"/>
                                <a:pt x="632216" y="357019"/>
                              </a:cubicBezTo>
                              <a:cubicBezTo>
                                <a:pt x="498217" y="397552"/>
                                <a:pt x="248798" y="338478"/>
                                <a:pt x="75642" y="357019"/>
                              </a:cubicBezTo>
                              <a:cubicBezTo>
                                <a:pt x="35988" y="354325"/>
                                <a:pt x="-1678" y="333653"/>
                                <a:pt x="0" y="281377"/>
                              </a:cubicBezTo>
                              <a:cubicBezTo>
                                <a:pt x="-18675" y="205658"/>
                                <a:pt x="16511" y="154715"/>
                                <a:pt x="0" y="75642"/>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文本框 64">
                  <a:extLst>
                    <a:ext uri="{FF2B5EF4-FFF2-40B4-BE49-F238E27FC236}">
                      <a16:creationId xmlns:a16="http://schemas.microsoft.com/office/drawing/2014/main" id="{F8D611C5-CFA4-4070-8A63-56385B481965}"/>
                    </a:ext>
                  </a:extLst>
                </p:cNvPr>
                <p:cNvSpPr txBox="1"/>
                <p:nvPr/>
              </p:nvSpPr>
              <p:spPr>
                <a:xfrm>
                  <a:off x="4951430" y="1194168"/>
                  <a:ext cx="794863" cy="461665"/>
                </a:xfrm>
                <a:prstGeom prst="rect">
                  <a:avLst/>
                </a:prstGeom>
                <a:noFill/>
              </p:spPr>
              <p:txBody>
                <a:bodyPr wrap="square" rtlCol="0">
                  <a:spAutoFit/>
                </a:bodyPr>
                <a:lstStyle/>
                <a:p>
                  <a:pPr algn="ctr"/>
                  <a:r>
                    <a:rPr lang="en-US" altLang="zh-CN" sz="2400" b="1" dirty="0">
                      <a:solidFill>
                        <a:srgbClr val="2E2722"/>
                      </a:solidFill>
                      <a:latin typeface="Nunito" panose="02000503030000020003" pitchFamily="2" charset="0"/>
                      <a:ea typeface="微软雅黑" panose="020B0503020204020204" pitchFamily="34" charset="-122"/>
                      <a:cs typeface="Arial" panose="020B0604020202020204" pitchFamily="34" charset="0"/>
                    </a:rPr>
                    <a:t>02</a:t>
                  </a:r>
                  <a:endParaRPr lang="zh-CN" altLang="en-US" sz="2400" b="1" dirty="0">
                    <a:solidFill>
                      <a:srgbClr val="2E2722"/>
                    </a:solidFill>
                    <a:latin typeface="Nunito" panose="02000503030000020003" pitchFamily="2" charset="0"/>
                    <a:ea typeface="微软雅黑" panose="020B0503020204020204" pitchFamily="34" charset="-122"/>
                    <a:cs typeface="Arial" panose="020B0604020202020204" pitchFamily="34" charset="0"/>
                  </a:endParaRPr>
                </a:p>
              </p:txBody>
            </p:sp>
          </p:grpSp>
        </p:grpSp>
        <p:grpSp>
          <p:nvGrpSpPr>
            <p:cNvPr id="92" name="组合 91">
              <a:extLst>
                <a:ext uri="{FF2B5EF4-FFF2-40B4-BE49-F238E27FC236}">
                  <a16:creationId xmlns:a16="http://schemas.microsoft.com/office/drawing/2014/main" id="{D88FE118-BD69-421E-8B07-907BDF6374A9}"/>
                </a:ext>
              </a:extLst>
            </p:cNvPr>
            <p:cNvGrpSpPr/>
            <p:nvPr/>
          </p:nvGrpSpPr>
          <p:grpSpPr>
            <a:xfrm>
              <a:off x="2515695" y="4772372"/>
              <a:ext cx="3358407" cy="677108"/>
              <a:chOff x="2515695" y="4670483"/>
              <a:chExt cx="3358407" cy="677108"/>
            </a:xfrm>
          </p:grpSpPr>
          <p:sp>
            <p:nvSpPr>
              <p:cNvPr id="67" name="文本框 66">
                <a:extLst>
                  <a:ext uri="{FF2B5EF4-FFF2-40B4-BE49-F238E27FC236}">
                    <a16:creationId xmlns:a16="http://schemas.microsoft.com/office/drawing/2014/main" id="{96653B87-DE95-41FF-AFC9-E5B7F81620FF}"/>
                  </a:ext>
                </a:extLst>
              </p:cNvPr>
              <p:cNvSpPr txBox="1"/>
              <p:nvPr/>
            </p:nvSpPr>
            <p:spPr>
              <a:xfrm>
                <a:off x="2515695" y="4670483"/>
                <a:ext cx="2460296" cy="677108"/>
              </a:xfrm>
              <a:prstGeom prst="rect">
                <a:avLst/>
              </a:prstGeom>
              <a:noFill/>
            </p:spPr>
            <p:txBody>
              <a:bodyPr wrap="square">
                <a:spAutoFit/>
              </a:bodyPr>
              <a:lstStyle/>
              <a:p>
                <a:pPr algn="r"/>
                <a:r>
                  <a:rPr lang="en-US" altLang="zh-CN" sz="2400" b="1" dirty="0">
                    <a:solidFill>
                      <a:srgbClr val="E2641F"/>
                    </a:solidFill>
                    <a:latin typeface="Nunito" panose="02000503030000020003" pitchFamily="2" charset="0"/>
                  </a:rPr>
                  <a:t>Cleanse</a:t>
                </a:r>
              </a:p>
              <a:p>
                <a:pPr algn="r"/>
                <a:r>
                  <a:rPr lang="en-US" altLang="zh-CN" sz="1400" dirty="0">
                    <a:solidFill>
                      <a:srgbClr val="FFF6EC"/>
                    </a:solidFill>
                    <a:latin typeface="Arial" panose="020B0604020202020204" pitchFamily="34" charset="0"/>
                    <a:cs typeface="Arial" panose="020B0604020202020204" pitchFamily="34" charset="0"/>
                  </a:rPr>
                  <a:t>Cleanse gently for 30-60 sec.</a:t>
                </a:r>
                <a:endParaRPr lang="zh-CN" altLang="en-US" sz="1400" dirty="0">
                  <a:solidFill>
                    <a:srgbClr val="FFF6EC"/>
                  </a:solidFill>
                </a:endParaRPr>
              </a:p>
            </p:txBody>
          </p:sp>
          <p:grpSp>
            <p:nvGrpSpPr>
              <p:cNvPr id="68" name="组合 67">
                <a:extLst>
                  <a:ext uri="{FF2B5EF4-FFF2-40B4-BE49-F238E27FC236}">
                    <a16:creationId xmlns:a16="http://schemas.microsoft.com/office/drawing/2014/main" id="{5A7DC6DC-FF5C-4970-8CC5-2C02FB855A82}"/>
                  </a:ext>
                </a:extLst>
              </p:cNvPr>
              <p:cNvGrpSpPr/>
              <p:nvPr/>
            </p:nvGrpSpPr>
            <p:grpSpPr>
              <a:xfrm>
                <a:off x="5071220" y="4776730"/>
                <a:ext cx="802882" cy="464614"/>
                <a:chOff x="4943411" y="1191219"/>
                <a:chExt cx="802882" cy="464614"/>
              </a:xfrm>
            </p:grpSpPr>
            <p:sp>
              <p:nvSpPr>
                <p:cNvPr id="69" name="矩形: 圆角 68">
                  <a:extLst>
                    <a:ext uri="{FF2B5EF4-FFF2-40B4-BE49-F238E27FC236}">
                      <a16:creationId xmlns:a16="http://schemas.microsoft.com/office/drawing/2014/main" id="{489DA558-1C0D-4CF9-AD2D-21968697DB03}"/>
                    </a:ext>
                  </a:extLst>
                </p:cNvPr>
                <p:cNvSpPr/>
                <p:nvPr/>
              </p:nvSpPr>
              <p:spPr>
                <a:xfrm>
                  <a:off x="4943411" y="1191219"/>
                  <a:ext cx="794863" cy="461664"/>
                </a:xfrm>
                <a:prstGeom prst="roundRect">
                  <a:avLst>
                    <a:gd name="adj" fmla="val 21187"/>
                  </a:avLst>
                </a:prstGeom>
                <a:solidFill>
                  <a:srgbClr val="FFF6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矩形: 圆角 69">
                  <a:extLst>
                    <a:ext uri="{FF2B5EF4-FFF2-40B4-BE49-F238E27FC236}">
                      <a16:creationId xmlns:a16="http://schemas.microsoft.com/office/drawing/2014/main" id="{F7AD4E45-24A6-4A9F-BDC4-AD23F3CBC610}"/>
                    </a:ext>
                  </a:extLst>
                </p:cNvPr>
                <p:cNvSpPr/>
                <p:nvPr/>
              </p:nvSpPr>
              <p:spPr>
                <a:xfrm>
                  <a:off x="4988092" y="1239913"/>
                  <a:ext cx="707858" cy="357019"/>
                </a:xfrm>
                <a:prstGeom prst="roundRect">
                  <a:avLst>
                    <a:gd name="adj" fmla="val 21187"/>
                  </a:avLst>
                </a:prstGeom>
                <a:solidFill>
                  <a:srgbClr val="FFF6EC"/>
                </a:solidFill>
                <a:ln w="9525">
                  <a:solidFill>
                    <a:srgbClr val="E2641F"/>
                  </a:solidFill>
                  <a:prstDash val="dashDot"/>
                  <a:extLst>
                    <a:ext uri="{C807C97D-BFC1-408E-A445-0C87EB9F89A2}">
                      <ask:lineSketchStyleProps xmlns:ask="http://schemas.microsoft.com/office/drawing/2018/sketchyshapes" sd="1996360508">
                        <a:custGeom>
                          <a:avLst/>
                          <a:gdLst>
                            <a:gd name="connsiteX0" fmla="*/ 0 w 707858"/>
                            <a:gd name="connsiteY0" fmla="*/ 75642 h 357019"/>
                            <a:gd name="connsiteX1" fmla="*/ 75642 w 707858"/>
                            <a:gd name="connsiteY1" fmla="*/ 0 h 357019"/>
                            <a:gd name="connsiteX2" fmla="*/ 632216 w 707858"/>
                            <a:gd name="connsiteY2" fmla="*/ 0 h 357019"/>
                            <a:gd name="connsiteX3" fmla="*/ 707858 w 707858"/>
                            <a:gd name="connsiteY3" fmla="*/ 75642 h 357019"/>
                            <a:gd name="connsiteX4" fmla="*/ 707858 w 707858"/>
                            <a:gd name="connsiteY4" fmla="*/ 281377 h 357019"/>
                            <a:gd name="connsiteX5" fmla="*/ 632216 w 707858"/>
                            <a:gd name="connsiteY5" fmla="*/ 357019 h 357019"/>
                            <a:gd name="connsiteX6" fmla="*/ 75642 w 707858"/>
                            <a:gd name="connsiteY6" fmla="*/ 357019 h 357019"/>
                            <a:gd name="connsiteX7" fmla="*/ 0 w 707858"/>
                            <a:gd name="connsiteY7" fmla="*/ 281377 h 357019"/>
                            <a:gd name="connsiteX8" fmla="*/ 0 w 707858"/>
                            <a:gd name="connsiteY8" fmla="*/ 75642 h 357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7858" h="357019" fill="none" extrusionOk="0">
                              <a:moveTo>
                                <a:pt x="0" y="75642"/>
                              </a:moveTo>
                              <a:cubicBezTo>
                                <a:pt x="348" y="30377"/>
                                <a:pt x="25854" y="202"/>
                                <a:pt x="75642" y="0"/>
                              </a:cubicBezTo>
                              <a:cubicBezTo>
                                <a:pt x="340365" y="-56991"/>
                                <a:pt x="410654" y="3437"/>
                                <a:pt x="632216" y="0"/>
                              </a:cubicBezTo>
                              <a:cubicBezTo>
                                <a:pt x="680812" y="-7368"/>
                                <a:pt x="711779" y="24717"/>
                                <a:pt x="707858" y="75642"/>
                              </a:cubicBezTo>
                              <a:cubicBezTo>
                                <a:pt x="718650" y="142008"/>
                                <a:pt x="699794" y="226644"/>
                                <a:pt x="707858" y="281377"/>
                              </a:cubicBezTo>
                              <a:cubicBezTo>
                                <a:pt x="710146" y="327321"/>
                                <a:pt x="677250" y="353044"/>
                                <a:pt x="632216" y="357019"/>
                              </a:cubicBezTo>
                              <a:cubicBezTo>
                                <a:pt x="375220" y="406780"/>
                                <a:pt x="240723" y="355477"/>
                                <a:pt x="75642" y="357019"/>
                              </a:cubicBezTo>
                              <a:cubicBezTo>
                                <a:pt x="33377" y="353780"/>
                                <a:pt x="-4303" y="324835"/>
                                <a:pt x="0" y="281377"/>
                              </a:cubicBezTo>
                              <a:cubicBezTo>
                                <a:pt x="-18515" y="213865"/>
                                <a:pt x="16410" y="123246"/>
                                <a:pt x="0" y="75642"/>
                              </a:cubicBezTo>
                              <a:close/>
                            </a:path>
                            <a:path w="707858" h="357019" stroke="0" extrusionOk="0">
                              <a:moveTo>
                                <a:pt x="0" y="75642"/>
                              </a:moveTo>
                              <a:cubicBezTo>
                                <a:pt x="-1473" y="35445"/>
                                <a:pt x="30997" y="3824"/>
                                <a:pt x="75642" y="0"/>
                              </a:cubicBezTo>
                              <a:cubicBezTo>
                                <a:pt x="293357" y="-57208"/>
                                <a:pt x="356327" y="7311"/>
                                <a:pt x="632216" y="0"/>
                              </a:cubicBezTo>
                              <a:cubicBezTo>
                                <a:pt x="673332" y="850"/>
                                <a:pt x="708072" y="35343"/>
                                <a:pt x="707858" y="75642"/>
                              </a:cubicBezTo>
                              <a:cubicBezTo>
                                <a:pt x="716789" y="142146"/>
                                <a:pt x="693441" y="215635"/>
                                <a:pt x="707858" y="281377"/>
                              </a:cubicBezTo>
                              <a:cubicBezTo>
                                <a:pt x="710047" y="322680"/>
                                <a:pt x="675601" y="358007"/>
                                <a:pt x="632216" y="357019"/>
                              </a:cubicBezTo>
                              <a:cubicBezTo>
                                <a:pt x="498217" y="397552"/>
                                <a:pt x="248798" y="338478"/>
                                <a:pt x="75642" y="357019"/>
                              </a:cubicBezTo>
                              <a:cubicBezTo>
                                <a:pt x="35988" y="354325"/>
                                <a:pt x="-1678" y="333653"/>
                                <a:pt x="0" y="281377"/>
                              </a:cubicBezTo>
                              <a:cubicBezTo>
                                <a:pt x="-18675" y="205658"/>
                                <a:pt x="16511" y="154715"/>
                                <a:pt x="0" y="75642"/>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文本框 70">
                  <a:extLst>
                    <a:ext uri="{FF2B5EF4-FFF2-40B4-BE49-F238E27FC236}">
                      <a16:creationId xmlns:a16="http://schemas.microsoft.com/office/drawing/2014/main" id="{9783131F-E5C2-4FAA-99A0-69B0062A076E}"/>
                    </a:ext>
                  </a:extLst>
                </p:cNvPr>
                <p:cNvSpPr txBox="1"/>
                <p:nvPr/>
              </p:nvSpPr>
              <p:spPr>
                <a:xfrm>
                  <a:off x="4951430" y="1194168"/>
                  <a:ext cx="794863" cy="461665"/>
                </a:xfrm>
                <a:prstGeom prst="rect">
                  <a:avLst/>
                </a:prstGeom>
                <a:noFill/>
              </p:spPr>
              <p:txBody>
                <a:bodyPr wrap="square" rtlCol="0">
                  <a:spAutoFit/>
                </a:bodyPr>
                <a:lstStyle/>
                <a:p>
                  <a:pPr algn="ctr"/>
                  <a:r>
                    <a:rPr lang="en-US" altLang="zh-CN" sz="2400" b="1" dirty="0">
                      <a:solidFill>
                        <a:srgbClr val="2E2722"/>
                      </a:solidFill>
                      <a:latin typeface="Nunito" panose="02000503030000020003" pitchFamily="2" charset="0"/>
                      <a:ea typeface="微软雅黑" panose="020B0503020204020204" pitchFamily="34" charset="-122"/>
                      <a:cs typeface="Arial" panose="020B0604020202020204" pitchFamily="34" charset="0"/>
                    </a:rPr>
                    <a:t>03</a:t>
                  </a:r>
                  <a:endParaRPr lang="zh-CN" altLang="en-US" sz="2400" b="1" dirty="0">
                    <a:solidFill>
                      <a:srgbClr val="2E2722"/>
                    </a:solidFill>
                    <a:latin typeface="Nunito" panose="02000503030000020003" pitchFamily="2" charset="0"/>
                    <a:ea typeface="微软雅黑" panose="020B0503020204020204" pitchFamily="34" charset="-122"/>
                    <a:cs typeface="Arial" panose="020B0604020202020204" pitchFamily="34" charset="0"/>
                  </a:endParaRPr>
                </a:p>
              </p:txBody>
            </p:sp>
          </p:grpSp>
        </p:grpSp>
        <p:grpSp>
          <p:nvGrpSpPr>
            <p:cNvPr id="78" name="组合 77">
              <a:extLst>
                <a:ext uri="{FF2B5EF4-FFF2-40B4-BE49-F238E27FC236}">
                  <a16:creationId xmlns:a16="http://schemas.microsoft.com/office/drawing/2014/main" id="{81A63BEF-D84E-4019-80AF-BD4DDC19653E}"/>
                </a:ext>
              </a:extLst>
            </p:cNvPr>
            <p:cNvGrpSpPr/>
            <p:nvPr/>
          </p:nvGrpSpPr>
          <p:grpSpPr>
            <a:xfrm>
              <a:off x="7124934" y="1231418"/>
              <a:ext cx="3165173" cy="892552"/>
              <a:chOff x="7124934" y="1231418"/>
              <a:chExt cx="3165173" cy="892552"/>
            </a:xfrm>
          </p:grpSpPr>
          <p:sp>
            <p:nvSpPr>
              <p:cNvPr id="73" name="文本框 72">
                <a:extLst>
                  <a:ext uri="{FF2B5EF4-FFF2-40B4-BE49-F238E27FC236}">
                    <a16:creationId xmlns:a16="http://schemas.microsoft.com/office/drawing/2014/main" id="{C3CC9EF5-5992-4614-8149-EE5529507402}"/>
                  </a:ext>
                </a:extLst>
              </p:cNvPr>
              <p:cNvSpPr txBox="1"/>
              <p:nvPr/>
            </p:nvSpPr>
            <p:spPr>
              <a:xfrm>
                <a:off x="8023046" y="1231418"/>
                <a:ext cx="2267061" cy="892552"/>
              </a:xfrm>
              <a:prstGeom prst="rect">
                <a:avLst/>
              </a:prstGeom>
              <a:noFill/>
            </p:spPr>
            <p:txBody>
              <a:bodyPr wrap="square">
                <a:spAutoFit/>
              </a:bodyPr>
              <a:lstStyle/>
              <a:p>
                <a:r>
                  <a:rPr lang="en-US" altLang="zh-CN" sz="2400" b="1" dirty="0">
                    <a:solidFill>
                      <a:srgbClr val="E2641F"/>
                    </a:solidFill>
                    <a:latin typeface="Nunito" panose="02000503030000020003" pitchFamily="2" charset="0"/>
                  </a:rPr>
                  <a:t>Treat</a:t>
                </a:r>
              </a:p>
              <a:p>
                <a:r>
                  <a:rPr lang="en-US" altLang="zh-CN" sz="1400" dirty="0">
                    <a:solidFill>
                      <a:srgbClr val="FFF6EC"/>
                    </a:solidFill>
                    <a:latin typeface="Arial" panose="020B0604020202020204" pitchFamily="34" charset="0"/>
                    <a:cs typeface="Arial" panose="020B0604020202020204" pitchFamily="34" charset="0"/>
                  </a:rPr>
                  <a:t>Pick one serum only if you need it.</a:t>
                </a:r>
                <a:endParaRPr lang="zh-CN" altLang="en-US" sz="1400" dirty="0">
                  <a:solidFill>
                    <a:srgbClr val="FFF6EC"/>
                  </a:solidFill>
                </a:endParaRPr>
              </a:p>
            </p:txBody>
          </p:sp>
          <p:grpSp>
            <p:nvGrpSpPr>
              <p:cNvPr id="74" name="组合 73">
                <a:extLst>
                  <a:ext uri="{FF2B5EF4-FFF2-40B4-BE49-F238E27FC236}">
                    <a16:creationId xmlns:a16="http://schemas.microsoft.com/office/drawing/2014/main" id="{C281FD9E-FF48-4500-B07A-EF5BD67D1CB9}"/>
                  </a:ext>
                </a:extLst>
              </p:cNvPr>
              <p:cNvGrpSpPr/>
              <p:nvPr/>
            </p:nvGrpSpPr>
            <p:grpSpPr>
              <a:xfrm>
                <a:off x="7124934" y="1425494"/>
                <a:ext cx="802882" cy="464614"/>
                <a:chOff x="4943411" y="1191219"/>
                <a:chExt cx="802882" cy="464614"/>
              </a:xfrm>
            </p:grpSpPr>
            <p:sp>
              <p:nvSpPr>
                <p:cNvPr id="75" name="矩形: 圆角 74">
                  <a:extLst>
                    <a:ext uri="{FF2B5EF4-FFF2-40B4-BE49-F238E27FC236}">
                      <a16:creationId xmlns:a16="http://schemas.microsoft.com/office/drawing/2014/main" id="{E37CC0F3-A219-4295-A4DA-14441B7A068F}"/>
                    </a:ext>
                  </a:extLst>
                </p:cNvPr>
                <p:cNvSpPr/>
                <p:nvPr/>
              </p:nvSpPr>
              <p:spPr>
                <a:xfrm>
                  <a:off x="4943411" y="1191219"/>
                  <a:ext cx="794863" cy="461664"/>
                </a:xfrm>
                <a:prstGeom prst="roundRect">
                  <a:avLst>
                    <a:gd name="adj" fmla="val 21187"/>
                  </a:avLst>
                </a:prstGeom>
                <a:solidFill>
                  <a:srgbClr val="FFF6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矩形: 圆角 75">
                  <a:extLst>
                    <a:ext uri="{FF2B5EF4-FFF2-40B4-BE49-F238E27FC236}">
                      <a16:creationId xmlns:a16="http://schemas.microsoft.com/office/drawing/2014/main" id="{39E2F60D-85CF-4455-8ED9-48A15562F1B3}"/>
                    </a:ext>
                  </a:extLst>
                </p:cNvPr>
                <p:cNvSpPr/>
                <p:nvPr/>
              </p:nvSpPr>
              <p:spPr>
                <a:xfrm>
                  <a:off x="4988092" y="1239913"/>
                  <a:ext cx="707858" cy="357019"/>
                </a:xfrm>
                <a:prstGeom prst="roundRect">
                  <a:avLst>
                    <a:gd name="adj" fmla="val 21187"/>
                  </a:avLst>
                </a:prstGeom>
                <a:solidFill>
                  <a:srgbClr val="FFF6EC"/>
                </a:solidFill>
                <a:ln w="9525">
                  <a:solidFill>
                    <a:srgbClr val="E2641F"/>
                  </a:solidFill>
                  <a:prstDash val="dashDot"/>
                  <a:extLst>
                    <a:ext uri="{C807C97D-BFC1-408E-A445-0C87EB9F89A2}">
                      <ask:lineSketchStyleProps xmlns:ask="http://schemas.microsoft.com/office/drawing/2018/sketchyshapes" sd="1996360508">
                        <a:custGeom>
                          <a:avLst/>
                          <a:gdLst>
                            <a:gd name="connsiteX0" fmla="*/ 0 w 707858"/>
                            <a:gd name="connsiteY0" fmla="*/ 75642 h 357019"/>
                            <a:gd name="connsiteX1" fmla="*/ 75642 w 707858"/>
                            <a:gd name="connsiteY1" fmla="*/ 0 h 357019"/>
                            <a:gd name="connsiteX2" fmla="*/ 632216 w 707858"/>
                            <a:gd name="connsiteY2" fmla="*/ 0 h 357019"/>
                            <a:gd name="connsiteX3" fmla="*/ 707858 w 707858"/>
                            <a:gd name="connsiteY3" fmla="*/ 75642 h 357019"/>
                            <a:gd name="connsiteX4" fmla="*/ 707858 w 707858"/>
                            <a:gd name="connsiteY4" fmla="*/ 281377 h 357019"/>
                            <a:gd name="connsiteX5" fmla="*/ 632216 w 707858"/>
                            <a:gd name="connsiteY5" fmla="*/ 357019 h 357019"/>
                            <a:gd name="connsiteX6" fmla="*/ 75642 w 707858"/>
                            <a:gd name="connsiteY6" fmla="*/ 357019 h 357019"/>
                            <a:gd name="connsiteX7" fmla="*/ 0 w 707858"/>
                            <a:gd name="connsiteY7" fmla="*/ 281377 h 357019"/>
                            <a:gd name="connsiteX8" fmla="*/ 0 w 707858"/>
                            <a:gd name="connsiteY8" fmla="*/ 75642 h 357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7858" h="357019" fill="none" extrusionOk="0">
                              <a:moveTo>
                                <a:pt x="0" y="75642"/>
                              </a:moveTo>
                              <a:cubicBezTo>
                                <a:pt x="348" y="30377"/>
                                <a:pt x="25854" y="202"/>
                                <a:pt x="75642" y="0"/>
                              </a:cubicBezTo>
                              <a:cubicBezTo>
                                <a:pt x="340365" y="-56991"/>
                                <a:pt x="410654" y="3437"/>
                                <a:pt x="632216" y="0"/>
                              </a:cubicBezTo>
                              <a:cubicBezTo>
                                <a:pt x="680812" y="-7368"/>
                                <a:pt x="711779" y="24717"/>
                                <a:pt x="707858" y="75642"/>
                              </a:cubicBezTo>
                              <a:cubicBezTo>
                                <a:pt x="718650" y="142008"/>
                                <a:pt x="699794" y="226644"/>
                                <a:pt x="707858" y="281377"/>
                              </a:cubicBezTo>
                              <a:cubicBezTo>
                                <a:pt x="710146" y="327321"/>
                                <a:pt x="677250" y="353044"/>
                                <a:pt x="632216" y="357019"/>
                              </a:cubicBezTo>
                              <a:cubicBezTo>
                                <a:pt x="375220" y="406780"/>
                                <a:pt x="240723" y="355477"/>
                                <a:pt x="75642" y="357019"/>
                              </a:cubicBezTo>
                              <a:cubicBezTo>
                                <a:pt x="33377" y="353780"/>
                                <a:pt x="-4303" y="324835"/>
                                <a:pt x="0" y="281377"/>
                              </a:cubicBezTo>
                              <a:cubicBezTo>
                                <a:pt x="-18515" y="213865"/>
                                <a:pt x="16410" y="123246"/>
                                <a:pt x="0" y="75642"/>
                              </a:cubicBezTo>
                              <a:close/>
                            </a:path>
                            <a:path w="707858" h="357019" stroke="0" extrusionOk="0">
                              <a:moveTo>
                                <a:pt x="0" y="75642"/>
                              </a:moveTo>
                              <a:cubicBezTo>
                                <a:pt x="-1473" y="35445"/>
                                <a:pt x="30997" y="3824"/>
                                <a:pt x="75642" y="0"/>
                              </a:cubicBezTo>
                              <a:cubicBezTo>
                                <a:pt x="293357" y="-57208"/>
                                <a:pt x="356327" y="7311"/>
                                <a:pt x="632216" y="0"/>
                              </a:cubicBezTo>
                              <a:cubicBezTo>
                                <a:pt x="673332" y="850"/>
                                <a:pt x="708072" y="35343"/>
                                <a:pt x="707858" y="75642"/>
                              </a:cubicBezTo>
                              <a:cubicBezTo>
                                <a:pt x="716789" y="142146"/>
                                <a:pt x="693441" y="215635"/>
                                <a:pt x="707858" y="281377"/>
                              </a:cubicBezTo>
                              <a:cubicBezTo>
                                <a:pt x="710047" y="322680"/>
                                <a:pt x="675601" y="358007"/>
                                <a:pt x="632216" y="357019"/>
                              </a:cubicBezTo>
                              <a:cubicBezTo>
                                <a:pt x="498217" y="397552"/>
                                <a:pt x="248798" y="338478"/>
                                <a:pt x="75642" y="357019"/>
                              </a:cubicBezTo>
                              <a:cubicBezTo>
                                <a:pt x="35988" y="354325"/>
                                <a:pt x="-1678" y="333653"/>
                                <a:pt x="0" y="281377"/>
                              </a:cubicBezTo>
                              <a:cubicBezTo>
                                <a:pt x="-18675" y="205658"/>
                                <a:pt x="16511" y="154715"/>
                                <a:pt x="0" y="75642"/>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文本框 76">
                  <a:extLst>
                    <a:ext uri="{FF2B5EF4-FFF2-40B4-BE49-F238E27FC236}">
                      <a16:creationId xmlns:a16="http://schemas.microsoft.com/office/drawing/2014/main" id="{922D76E1-A4A0-4C77-8FFD-B68BA8D3AF22}"/>
                    </a:ext>
                  </a:extLst>
                </p:cNvPr>
                <p:cNvSpPr txBox="1"/>
                <p:nvPr/>
              </p:nvSpPr>
              <p:spPr>
                <a:xfrm>
                  <a:off x="4951430" y="1194168"/>
                  <a:ext cx="794863" cy="461665"/>
                </a:xfrm>
                <a:prstGeom prst="rect">
                  <a:avLst/>
                </a:prstGeom>
                <a:noFill/>
              </p:spPr>
              <p:txBody>
                <a:bodyPr wrap="square" rtlCol="0">
                  <a:spAutoFit/>
                </a:bodyPr>
                <a:lstStyle/>
                <a:p>
                  <a:pPr algn="ctr"/>
                  <a:r>
                    <a:rPr lang="en-US" altLang="zh-CN" sz="2400" b="1" dirty="0">
                      <a:solidFill>
                        <a:srgbClr val="2E2722"/>
                      </a:solidFill>
                      <a:latin typeface="Nunito" panose="02000503030000020003" pitchFamily="2" charset="0"/>
                      <a:ea typeface="微软雅黑" panose="020B0503020204020204" pitchFamily="34" charset="-122"/>
                      <a:cs typeface="Arial" panose="020B0604020202020204" pitchFamily="34" charset="0"/>
                    </a:rPr>
                    <a:t>04</a:t>
                  </a:r>
                  <a:endParaRPr lang="zh-CN" altLang="en-US" sz="2400" b="1" dirty="0">
                    <a:solidFill>
                      <a:srgbClr val="2E2722"/>
                    </a:solidFill>
                    <a:latin typeface="Nunito" panose="02000503030000020003" pitchFamily="2" charset="0"/>
                    <a:ea typeface="微软雅黑" panose="020B0503020204020204" pitchFamily="34" charset="-122"/>
                    <a:cs typeface="Arial" panose="020B0604020202020204" pitchFamily="34" charset="0"/>
                  </a:endParaRPr>
                </a:p>
              </p:txBody>
            </p:sp>
          </p:grpSp>
        </p:grpSp>
        <p:sp>
          <p:nvSpPr>
            <p:cNvPr id="80" name="文本框 79">
              <a:extLst>
                <a:ext uri="{FF2B5EF4-FFF2-40B4-BE49-F238E27FC236}">
                  <a16:creationId xmlns:a16="http://schemas.microsoft.com/office/drawing/2014/main" id="{2D5584CB-C862-4039-87D3-DD18563730FC}"/>
                </a:ext>
              </a:extLst>
            </p:cNvPr>
            <p:cNvSpPr txBox="1"/>
            <p:nvPr/>
          </p:nvSpPr>
          <p:spPr>
            <a:xfrm>
              <a:off x="9574636" y="3021939"/>
              <a:ext cx="1765674" cy="892552"/>
            </a:xfrm>
            <a:prstGeom prst="rect">
              <a:avLst/>
            </a:prstGeom>
            <a:noFill/>
          </p:spPr>
          <p:txBody>
            <a:bodyPr wrap="square">
              <a:spAutoFit/>
            </a:bodyPr>
            <a:lstStyle/>
            <a:p>
              <a:r>
                <a:rPr lang="en-US" altLang="zh-CN" sz="2400" b="1" dirty="0">
                  <a:solidFill>
                    <a:srgbClr val="E2641F"/>
                  </a:solidFill>
                  <a:latin typeface="Nunito" panose="02000503030000020003" pitchFamily="2" charset="0"/>
                </a:rPr>
                <a:t>Eye care</a:t>
              </a:r>
            </a:p>
            <a:p>
              <a:r>
                <a:rPr lang="en-US" altLang="zh-CN" sz="1400" dirty="0">
                  <a:solidFill>
                    <a:srgbClr val="FFF6EC"/>
                  </a:solidFill>
                  <a:latin typeface="Arial" panose="020B0604020202020204" pitchFamily="34" charset="0"/>
                  <a:cs typeface="Arial" panose="020B0604020202020204" pitchFamily="34" charset="0"/>
                </a:rPr>
                <a:t>Optional; tap, never tug.</a:t>
              </a:r>
              <a:endParaRPr lang="zh-CN" altLang="en-US" sz="1400" dirty="0">
                <a:solidFill>
                  <a:srgbClr val="FFF6EC"/>
                </a:solidFill>
              </a:endParaRPr>
            </a:p>
          </p:txBody>
        </p:sp>
        <p:grpSp>
          <p:nvGrpSpPr>
            <p:cNvPr id="81" name="组合 80">
              <a:extLst>
                <a:ext uri="{FF2B5EF4-FFF2-40B4-BE49-F238E27FC236}">
                  <a16:creationId xmlns:a16="http://schemas.microsoft.com/office/drawing/2014/main" id="{08A16DDC-B701-46C0-87BD-C4291EB65E17}"/>
                </a:ext>
              </a:extLst>
            </p:cNvPr>
            <p:cNvGrpSpPr/>
            <p:nvPr/>
          </p:nvGrpSpPr>
          <p:grpSpPr>
            <a:xfrm>
              <a:off x="8676524" y="3169274"/>
              <a:ext cx="802882" cy="464614"/>
              <a:chOff x="4943411" y="1191219"/>
              <a:chExt cx="802882" cy="464614"/>
            </a:xfrm>
          </p:grpSpPr>
          <p:sp>
            <p:nvSpPr>
              <p:cNvPr id="82" name="矩形: 圆角 81">
                <a:extLst>
                  <a:ext uri="{FF2B5EF4-FFF2-40B4-BE49-F238E27FC236}">
                    <a16:creationId xmlns:a16="http://schemas.microsoft.com/office/drawing/2014/main" id="{DC341CD4-925C-468F-83E4-8E123B0F27EE}"/>
                  </a:ext>
                </a:extLst>
              </p:cNvPr>
              <p:cNvSpPr/>
              <p:nvPr/>
            </p:nvSpPr>
            <p:spPr>
              <a:xfrm>
                <a:off x="4943411" y="1191219"/>
                <a:ext cx="794863" cy="461664"/>
              </a:xfrm>
              <a:prstGeom prst="roundRect">
                <a:avLst>
                  <a:gd name="adj" fmla="val 21187"/>
                </a:avLst>
              </a:prstGeom>
              <a:solidFill>
                <a:srgbClr val="FFF6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矩形: 圆角 82">
                <a:extLst>
                  <a:ext uri="{FF2B5EF4-FFF2-40B4-BE49-F238E27FC236}">
                    <a16:creationId xmlns:a16="http://schemas.microsoft.com/office/drawing/2014/main" id="{9BC7BD15-AC8A-4AE0-A517-B76CDDB4565A}"/>
                  </a:ext>
                </a:extLst>
              </p:cNvPr>
              <p:cNvSpPr/>
              <p:nvPr/>
            </p:nvSpPr>
            <p:spPr>
              <a:xfrm>
                <a:off x="4988092" y="1239913"/>
                <a:ext cx="707858" cy="357019"/>
              </a:xfrm>
              <a:prstGeom prst="roundRect">
                <a:avLst>
                  <a:gd name="adj" fmla="val 21187"/>
                </a:avLst>
              </a:prstGeom>
              <a:solidFill>
                <a:srgbClr val="FFF6EC"/>
              </a:solidFill>
              <a:ln w="9525">
                <a:solidFill>
                  <a:srgbClr val="E2641F"/>
                </a:solidFill>
                <a:prstDash val="dashDot"/>
                <a:extLst>
                  <a:ext uri="{C807C97D-BFC1-408E-A445-0C87EB9F89A2}">
                    <ask:lineSketchStyleProps xmlns:ask="http://schemas.microsoft.com/office/drawing/2018/sketchyshapes" sd="1996360508">
                      <a:custGeom>
                        <a:avLst/>
                        <a:gdLst>
                          <a:gd name="connsiteX0" fmla="*/ 0 w 707858"/>
                          <a:gd name="connsiteY0" fmla="*/ 75642 h 357019"/>
                          <a:gd name="connsiteX1" fmla="*/ 75642 w 707858"/>
                          <a:gd name="connsiteY1" fmla="*/ 0 h 357019"/>
                          <a:gd name="connsiteX2" fmla="*/ 632216 w 707858"/>
                          <a:gd name="connsiteY2" fmla="*/ 0 h 357019"/>
                          <a:gd name="connsiteX3" fmla="*/ 707858 w 707858"/>
                          <a:gd name="connsiteY3" fmla="*/ 75642 h 357019"/>
                          <a:gd name="connsiteX4" fmla="*/ 707858 w 707858"/>
                          <a:gd name="connsiteY4" fmla="*/ 281377 h 357019"/>
                          <a:gd name="connsiteX5" fmla="*/ 632216 w 707858"/>
                          <a:gd name="connsiteY5" fmla="*/ 357019 h 357019"/>
                          <a:gd name="connsiteX6" fmla="*/ 75642 w 707858"/>
                          <a:gd name="connsiteY6" fmla="*/ 357019 h 357019"/>
                          <a:gd name="connsiteX7" fmla="*/ 0 w 707858"/>
                          <a:gd name="connsiteY7" fmla="*/ 281377 h 357019"/>
                          <a:gd name="connsiteX8" fmla="*/ 0 w 707858"/>
                          <a:gd name="connsiteY8" fmla="*/ 75642 h 357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7858" h="357019" fill="none" extrusionOk="0">
                            <a:moveTo>
                              <a:pt x="0" y="75642"/>
                            </a:moveTo>
                            <a:cubicBezTo>
                              <a:pt x="348" y="30377"/>
                              <a:pt x="25854" y="202"/>
                              <a:pt x="75642" y="0"/>
                            </a:cubicBezTo>
                            <a:cubicBezTo>
                              <a:pt x="340365" y="-56991"/>
                              <a:pt x="410654" y="3437"/>
                              <a:pt x="632216" y="0"/>
                            </a:cubicBezTo>
                            <a:cubicBezTo>
                              <a:pt x="680812" y="-7368"/>
                              <a:pt x="711779" y="24717"/>
                              <a:pt x="707858" y="75642"/>
                            </a:cubicBezTo>
                            <a:cubicBezTo>
                              <a:pt x="718650" y="142008"/>
                              <a:pt x="699794" y="226644"/>
                              <a:pt x="707858" y="281377"/>
                            </a:cubicBezTo>
                            <a:cubicBezTo>
                              <a:pt x="710146" y="327321"/>
                              <a:pt x="677250" y="353044"/>
                              <a:pt x="632216" y="357019"/>
                            </a:cubicBezTo>
                            <a:cubicBezTo>
                              <a:pt x="375220" y="406780"/>
                              <a:pt x="240723" y="355477"/>
                              <a:pt x="75642" y="357019"/>
                            </a:cubicBezTo>
                            <a:cubicBezTo>
                              <a:pt x="33377" y="353780"/>
                              <a:pt x="-4303" y="324835"/>
                              <a:pt x="0" y="281377"/>
                            </a:cubicBezTo>
                            <a:cubicBezTo>
                              <a:pt x="-18515" y="213865"/>
                              <a:pt x="16410" y="123246"/>
                              <a:pt x="0" y="75642"/>
                            </a:cubicBezTo>
                            <a:close/>
                          </a:path>
                          <a:path w="707858" h="357019" stroke="0" extrusionOk="0">
                            <a:moveTo>
                              <a:pt x="0" y="75642"/>
                            </a:moveTo>
                            <a:cubicBezTo>
                              <a:pt x="-1473" y="35445"/>
                              <a:pt x="30997" y="3824"/>
                              <a:pt x="75642" y="0"/>
                            </a:cubicBezTo>
                            <a:cubicBezTo>
                              <a:pt x="293357" y="-57208"/>
                              <a:pt x="356327" y="7311"/>
                              <a:pt x="632216" y="0"/>
                            </a:cubicBezTo>
                            <a:cubicBezTo>
                              <a:pt x="673332" y="850"/>
                              <a:pt x="708072" y="35343"/>
                              <a:pt x="707858" y="75642"/>
                            </a:cubicBezTo>
                            <a:cubicBezTo>
                              <a:pt x="716789" y="142146"/>
                              <a:pt x="693441" y="215635"/>
                              <a:pt x="707858" y="281377"/>
                            </a:cubicBezTo>
                            <a:cubicBezTo>
                              <a:pt x="710047" y="322680"/>
                              <a:pt x="675601" y="358007"/>
                              <a:pt x="632216" y="357019"/>
                            </a:cubicBezTo>
                            <a:cubicBezTo>
                              <a:pt x="498217" y="397552"/>
                              <a:pt x="248798" y="338478"/>
                              <a:pt x="75642" y="357019"/>
                            </a:cubicBezTo>
                            <a:cubicBezTo>
                              <a:pt x="35988" y="354325"/>
                              <a:pt x="-1678" y="333653"/>
                              <a:pt x="0" y="281377"/>
                            </a:cubicBezTo>
                            <a:cubicBezTo>
                              <a:pt x="-18675" y="205658"/>
                              <a:pt x="16511" y="154715"/>
                              <a:pt x="0" y="75642"/>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文本框 83">
                <a:extLst>
                  <a:ext uri="{FF2B5EF4-FFF2-40B4-BE49-F238E27FC236}">
                    <a16:creationId xmlns:a16="http://schemas.microsoft.com/office/drawing/2014/main" id="{12655E9A-898A-42B3-8EC5-2E6506279581}"/>
                  </a:ext>
                </a:extLst>
              </p:cNvPr>
              <p:cNvSpPr txBox="1"/>
              <p:nvPr/>
            </p:nvSpPr>
            <p:spPr>
              <a:xfrm>
                <a:off x="4951430" y="1194168"/>
                <a:ext cx="794863" cy="461665"/>
              </a:xfrm>
              <a:prstGeom prst="rect">
                <a:avLst/>
              </a:prstGeom>
              <a:noFill/>
            </p:spPr>
            <p:txBody>
              <a:bodyPr wrap="square" rtlCol="0">
                <a:spAutoFit/>
              </a:bodyPr>
              <a:lstStyle/>
              <a:p>
                <a:pPr algn="ctr"/>
                <a:r>
                  <a:rPr lang="en-US" altLang="zh-CN" sz="2400" b="1" dirty="0">
                    <a:solidFill>
                      <a:srgbClr val="2E2722"/>
                    </a:solidFill>
                    <a:latin typeface="Nunito" panose="02000503030000020003" pitchFamily="2" charset="0"/>
                    <a:ea typeface="微软雅黑" panose="020B0503020204020204" pitchFamily="34" charset="-122"/>
                    <a:cs typeface="Arial" panose="020B0604020202020204" pitchFamily="34" charset="0"/>
                  </a:rPr>
                  <a:t>05</a:t>
                </a:r>
                <a:endParaRPr lang="zh-CN" altLang="en-US" sz="2400" b="1" dirty="0">
                  <a:solidFill>
                    <a:srgbClr val="2E2722"/>
                  </a:solidFill>
                  <a:latin typeface="Nunito" panose="02000503030000020003" pitchFamily="2" charset="0"/>
                  <a:ea typeface="微软雅黑" panose="020B0503020204020204" pitchFamily="34" charset="-122"/>
                  <a:cs typeface="Arial" panose="020B0604020202020204" pitchFamily="34" charset="0"/>
                </a:endParaRPr>
              </a:p>
            </p:txBody>
          </p:sp>
        </p:grpSp>
        <p:grpSp>
          <p:nvGrpSpPr>
            <p:cNvPr id="91" name="组合 90">
              <a:extLst>
                <a:ext uri="{FF2B5EF4-FFF2-40B4-BE49-F238E27FC236}">
                  <a16:creationId xmlns:a16="http://schemas.microsoft.com/office/drawing/2014/main" id="{C162CF63-5813-4E3C-8899-439F2E6ED383}"/>
                </a:ext>
              </a:extLst>
            </p:cNvPr>
            <p:cNvGrpSpPr/>
            <p:nvPr/>
          </p:nvGrpSpPr>
          <p:grpSpPr>
            <a:xfrm>
              <a:off x="7116915" y="4781891"/>
              <a:ext cx="2855084" cy="677108"/>
              <a:chOff x="7116915" y="4781891"/>
              <a:chExt cx="2855084" cy="677108"/>
            </a:xfrm>
          </p:grpSpPr>
          <p:sp>
            <p:nvSpPr>
              <p:cNvPr id="86" name="文本框 85">
                <a:extLst>
                  <a:ext uri="{FF2B5EF4-FFF2-40B4-BE49-F238E27FC236}">
                    <a16:creationId xmlns:a16="http://schemas.microsoft.com/office/drawing/2014/main" id="{16F1AF22-6801-4050-99BA-3E6BE45D541B}"/>
                  </a:ext>
                </a:extLst>
              </p:cNvPr>
              <p:cNvSpPr txBox="1"/>
              <p:nvPr/>
            </p:nvSpPr>
            <p:spPr>
              <a:xfrm>
                <a:off x="8023046" y="4781891"/>
                <a:ext cx="1948953" cy="677108"/>
              </a:xfrm>
              <a:prstGeom prst="rect">
                <a:avLst/>
              </a:prstGeom>
              <a:noFill/>
            </p:spPr>
            <p:txBody>
              <a:bodyPr wrap="square">
                <a:spAutoFit/>
              </a:bodyPr>
              <a:lstStyle/>
              <a:p>
                <a:r>
                  <a:rPr lang="en-US" altLang="zh-CN" sz="2400" b="1" dirty="0">
                    <a:solidFill>
                      <a:srgbClr val="E2641F"/>
                    </a:solidFill>
                    <a:latin typeface="Nunito" panose="02000503030000020003" pitchFamily="2" charset="0"/>
                  </a:rPr>
                  <a:t>Seal</a:t>
                </a:r>
              </a:p>
              <a:p>
                <a:r>
                  <a:rPr lang="en-US" altLang="zh-CN" sz="1400" dirty="0">
                    <a:solidFill>
                      <a:srgbClr val="FFF6EC"/>
                    </a:solidFill>
                    <a:latin typeface="Arial" panose="020B0604020202020204" pitchFamily="34" charset="0"/>
                    <a:cs typeface="Arial" panose="020B0604020202020204" pitchFamily="34" charset="0"/>
                  </a:rPr>
                  <a:t>Finish with moisturizer.</a:t>
                </a:r>
                <a:endParaRPr lang="zh-CN" altLang="en-US" sz="1400" dirty="0">
                  <a:solidFill>
                    <a:srgbClr val="FFF6EC"/>
                  </a:solidFill>
                </a:endParaRPr>
              </a:p>
            </p:txBody>
          </p:sp>
          <p:grpSp>
            <p:nvGrpSpPr>
              <p:cNvPr id="87" name="组合 86">
                <a:extLst>
                  <a:ext uri="{FF2B5EF4-FFF2-40B4-BE49-F238E27FC236}">
                    <a16:creationId xmlns:a16="http://schemas.microsoft.com/office/drawing/2014/main" id="{AF2D6D61-4AD8-4710-8F41-CBE654E9094C}"/>
                  </a:ext>
                </a:extLst>
              </p:cNvPr>
              <p:cNvGrpSpPr/>
              <p:nvPr/>
            </p:nvGrpSpPr>
            <p:grpSpPr>
              <a:xfrm>
                <a:off x="7116915" y="4888138"/>
                <a:ext cx="802882" cy="464614"/>
                <a:chOff x="4943411" y="1191219"/>
                <a:chExt cx="802882" cy="464614"/>
              </a:xfrm>
            </p:grpSpPr>
            <p:sp>
              <p:nvSpPr>
                <p:cNvPr id="88" name="矩形: 圆角 87">
                  <a:extLst>
                    <a:ext uri="{FF2B5EF4-FFF2-40B4-BE49-F238E27FC236}">
                      <a16:creationId xmlns:a16="http://schemas.microsoft.com/office/drawing/2014/main" id="{4C747374-4DEE-4745-A299-78725751866F}"/>
                    </a:ext>
                  </a:extLst>
                </p:cNvPr>
                <p:cNvSpPr/>
                <p:nvPr/>
              </p:nvSpPr>
              <p:spPr>
                <a:xfrm>
                  <a:off x="4943411" y="1191219"/>
                  <a:ext cx="794863" cy="461664"/>
                </a:xfrm>
                <a:prstGeom prst="roundRect">
                  <a:avLst>
                    <a:gd name="adj" fmla="val 21187"/>
                  </a:avLst>
                </a:prstGeom>
                <a:solidFill>
                  <a:srgbClr val="FFF6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矩形: 圆角 88">
                  <a:extLst>
                    <a:ext uri="{FF2B5EF4-FFF2-40B4-BE49-F238E27FC236}">
                      <a16:creationId xmlns:a16="http://schemas.microsoft.com/office/drawing/2014/main" id="{5014B09E-2255-4F89-AC81-D342FBBB5B83}"/>
                    </a:ext>
                  </a:extLst>
                </p:cNvPr>
                <p:cNvSpPr/>
                <p:nvPr/>
              </p:nvSpPr>
              <p:spPr>
                <a:xfrm>
                  <a:off x="4988092" y="1239913"/>
                  <a:ext cx="707858" cy="357019"/>
                </a:xfrm>
                <a:prstGeom prst="roundRect">
                  <a:avLst>
                    <a:gd name="adj" fmla="val 21187"/>
                  </a:avLst>
                </a:prstGeom>
                <a:solidFill>
                  <a:srgbClr val="FFF6EC"/>
                </a:solidFill>
                <a:ln w="9525">
                  <a:solidFill>
                    <a:srgbClr val="E2641F"/>
                  </a:solidFill>
                  <a:prstDash val="dashDot"/>
                  <a:extLst>
                    <a:ext uri="{C807C97D-BFC1-408E-A445-0C87EB9F89A2}">
                      <ask:lineSketchStyleProps xmlns:ask="http://schemas.microsoft.com/office/drawing/2018/sketchyshapes" sd="1996360508">
                        <a:custGeom>
                          <a:avLst/>
                          <a:gdLst>
                            <a:gd name="connsiteX0" fmla="*/ 0 w 707858"/>
                            <a:gd name="connsiteY0" fmla="*/ 75642 h 357019"/>
                            <a:gd name="connsiteX1" fmla="*/ 75642 w 707858"/>
                            <a:gd name="connsiteY1" fmla="*/ 0 h 357019"/>
                            <a:gd name="connsiteX2" fmla="*/ 632216 w 707858"/>
                            <a:gd name="connsiteY2" fmla="*/ 0 h 357019"/>
                            <a:gd name="connsiteX3" fmla="*/ 707858 w 707858"/>
                            <a:gd name="connsiteY3" fmla="*/ 75642 h 357019"/>
                            <a:gd name="connsiteX4" fmla="*/ 707858 w 707858"/>
                            <a:gd name="connsiteY4" fmla="*/ 281377 h 357019"/>
                            <a:gd name="connsiteX5" fmla="*/ 632216 w 707858"/>
                            <a:gd name="connsiteY5" fmla="*/ 357019 h 357019"/>
                            <a:gd name="connsiteX6" fmla="*/ 75642 w 707858"/>
                            <a:gd name="connsiteY6" fmla="*/ 357019 h 357019"/>
                            <a:gd name="connsiteX7" fmla="*/ 0 w 707858"/>
                            <a:gd name="connsiteY7" fmla="*/ 281377 h 357019"/>
                            <a:gd name="connsiteX8" fmla="*/ 0 w 707858"/>
                            <a:gd name="connsiteY8" fmla="*/ 75642 h 357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7858" h="357019" fill="none" extrusionOk="0">
                              <a:moveTo>
                                <a:pt x="0" y="75642"/>
                              </a:moveTo>
                              <a:cubicBezTo>
                                <a:pt x="348" y="30377"/>
                                <a:pt x="25854" y="202"/>
                                <a:pt x="75642" y="0"/>
                              </a:cubicBezTo>
                              <a:cubicBezTo>
                                <a:pt x="340365" y="-56991"/>
                                <a:pt x="410654" y="3437"/>
                                <a:pt x="632216" y="0"/>
                              </a:cubicBezTo>
                              <a:cubicBezTo>
                                <a:pt x="680812" y="-7368"/>
                                <a:pt x="711779" y="24717"/>
                                <a:pt x="707858" y="75642"/>
                              </a:cubicBezTo>
                              <a:cubicBezTo>
                                <a:pt x="718650" y="142008"/>
                                <a:pt x="699794" y="226644"/>
                                <a:pt x="707858" y="281377"/>
                              </a:cubicBezTo>
                              <a:cubicBezTo>
                                <a:pt x="710146" y="327321"/>
                                <a:pt x="677250" y="353044"/>
                                <a:pt x="632216" y="357019"/>
                              </a:cubicBezTo>
                              <a:cubicBezTo>
                                <a:pt x="375220" y="406780"/>
                                <a:pt x="240723" y="355477"/>
                                <a:pt x="75642" y="357019"/>
                              </a:cubicBezTo>
                              <a:cubicBezTo>
                                <a:pt x="33377" y="353780"/>
                                <a:pt x="-4303" y="324835"/>
                                <a:pt x="0" y="281377"/>
                              </a:cubicBezTo>
                              <a:cubicBezTo>
                                <a:pt x="-18515" y="213865"/>
                                <a:pt x="16410" y="123246"/>
                                <a:pt x="0" y="75642"/>
                              </a:cubicBezTo>
                              <a:close/>
                            </a:path>
                            <a:path w="707858" h="357019" stroke="0" extrusionOk="0">
                              <a:moveTo>
                                <a:pt x="0" y="75642"/>
                              </a:moveTo>
                              <a:cubicBezTo>
                                <a:pt x="-1473" y="35445"/>
                                <a:pt x="30997" y="3824"/>
                                <a:pt x="75642" y="0"/>
                              </a:cubicBezTo>
                              <a:cubicBezTo>
                                <a:pt x="293357" y="-57208"/>
                                <a:pt x="356327" y="7311"/>
                                <a:pt x="632216" y="0"/>
                              </a:cubicBezTo>
                              <a:cubicBezTo>
                                <a:pt x="673332" y="850"/>
                                <a:pt x="708072" y="35343"/>
                                <a:pt x="707858" y="75642"/>
                              </a:cubicBezTo>
                              <a:cubicBezTo>
                                <a:pt x="716789" y="142146"/>
                                <a:pt x="693441" y="215635"/>
                                <a:pt x="707858" y="281377"/>
                              </a:cubicBezTo>
                              <a:cubicBezTo>
                                <a:pt x="710047" y="322680"/>
                                <a:pt x="675601" y="358007"/>
                                <a:pt x="632216" y="357019"/>
                              </a:cubicBezTo>
                              <a:cubicBezTo>
                                <a:pt x="498217" y="397552"/>
                                <a:pt x="248798" y="338478"/>
                                <a:pt x="75642" y="357019"/>
                              </a:cubicBezTo>
                              <a:cubicBezTo>
                                <a:pt x="35988" y="354325"/>
                                <a:pt x="-1678" y="333653"/>
                                <a:pt x="0" y="281377"/>
                              </a:cubicBezTo>
                              <a:cubicBezTo>
                                <a:pt x="-18675" y="205658"/>
                                <a:pt x="16511" y="154715"/>
                                <a:pt x="0" y="75642"/>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0" name="文本框 89">
                  <a:extLst>
                    <a:ext uri="{FF2B5EF4-FFF2-40B4-BE49-F238E27FC236}">
                      <a16:creationId xmlns:a16="http://schemas.microsoft.com/office/drawing/2014/main" id="{31B63F58-4553-440D-A7A6-EEAF0436D327}"/>
                    </a:ext>
                  </a:extLst>
                </p:cNvPr>
                <p:cNvSpPr txBox="1"/>
                <p:nvPr/>
              </p:nvSpPr>
              <p:spPr>
                <a:xfrm>
                  <a:off x="4951430" y="1194168"/>
                  <a:ext cx="794863" cy="461665"/>
                </a:xfrm>
                <a:prstGeom prst="rect">
                  <a:avLst/>
                </a:prstGeom>
                <a:noFill/>
              </p:spPr>
              <p:txBody>
                <a:bodyPr wrap="square" rtlCol="0">
                  <a:spAutoFit/>
                </a:bodyPr>
                <a:lstStyle/>
                <a:p>
                  <a:pPr algn="ctr"/>
                  <a:r>
                    <a:rPr lang="en-US" altLang="zh-CN" sz="2400" b="1" dirty="0">
                      <a:solidFill>
                        <a:srgbClr val="2E2722"/>
                      </a:solidFill>
                      <a:latin typeface="Nunito" panose="02000503030000020003" pitchFamily="2" charset="0"/>
                      <a:ea typeface="微软雅黑" panose="020B0503020204020204" pitchFamily="34" charset="-122"/>
                      <a:cs typeface="Arial" panose="020B0604020202020204" pitchFamily="34" charset="0"/>
                    </a:rPr>
                    <a:t>06</a:t>
                  </a:r>
                  <a:endParaRPr lang="zh-CN" altLang="en-US" sz="2400" b="1" dirty="0">
                    <a:solidFill>
                      <a:srgbClr val="2E2722"/>
                    </a:solidFill>
                    <a:latin typeface="Nunito" panose="02000503030000020003" pitchFamily="2" charset="0"/>
                    <a:ea typeface="微软雅黑" panose="020B0503020204020204" pitchFamily="34" charset="-122"/>
                    <a:cs typeface="Arial" panose="020B0604020202020204" pitchFamily="34" charset="0"/>
                  </a:endParaRPr>
                </a:p>
              </p:txBody>
            </p:sp>
          </p:grpSp>
        </p:grpSp>
      </p:grpSp>
    </p:spTree>
    <p:extLst>
      <p:ext uri="{BB962C8B-B14F-4D97-AF65-F5344CB8AC3E}">
        <p14:creationId xmlns:p14="http://schemas.microsoft.com/office/powerpoint/2010/main" val="657487470"/>
      </p:ext>
    </p:extLst>
  </p:cSld>
  <p:clrMapOvr>
    <a:masterClrMapping/>
  </p:clrMapOvr>
  <p:transition spd="slow" advClick="0">
    <p:fade/>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52" name="矩形 51">
            <a:extLst>
              <a:ext uri="{FF2B5EF4-FFF2-40B4-BE49-F238E27FC236}">
                <a16:creationId xmlns:a16="http://schemas.microsoft.com/office/drawing/2014/main" id="{13D22F7B-6116-4F74-8ACF-1DADE33C496F}"/>
              </a:ext>
            </a:extLst>
          </p:cNvPr>
          <p:cNvSpPr/>
          <p:nvPr/>
        </p:nvSpPr>
        <p:spPr>
          <a:xfrm>
            <a:off x="-3958" y="8590"/>
            <a:ext cx="1829187" cy="6858000"/>
          </a:xfrm>
          <a:prstGeom prst="rect">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TextBox 28">
            <a:extLst>
              <a:ext uri="{FF2B5EF4-FFF2-40B4-BE49-F238E27FC236}">
                <a16:creationId xmlns:a16="http://schemas.microsoft.com/office/drawing/2014/main" id="{4F1F5C57-3507-451F-BBCF-2C0FCBD2CF0C}"/>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grpSp>
        <p:nvGrpSpPr>
          <p:cNvPr id="3" name="组合 2">
            <a:extLst>
              <a:ext uri="{FF2B5EF4-FFF2-40B4-BE49-F238E27FC236}">
                <a16:creationId xmlns:a16="http://schemas.microsoft.com/office/drawing/2014/main" id="{F278191F-C9DA-4D05-9420-E5B6195F5F91}"/>
              </a:ext>
            </a:extLst>
          </p:cNvPr>
          <p:cNvGrpSpPr/>
          <p:nvPr/>
        </p:nvGrpSpPr>
        <p:grpSpPr>
          <a:xfrm>
            <a:off x="182669" y="164290"/>
            <a:ext cx="2079519" cy="259505"/>
            <a:chOff x="182669" y="164290"/>
            <a:chExt cx="2079519" cy="259505"/>
          </a:xfrm>
        </p:grpSpPr>
        <p:sp>
          <p:nvSpPr>
            <p:cNvPr id="4" name="TextBox 2">
              <a:extLst>
                <a:ext uri="{FF2B5EF4-FFF2-40B4-BE49-F238E27FC236}">
                  <a16:creationId xmlns:a16="http://schemas.microsoft.com/office/drawing/2014/main" id="{E0CED30B-7EF1-47A2-9BCC-E2EB38A5797A}"/>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05 / SKIN PREP</a:t>
              </a:r>
              <a:endParaRPr sz="1400" i="0" dirty="0">
                <a:solidFill>
                  <a:schemeClr val="bg1"/>
                </a:solidFill>
                <a:latin typeface="Nunito" panose="02000503030000020003" pitchFamily="2" charset="0"/>
                <a:ea typeface="Calibri"/>
              </a:endParaRPr>
            </a:p>
          </p:txBody>
        </p:sp>
        <p:cxnSp>
          <p:nvCxnSpPr>
            <p:cNvPr id="5" name="直接连接符 4">
              <a:extLst>
                <a:ext uri="{FF2B5EF4-FFF2-40B4-BE49-F238E27FC236}">
                  <a16:creationId xmlns:a16="http://schemas.microsoft.com/office/drawing/2014/main" id="{50C7E6E5-3174-4EAF-B97B-F4F15F5A7C35}"/>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6" name="组合 5">
            <a:extLst>
              <a:ext uri="{FF2B5EF4-FFF2-40B4-BE49-F238E27FC236}">
                <a16:creationId xmlns:a16="http://schemas.microsoft.com/office/drawing/2014/main" id="{A2A9FA4B-0F28-41B9-AE92-1865577CEB74}"/>
              </a:ext>
            </a:extLst>
          </p:cNvPr>
          <p:cNvGrpSpPr/>
          <p:nvPr/>
        </p:nvGrpSpPr>
        <p:grpSpPr>
          <a:xfrm>
            <a:off x="3642191" y="188574"/>
            <a:ext cx="6353172" cy="761747"/>
            <a:chOff x="3671888" y="294042"/>
            <a:chExt cx="6353172" cy="761747"/>
          </a:xfrm>
        </p:grpSpPr>
        <p:sp>
          <p:nvSpPr>
            <p:cNvPr id="7" name="文本框 6">
              <a:extLst>
                <a:ext uri="{FF2B5EF4-FFF2-40B4-BE49-F238E27FC236}">
                  <a16:creationId xmlns:a16="http://schemas.microsoft.com/office/drawing/2014/main" id="{4D042DFC-1DCF-4F94-B242-19F2D89000DE}"/>
                </a:ext>
              </a:extLst>
            </p:cNvPr>
            <p:cNvSpPr txBox="1"/>
            <p:nvPr/>
          </p:nvSpPr>
          <p:spPr>
            <a:xfrm>
              <a:off x="3671888" y="294042"/>
              <a:ext cx="6136616"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Your simple PM reset</a:t>
              </a:r>
              <a:endParaRPr lang="zh-CN" altLang="en-US" dirty="0"/>
            </a:p>
          </p:txBody>
        </p:sp>
        <p:sp>
          <p:nvSpPr>
            <p:cNvPr id="8" name="文本框 7">
              <a:extLst>
                <a:ext uri="{FF2B5EF4-FFF2-40B4-BE49-F238E27FC236}">
                  <a16:creationId xmlns:a16="http://schemas.microsoft.com/office/drawing/2014/main" id="{D9BA9BC8-DE82-4E3E-929C-7303EBDE1D91}"/>
                </a:ext>
              </a:extLst>
            </p:cNvPr>
            <p:cNvSpPr txBox="1"/>
            <p:nvPr/>
          </p:nvSpPr>
          <p:spPr>
            <a:xfrm>
              <a:off x="3781424" y="824957"/>
              <a:ext cx="6243636"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Double-cleanse only for makeup or heavy SPF.</a:t>
              </a:r>
            </a:p>
          </p:txBody>
        </p:sp>
      </p:grpSp>
      <p:sp>
        <p:nvSpPr>
          <p:cNvPr id="11" name="文本框 10">
            <a:extLst>
              <a:ext uri="{FF2B5EF4-FFF2-40B4-BE49-F238E27FC236}">
                <a16:creationId xmlns:a16="http://schemas.microsoft.com/office/drawing/2014/main" id="{09B44B9F-2289-4264-BCE8-1F018B3A171B}"/>
              </a:ext>
            </a:extLst>
          </p:cNvPr>
          <p:cNvSpPr txBox="1"/>
          <p:nvPr/>
        </p:nvSpPr>
        <p:spPr>
          <a:xfrm>
            <a:off x="-3957" y="427526"/>
            <a:ext cx="1829186" cy="305533"/>
          </a:xfrm>
          <a:prstGeom prst="rect">
            <a:avLst/>
          </a:prstGeom>
          <a:noFill/>
        </p:spPr>
        <p:txBody>
          <a:bodyPr wrap="square">
            <a:spAutoFit/>
          </a:bodyPr>
          <a:lstStyle/>
          <a:p>
            <a:pPr algn="r">
              <a:lnSpc>
                <a:spcPts val="1600"/>
              </a:lnSpc>
            </a:pPr>
            <a:r>
              <a:rPr lang="en-US" altLang="zh-CN" sz="1600" dirty="0">
                <a:solidFill>
                  <a:srgbClr val="FFFF00"/>
                </a:solidFill>
                <a:latin typeface="Nunito" panose="02000503030000020003" pitchFamily="2" charset="0"/>
              </a:rPr>
              <a:t>NIGHT ROUTINE</a:t>
            </a:r>
            <a:endParaRPr lang="zh-CN" altLang="en-US" sz="1600" dirty="0">
              <a:solidFill>
                <a:srgbClr val="FFFF00"/>
              </a:solidFill>
              <a:latin typeface="Nunito" panose="02000503030000020003" pitchFamily="2" charset="0"/>
            </a:endParaRPr>
          </a:p>
        </p:txBody>
      </p:sp>
      <p:sp>
        <p:nvSpPr>
          <p:cNvPr id="12" name="Freeform 224">
            <a:extLst>
              <a:ext uri="{FF2B5EF4-FFF2-40B4-BE49-F238E27FC236}">
                <a16:creationId xmlns:a16="http://schemas.microsoft.com/office/drawing/2014/main" id="{DEC278BA-1FCC-463A-9AF2-8DAE4E4CE665}"/>
              </a:ext>
            </a:extLst>
          </p:cNvPr>
          <p:cNvSpPr/>
          <p:nvPr/>
        </p:nvSpPr>
        <p:spPr bwMode="auto">
          <a:xfrm rot="12778972">
            <a:off x="3201108" y="320349"/>
            <a:ext cx="378426" cy="612688"/>
          </a:xfrm>
          <a:custGeom>
            <a:avLst/>
            <a:gdLst>
              <a:gd name="T0" fmla="*/ 149 w 185"/>
              <a:gd name="T1" fmla="*/ 36 h 300"/>
              <a:gd name="T2" fmla="*/ 185 w 185"/>
              <a:gd name="T3" fmla="*/ 9 h 300"/>
              <a:gd name="T4" fmla="*/ 57 w 185"/>
              <a:gd name="T5" fmla="*/ 48 h 300"/>
              <a:gd name="T6" fmla="*/ 57 w 185"/>
              <a:gd name="T7" fmla="*/ 252 h 300"/>
              <a:gd name="T8" fmla="*/ 185 w 185"/>
              <a:gd name="T9" fmla="*/ 292 h 300"/>
              <a:gd name="T10" fmla="*/ 149 w 185"/>
              <a:gd name="T11" fmla="*/ 265 h 300"/>
              <a:gd name="T12" fmla="*/ 149 w 185"/>
              <a:gd name="T13" fmla="*/ 36 h 300"/>
            </a:gdLst>
            <a:ahLst/>
            <a:cxnLst>
              <a:cxn ang="0">
                <a:pos x="T0" y="T1"/>
              </a:cxn>
              <a:cxn ang="0">
                <a:pos x="T2" y="T3"/>
              </a:cxn>
              <a:cxn ang="0">
                <a:pos x="T4" y="T5"/>
              </a:cxn>
              <a:cxn ang="0">
                <a:pos x="T6" y="T7"/>
              </a:cxn>
              <a:cxn ang="0">
                <a:pos x="T8" y="T9"/>
              </a:cxn>
              <a:cxn ang="0">
                <a:pos x="T10" y="T11"/>
              </a:cxn>
              <a:cxn ang="0">
                <a:pos x="T12" y="T13"/>
              </a:cxn>
            </a:cxnLst>
            <a:rect l="0" t="0" r="r" b="b"/>
            <a:pathLst>
              <a:path w="185" h="300">
                <a:moveTo>
                  <a:pt x="149" y="36"/>
                </a:moveTo>
                <a:cubicBezTo>
                  <a:pt x="160" y="25"/>
                  <a:pt x="172" y="16"/>
                  <a:pt x="185" y="9"/>
                </a:cubicBezTo>
                <a:cubicBezTo>
                  <a:pt x="140" y="0"/>
                  <a:pt x="92" y="14"/>
                  <a:pt x="57" y="48"/>
                </a:cubicBezTo>
                <a:cubicBezTo>
                  <a:pt x="0" y="105"/>
                  <a:pt x="0" y="196"/>
                  <a:pt x="57" y="252"/>
                </a:cubicBezTo>
                <a:cubicBezTo>
                  <a:pt x="92" y="287"/>
                  <a:pt x="140" y="300"/>
                  <a:pt x="185" y="292"/>
                </a:cubicBezTo>
                <a:cubicBezTo>
                  <a:pt x="172" y="285"/>
                  <a:pt x="160" y="276"/>
                  <a:pt x="149" y="265"/>
                </a:cubicBezTo>
                <a:cubicBezTo>
                  <a:pt x="86" y="202"/>
                  <a:pt x="86" y="99"/>
                  <a:pt x="149" y="36"/>
                </a:cubicBezTo>
                <a:close/>
              </a:path>
            </a:pathLst>
          </a:custGeom>
          <a:solidFill>
            <a:srgbClr val="F4B860"/>
          </a:solidFill>
          <a:ln>
            <a:noFill/>
          </a:ln>
        </p:spPr>
        <p:txBody>
          <a:bodyPr vert="horz" wrap="square" lIns="91440" tIns="45720" rIns="91440" bIns="45720" numCol="1" anchor="t" anchorCtr="0" compatLnSpc="1">
            <a:prstTxWarp prst="textNoShape">
              <a:avLst/>
            </a:prstTxWarp>
          </a:bodyPr>
          <a:lstStyle/>
          <a:p>
            <a:endParaRPr lang="zh-CN" altLang="en-US"/>
          </a:p>
        </p:txBody>
      </p:sp>
      <p:grpSp>
        <p:nvGrpSpPr>
          <p:cNvPr id="73" name="组合 72">
            <a:extLst>
              <a:ext uri="{FF2B5EF4-FFF2-40B4-BE49-F238E27FC236}">
                <a16:creationId xmlns:a16="http://schemas.microsoft.com/office/drawing/2014/main" id="{2639F512-BD10-4DFA-AADD-D3495D64DDA9}"/>
              </a:ext>
            </a:extLst>
          </p:cNvPr>
          <p:cNvGrpSpPr/>
          <p:nvPr/>
        </p:nvGrpSpPr>
        <p:grpSpPr>
          <a:xfrm>
            <a:off x="45808" y="1697001"/>
            <a:ext cx="1680291" cy="2190921"/>
            <a:chOff x="45808" y="1697001"/>
            <a:chExt cx="1680291" cy="2190921"/>
          </a:xfrm>
        </p:grpSpPr>
        <p:sp>
          <p:nvSpPr>
            <p:cNvPr id="10" name="文本框 9">
              <a:extLst>
                <a:ext uri="{FF2B5EF4-FFF2-40B4-BE49-F238E27FC236}">
                  <a16:creationId xmlns:a16="http://schemas.microsoft.com/office/drawing/2014/main" id="{2FE03932-2D2A-4E0C-B233-0C6865E90E73}"/>
                </a:ext>
              </a:extLst>
            </p:cNvPr>
            <p:cNvSpPr txBox="1"/>
            <p:nvPr/>
          </p:nvSpPr>
          <p:spPr>
            <a:xfrm>
              <a:off x="45808" y="1697001"/>
              <a:ext cx="1680291" cy="2190921"/>
            </a:xfrm>
            <a:prstGeom prst="rect">
              <a:avLst/>
            </a:prstGeom>
            <a:noFill/>
          </p:spPr>
          <p:txBody>
            <a:bodyPr wrap="square">
              <a:spAutoFit/>
            </a:bodyPr>
            <a:lstStyle/>
            <a:p>
              <a:pPr algn="r">
                <a:lnSpc>
                  <a:spcPct val="200000"/>
                </a:lnSpc>
              </a:pPr>
              <a:r>
                <a:rPr lang="en-US" altLang="zh-CN" sz="1400" b="1" dirty="0">
                  <a:solidFill>
                    <a:srgbClr val="FFF6EC"/>
                  </a:solidFill>
                  <a:latin typeface="Nunito" panose="02000503030000020003" pitchFamily="2" charset="0"/>
                </a:rPr>
                <a:t>Break it down</a:t>
              </a:r>
            </a:p>
            <a:p>
              <a:pPr algn="r">
                <a:lnSpc>
                  <a:spcPct val="200000"/>
                </a:lnSpc>
              </a:pPr>
              <a:r>
                <a:rPr lang="en-US" altLang="zh-CN" sz="1400" dirty="0">
                  <a:solidFill>
                    <a:srgbClr val="F4B860"/>
                  </a:solidFill>
                  <a:latin typeface="Nunito" panose="02000503030000020003" pitchFamily="2" charset="0"/>
                </a:rPr>
                <a:t>Cleanse</a:t>
              </a:r>
            </a:p>
            <a:p>
              <a:pPr algn="r">
                <a:lnSpc>
                  <a:spcPct val="200000"/>
                </a:lnSpc>
              </a:pPr>
              <a:r>
                <a:rPr lang="en-US" altLang="zh-CN" sz="1400" dirty="0">
                  <a:solidFill>
                    <a:srgbClr val="F4B860"/>
                  </a:solidFill>
                  <a:latin typeface="Nunito" panose="02000503030000020003" pitchFamily="2" charset="0"/>
                </a:rPr>
                <a:t>Pick One</a:t>
              </a:r>
            </a:p>
            <a:p>
              <a:pPr algn="r">
                <a:lnSpc>
                  <a:spcPct val="200000"/>
                </a:lnSpc>
              </a:pPr>
              <a:r>
                <a:rPr lang="en-US" altLang="zh-CN" sz="1400" dirty="0">
                  <a:solidFill>
                    <a:srgbClr val="F4B860"/>
                  </a:solidFill>
                  <a:latin typeface="Nunito" panose="02000503030000020003" pitchFamily="2" charset="0"/>
                </a:rPr>
                <a:t>Finish </a:t>
              </a:r>
            </a:p>
            <a:p>
              <a:pPr algn="r">
                <a:lnSpc>
                  <a:spcPct val="200000"/>
                </a:lnSpc>
              </a:pPr>
              <a:r>
                <a:rPr lang="en-US" altLang="zh-CN" sz="1400" dirty="0">
                  <a:solidFill>
                    <a:srgbClr val="F4B860"/>
                  </a:solidFill>
                  <a:latin typeface="Nunito" panose="02000503030000020003" pitchFamily="2" charset="0"/>
                </a:rPr>
                <a:t>Optional extras</a:t>
              </a:r>
              <a:endParaRPr lang="zh-CN" altLang="en-US" sz="1400" dirty="0">
                <a:solidFill>
                  <a:srgbClr val="F4B860"/>
                </a:solidFill>
                <a:latin typeface="Nunito" panose="02000503030000020003" pitchFamily="2" charset="0"/>
              </a:endParaRPr>
            </a:p>
          </p:txBody>
        </p:sp>
        <p:grpSp>
          <p:nvGrpSpPr>
            <p:cNvPr id="20" name="组合 19">
              <a:extLst>
                <a:ext uri="{FF2B5EF4-FFF2-40B4-BE49-F238E27FC236}">
                  <a16:creationId xmlns:a16="http://schemas.microsoft.com/office/drawing/2014/main" id="{16DED818-3EFB-4060-8B50-8ECF8D4AD8E9}"/>
                </a:ext>
              </a:extLst>
            </p:cNvPr>
            <p:cNvGrpSpPr/>
            <p:nvPr/>
          </p:nvGrpSpPr>
          <p:grpSpPr>
            <a:xfrm>
              <a:off x="57710" y="1804852"/>
              <a:ext cx="274578" cy="410062"/>
              <a:chOff x="6745195" y="1913910"/>
              <a:chExt cx="274578" cy="410062"/>
            </a:xfrm>
          </p:grpSpPr>
          <p:sp>
            <p:nvSpPr>
              <p:cNvPr id="21" name="Freeform 59">
                <a:extLst>
                  <a:ext uri="{FF2B5EF4-FFF2-40B4-BE49-F238E27FC236}">
                    <a16:creationId xmlns:a16="http://schemas.microsoft.com/office/drawing/2014/main" id="{DC5D3B3F-0AA8-4F4F-B4C3-54D0156CAF45}"/>
                  </a:ext>
                </a:extLst>
              </p:cNvPr>
              <p:cNvSpPr>
                <a:spLocks noEditPoints="1"/>
              </p:cNvSpPr>
              <p:nvPr/>
            </p:nvSpPr>
            <p:spPr bwMode="auto">
              <a:xfrm>
                <a:off x="6745195" y="1913910"/>
                <a:ext cx="274578" cy="410062"/>
              </a:xfrm>
              <a:custGeom>
                <a:avLst/>
                <a:gdLst>
                  <a:gd name="T0" fmla="*/ 64 w 64"/>
                  <a:gd name="T1" fmla="*/ 32 h 96"/>
                  <a:gd name="T2" fmla="*/ 32 w 64"/>
                  <a:gd name="T3" fmla="*/ 0 h 96"/>
                  <a:gd name="T4" fmla="*/ 0 w 64"/>
                  <a:gd name="T5" fmla="*/ 32 h 96"/>
                  <a:gd name="T6" fmla="*/ 4 w 64"/>
                  <a:gd name="T7" fmla="*/ 48 h 96"/>
                  <a:gd name="T8" fmla="*/ 4 w 64"/>
                  <a:gd name="T9" fmla="*/ 48 h 96"/>
                  <a:gd name="T10" fmla="*/ 32 w 64"/>
                  <a:gd name="T11" fmla="*/ 96 h 96"/>
                  <a:gd name="T12" fmla="*/ 60 w 64"/>
                  <a:gd name="T13" fmla="*/ 48 h 96"/>
                  <a:gd name="T14" fmla="*/ 60 w 64"/>
                  <a:gd name="T15" fmla="*/ 48 h 96"/>
                  <a:gd name="T16" fmla="*/ 64 w 64"/>
                  <a:gd name="T17" fmla="*/ 32 h 96"/>
                  <a:gd name="T18" fmla="*/ 53 w 64"/>
                  <a:gd name="T19" fmla="*/ 52 h 96"/>
                  <a:gd name="T20" fmla="*/ 32 w 64"/>
                  <a:gd name="T21" fmla="*/ 88 h 96"/>
                  <a:gd name="T22" fmla="*/ 11 w 64"/>
                  <a:gd name="T23" fmla="*/ 52 h 96"/>
                  <a:gd name="T24" fmla="*/ 11 w 64"/>
                  <a:gd name="T25" fmla="*/ 52 h 96"/>
                  <a:gd name="T26" fmla="*/ 8 w 64"/>
                  <a:gd name="T27" fmla="*/ 46 h 96"/>
                  <a:gd name="T28" fmla="*/ 4 w 64"/>
                  <a:gd name="T29" fmla="*/ 32 h 96"/>
                  <a:gd name="T30" fmla="*/ 32 w 64"/>
                  <a:gd name="T31" fmla="*/ 4 h 96"/>
                  <a:gd name="T32" fmla="*/ 60 w 64"/>
                  <a:gd name="T33" fmla="*/ 32 h 96"/>
                  <a:gd name="T34" fmla="*/ 56 w 64"/>
                  <a:gd name="T35" fmla="*/ 46 h 96"/>
                  <a:gd name="T36" fmla="*/ 53 w 64"/>
                  <a:gd name="T37" fmla="*/ 5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96">
                    <a:moveTo>
                      <a:pt x="64" y="32"/>
                    </a:moveTo>
                    <a:cubicBezTo>
                      <a:pt x="64" y="14"/>
                      <a:pt x="50" y="0"/>
                      <a:pt x="32" y="0"/>
                    </a:cubicBezTo>
                    <a:cubicBezTo>
                      <a:pt x="14" y="0"/>
                      <a:pt x="0" y="14"/>
                      <a:pt x="0" y="32"/>
                    </a:cubicBezTo>
                    <a:cubicBezTo>
                      <a:pt x="0" y="38"/>
                      <a:pt x="2" y="43"/>
                      <a:pt x="4" y="48"/>
                    </a:cubicBezTo>
                    <a:cubicBezTo>
                      <a:pt x="4" y="48"/>
                      <a:pt x="4" y="48"/>
                      <a:pt x="4" y="48"/>
                    </a:cubicBezTo>
                    <a:cubicBezTo>
                      <a:pt x="32" y="96"/>
                      <a:pt x="32" y="96"/>
                      <a:pt x="32" y="96"/>
                    </a:cubicBezTo>
                    <a:cubicBezTo>
                      <a:pt x="60" y="48"/>
                      <a:pt x="60" y="48"/>
                      <a:pt x="60" y="48"/>
                    </a:cubicBezTo>
                    <a:cubicBezTo>
                      <a:pt x="60" y="48"/>
                      <a:pt x="60" y="48"/>
                      <a:pt x="60" y="48"/>
                    </a:cubicBezTo>
                    <a:cubicBezTo>
                      <a:pt x="62" y="43"/>
                      <a:pt x="64" y="38"/>
                      <a:pt x="64" y="32"/>
                    </a:cubicBezTo>
                    <a:close/>
                    <a:moveTo>
                      <a:pt x="53" y="52"/>
                    </a:moveTo>
                    <a:cubicBezTo>
                      <a:pt x="32" y="88"/>
                      <a:pt x="32" y="88"/>
                      <a:pt x="32" y="88"/>
                    </a:cubicBezTo>
                    <a:cubicBezTo>
                      <a:pt x="11" y="52"/>
                      <a:pt x="11" y="52"/>
                      <a:pt x="11" y="52"/>
                    </a:cubicBezTo>
                    <a:cubicBezTo>
                      <a:pt x="11" y="52"/>
                      <a:pt x="11" y="52"/>
                      <a:pt x="11" y="52"/>
                    </a:cubicBezTo>
                    <a:cubicBezTo>
                      <a:pt x="8" y="46"/>
                      <a:pt x="8" y="46"/>
                      <a:pt x="8" y="46"/>
                    </a:cubicBezTo>
                    <a:cubicBezTo>
                      <a:pt x="5" y="42"/>
                      <a:pt x="4" y="37"/>
                      <a:pt x="4" y="32"/>
                    </a:cubicBezTo>
                    <a:cubicBezTo>
                      <a:pt x="4" y="17"/>
                      <a:pt x="17" y="4"/>
                      <a:pt x="32" y="4"/>
                    </a:cubicBezTo>
                    <a:cubicBezTo>
                      <a:pt x="47" y="4"/>
                      <a:pt x="60" y="17"/>
                      <a:pt x="60" y="32"/>
                    </a:cubicBezTo>
                    <a:cubicBezTo>
                      <a:pt x="60" y="37"/>
                      <a:pt x="59" y="42"/>
                      <a:pt x="56" y="46"/>
                    </a:cubicBezTo>
                    <a:cubicBezTo>
                      <a:pt x="53" y="52"/>
                      <a:pt x="53" y="52"/>
                      <a:pt x="53" y="5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Freeform 60">
                <a:extLst>
                  <a:ext uri="{FF2B5EF4-FFF2-40B4-BE49-F238E27FC236}">
                    <a16:creationId xmlns:a16="http://schemas.microsoft.com/office/drawing/2014/main" id="{F11EDA9D-DDBD-4C65-BFD9-049F4173E8B3}"/>
                  </a:ext>
                </a:extLst>
              </p:cNvPr>
              <p:cNvSpPr>
                <a:spLocks noEditPoints="1"/>
              </p:cNvSpPr>
              <p:nvPr/>
            </p:nvSpPr>
            <p:spPr bwMode="auto">
              <a:xfrm>
                <a:off x="6797581" y="1957265"/>
                <a:ext cx="169805" cy="171612"/>
              </a:xfrm>
              <a:custGeom>
                <a:avLst/>
                <a:gdLst>
                  <a:gd name="T0" fmla="*/ 20 w 40"/>
                  <a:gd name="T1" fmla="*/ 0 h 40"/>
                  <a:gd name="T2" fmla="*/ 0 w 40"/>
                  <a:gd name="T3" fmla="*/ 20 h 40"/>
                  <a:gd name="T4" fmla="*/ 20 w 40"/>
                  <a:gd name="T5" fmla="*/ 40 h 40"/>
                  <a:gd name="T6" fmla="*/ 40 w 40"/>
                  <a:gd name="T7" fmla="*/ 20 h 40"/>
                  <a:gd name="T8" fmla="*/ 20 w 40"/>
                  <a:gd name="T9" fmla="*/ 0 h 40"/>
                  <a:gd name="T10" fmla="*/ 20 w 40"/>
                  <a:gd name="T11" fmla="*/ 36 h 40"/>
                  <a:gd name="T12" fmla="*/ 4 w 40"/>
                  <a:gd name="T13" fmla="*/ 20 h 40"/>
                  <a:gd name="T14" fmla="*/ 20 w 40"/>
                  <a:gd name="T15" fmla="*/ 4 h 40"/>
                  <a:gd name="T16" fmla="*/ 36 w 40"/>
                  <a:gd name="T17" fmla="*/ 20 h 40"/>
                  <a:gd name="T18" fmla="*/ 20 w 40"/>
                  <a:gd name="T19" fmla="*/ 3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0">
                    <a:moveTo>
                      <a:pt x="20" y="0"/>
                    </a:moveTo>
                    <a:cubicBezTo>
                      <a:pt x="9" y="0"/>
                      <a:pt x="0" y="9"/>
                      <a:pt x="0" y="20"/>
                    </a:cubicBezTo>
                    <a:cubicBezTo>
                      <a:pt x="0" y="31"/>
                      <a:pt x="9" y="40"/>
                      <a:pt x="20" y="40"/>
                    </a:cubicBezTo>
                    <a:cubicBezTo>
                      <a:pt x="31" y="40"/>
                      <a:pt x="40" y="31"/>
                      <a:pt x="40" y="20"/>
                    </a:cubicBezTo>
                    <a:cubicBezTo>
                      <a:pt x="40" y="9"/>
                      <a:pt x="31" y="0"/>
                      <a:pt x="20" y="0"/>
                    </a:cubicBezTo>
                    <a:close/>
                    <a:moveTo>
                      <a:pt x="20" y="36"/>
                    </a:moveTo>
                    <a:cubicBezTo>
                      <a:pt x="11" y="36"/>
                      <a:pt x="4" y="29"/>
                      <a:pt x="4" y="20"/>
                    </a:cubicBezTo>
                    <a:cubicBezTo>
                      <a:pt x="4" y="11"/>
                      <a:pt x="11" y="4"/>
                      <a:pt x="20" y="4"/>
                    </a:cubicBezTo>
                    <a:cubicBezTo>
                      <a:pt x="29" y="4"/>
                      <a:pt x="36" y="11"/>
                      <a:pt x="36" y="20"/>
                    </a:cubicBezTo>
                    <a:cubicBezTo>
                      <a:pt x="36" y="29"/>
                      <a:pt x="29" y="36"/>
                      <a:pt x="20"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sp>
        <p:nvSpPr>
          <p:cNvPr id="53" name="文本框 52">
            <a:extLst>
              <a:ext uri="{FF2B5EF4-FFF2-40B4-BE49-F238E27FC236}">
                <a16:creationId xmlns:a16="http://schemas.microsoft.com/office/drawing/2014/main" id="{C15EDABA-B908-4CA8-9828-3C65BDEDB0AF}"/>
              </a:ext>
            </a:extLst>
          </p:cNvPr>
          <p:cNvSpPr txBox="1"/>
          <p:nvPr/>
        </p:nvSpPr>
        <p:spPr>
          <a:xfrm>
            <a:off x="3028950" y="1431106"/>
            <a:ext cx="5824538" cy="357790"/>
          </a:xfrm>
          <a:prstGeom prst="rect">
            <a:avLst/>
          </a:prstGeom>
          <a:noFill/>
        </p:spPr>
        <p:txBody>
          <a:bodyPr wrap="square">
            <a:spAutoFit/>
          </a:bodyPr>
          <a:lstStyle/>
          <a:p>
            <a:pPr algn="l">
              <a:lnSpc>
                <a:spcPts val="1800"/>
              </a:lnSpc>
              <a:spcAft>
                <a:spcPts val="0"/>
              </a:spcAft>
            </a:pPr>
            <a:r>
              <a:rPr lang="en-US" altLang="zh-CN" sz="2400" b="1" i="0" spc="300" dirty="0">
                <a:solidFill>
                  <a:srgbClr val="E2641F"/>
                </a:solidFill>
                <a:latin typeface="Nunito" panose="02000503030000020003" pitchFamily="2" charset="0"/>
                <a:ea typeface="Calibri"/>
              </a:rPr>
              <a:t>01  </a:t>
            </a:r>
            <a:r>
              <a:rPr lang="en-US" altLang="zh-CN" sz="2400" b="1" spc="300" dirty="0">
                <a:solidFill>
                  <a:srgbClr val="E2641F"/>
                </a:solidFill>
                <a:latin typeface="Nunito" panose="02000503030000020003" pitchFamily="2" charset="0"/>
              </a:rPr>
              <a:t>Break makeup down first</a:t>
            </a:r>
          </a:p>
        </p:txBody>
      </p:sp>
      <p:sp>
        <p:nvSpPr>
          <p:cNvPr id="54" name="文本框 53">
            <a:extLst>
              <a:ext uri="{FF2B5EF4-FFF2-40B4-BE49-F238E27FC236}">
                <a16:creationId xmlns:a16="http://schemas.microsoft.com/office/drawing/2014/main" id="{375B927B-5CF8-4607-AF48-3A352189D2CB}"/>
              </a:ext>
            </a:extLst>
          </p:cNvPr>
          <p:cNvSpPr txBox="1"/>
          <p:nvPr/>
        </p:nvSpPr>
        <p:spPr>
          <a:xfrm>
            <a:off x="3751727" y="1621668"/>
            <a:ext cx="6867525" cy="276999"/>
          </a:xfrm>
          <a:prstGeom prst="rect">
            <a:avLst/>
          </a:prstGeom>
          <a:noFill/>
        </p:spPr>
        <p:txBody>
          <a:bodyPr wrap="square">
            <a:spAutoFit/>
          </a:bodyPr>
          <a:lstStyle>
            <a:defPPr>
              <a:defRPr lang="zh-CN"/>
            </a:defPPr>
            <a:lvl1pPr>
              <a:defRPr sz="1200">
                <a:solidFill>
                  <a:srgbClr val="FFF6EC"/>
                </a:solidFill>
                <a:latin typeface=".萍方-简" panose="020B0100000000000000" pitchFamily="34" charset="-122"/>
                <a:ea typeface=".萍方-简" panose="020B0100000000000000" pitchFamily="34" charset="-122"/>
              </a:defRPr>
            </a:lvl1pPr>
          </a:lstStyle>
          <a:p>
            <a:r>
              <a:rPr lang="en-US" altLang="zh-CN" dirty="0"/>
              <a:t>Do not make your cleanser fight waterproof mascara, long-wear base, and sunscreen all at once.</a:t>
            </a:r>
            <a:endParaRPr lang="zh-CN" altLang="en-US" dirty="0"/>
          </a:p>
        </p:txBody>
      </p:sp>
      <p:sp>
        <p:nvSpPr>
          <p:cNvPr id="55" name="TextBox 7">
            <a:extLst>
              <a:ext uri="{FF2B5EF4-FFF2-40B4-BE49-F238E27FC236}">
                <a16:creationId xmlns:a16="http://schemas.microsoft.com/office/drawing/2014/main" id="{8EC7F864-23D2-44E5-8433-01A3C4DBB36A}"/>
              </a:ext>
            </a:extLst>
          </p:cNvPr>
          <p:cNvSpPr>
            <a:spLocks noGrp="1"/>
          </p:cNvSpPr>
          <p:nvPr/>
        </p:nvSpPr>
        <p:spPr>
          <a:xfrm>
            <a:off x="3064832" y="2195403"/>
            <a:ext cx="3291840" cy="331676"/>
          </a:xfrm>
          <a:prstGeom prst="rect">
            <a:avLst/>
          </a:prstGeom>
          <a:noFill/>
        </p:spPr>
        <p:txBody>
          <a:bodyPr wrap="square" lIns="0" tIns="0" rIns="0" bIns="0" anchor="t">
            <a:noAutofit/>
          </a:bodyPr>
          <a:lstStyle/>
          <a:p>
            <a:pPr algn="l">
              <a:lnSpc>
                <a:spcPct val="100000"/>
              </a:lnSpc>
              <a:buNone/>
            </a:pPr>
            <a:r>
              <a:rPr sz="2400" b="1" i="0" dirty="0">
                <a:solidFill>
                  <a:srgbClr val="FFF6EC"/>
                </a:solidFill>
                <a:latin typeface="苹方 特粗" panose="020B0800000000000000" pitchFamily="34" charset="-122"/>
                <a:ea typeface="苹方 特粗" panose="020B0800000000000000" pitchFamily="34" charset="-122"/>
                <a:cs typeface="Aptos"/>
              </a:rPr>
              <a:t>PRODUCT + HOW</a:t>
            </a:r>
          </a:p>
        </p:txBody>
      </p:sp>
      <p:sp>
        <p:nvSpPr>
          <p:cNvPr id="56" name="Oval 8">
            <a:extLst>
              <a:ext uri="{FF2B5EF4-FFF2-40B4-BE49-F238E27FC236}">
                <a16:creationId xmlns:a16="http://schemas.microsoft.com/office/drawing/2014/main" id="{C9D98C0D-A552-48B5-A65C-88F75EF53A31}"/>
              </a:ext>
            </a:extLst>
          </p:cNvPr>
          <p:cNvSpPr>
            <a:spLocks noGrp="1"/>
          </p:cNvSpPr>
          <p:nvPr/>
        </p:nvSpPr>
        <p:spPr>
          <a:xfrm>
            <a:off x="3133907" y="2817944"/>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57" name="TextBox 9">
            <a:extLst>
              <a:ext uri="{FF2B5EF4-FFF2-40B4-BE49-F238E27FC236}">
                <a16:creationId xmlns:a16="http://schemas.microsoft.com/office/drawing/2014/main" id="{4DE818E1-0D66-4C52-9AF4-4B050CE708D5}"/>
              </a:ext>
            </a:extLst>
          </p:cNvPr>
          <p:cNvSpPr>
            <a:spLocks noGrp="1"/>
          </p:cNvSpPr>
          <p:nvPr/>
        </p:nvSpPr>
        <p:spPr>
          <a:xfrm>
            <a:off x="3307261" y="2729775"/>
            <a:ext cx="5415005" cy="278130"/>
          </a:xfrm>
          <a:prstGeom prst="rect">
            <a:avLst/>
          </a:prstGeom>
          <a:noFill/>
        </p:spPr>
        <p:txBody>
          <a:bodyPr wrap="square" lIns="0" tIns="0" rIns="0" bIns="0" anchor="t">
            <a:noAutofit/>
          </a:bodyPr>
          <a:lstStyle/>
          <a:p>
            <a:pPr algn="l">
              <a:lnSpc>
                <a:spcPct val="108000"/>
              </a:lnSpc>
              <a:buNone/>
            </a:pPr>
            <a:r>
              <a:rPr lang="en-US" sz="1600" b="0" i="0" dirty="0">
                <a:solidFill>
                  <a:srgbClr val="F4B860"/>
                </a:solidFill>
                <a:latin typeface="Arial" panose="020B0604020202020204" pitchFamily="34" charset="0"/>
                <a:ea typeface="Aptos"/>
                <a:cs typeface="Arial" panose="020B0604020202020204" pitchFamily="34" charset="0"/>
              </a:rPr>
              <a:t>Use cleansing oil, balm, or micellar water.</a:t>
            </a:r>
            <a:endParaRPr sz="1600" b="0" i="0" dirty="0">
              <a:solidFill>
                <a:srgbClr val="F4B860"/>
              </a:solidFill>
              <a:latin typeface="Arial" panose="020B0604020202020204" pitchFamily="34" charset="0"/>
              <a:ea typeface="Aptos"/>
              <a:cs typeface="Arial" panose="020B0604020202020204" pitchFamily="34" charset="0"/>
            </a:endParaRPr>
          </a:p>
        </p:txBody>
      </p:sp>
      <p:sp>
        <p:nvSpPr>
          <p:cNvPr id="58" name="Oval 10">
            <a:extLst>
              <a:ext uri="{FF2B5EF4-FFF2-40B4-BE49-F238E27FC236}">
                <a16:creationId xmlns:a16="http://schemas.microsoft.com/office/drawing/2014/main" id="{A4898EB8-D5FB-416B-918D-81AE980006C1}"/>
              </a:ext>
            </a:extLst>
          </p:cNvPr>
          <p:cNvSpPr>
            <a:spLocks noGrp="1"/>
          </p:cNvSpPr>
          <p:nvPr/>
        </p:nvSpPr>
        <p:spPr>
          <a:xfrm>
            <a:off x="3133907" y="3225615"/>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59" name="TextBox 11">
            <a:extLst>
              <a:ext uri="{FF2B5EF4-FFF2-40B4-BE49-F238E27FC236}">
                <a16:creationId xmlns:a16="http://schemas.microsoft.com/office/drawing/2014/main" id="{20A808A2-3C7D-4F17-AEDE-560B1D8D7937}"/>
              </a:ext>
            </a:extLst>
          </p:cNvPr>
          <p:cNvSpPr>
            <a:spLocks noGrp="1"/>
          </p:cNvSpPr>
          <p:nvPr/>
        </p:nvSpPr>
        <p:spPr>
          <a:xfrm>
            <a:off x="3307260" y="3147408"/>
            <a:ext cx="4846140" cy="278130"/>
          </a:xfrm>
          <a:prstGeom prst="rect">
            <a:avLst/>
          </a:prstGeom>
          <a:noFill/>
        </p:spPr>
        <p:txBody>
          <a:bodyPr wrap="square" lIns="0" tIns="0" rIns="0" bIns="0" anchor="t">
            <a:noAutofit/>
          </a:bodyPr>
          <a:lstStyle/>
          <a:p>
            <a:pPr>
              <a:lnSpc>
                <a:spcPct val="108000"/>
              </a:lnSpc>
            </a:pPr>
            <a:r>
              <a:rPr lang="en-US" sz="1600" dirty="0">
                <a:solidFill>
                  <a:srgbClr val="F4B860"/>
                </a:solidFill>
                <a:latin typeface="Arial" panose="020B0604020202020204" pitchFamily="34" charset="0"/>
                <a:cs typeface="Arial" panose="020B0604020202020204" pitchFamily="34" charset="0"/>
              </a:rPr>
              <a:t>Oil or balm: massage dry, add water, then emulsify.</a:t>
            </a:r>
            <a:endParaRPr sz="1600" dirty="0">
              <a:solidFill>
                <a:srgbClr val="F4B860"/>
              </a:solidFill>
              <a:latin typeface="Arial" panose="020B0604020202020204" pitchFamily="34" charset="0"/>
              <a:cs typeface="Arial" panose="020B0604020202020204" pitchFamily="34" charset="0"/>
            </a:endParaRPr>
          </a:p>
        </p:txBody>
      </p:sp>
      <p:sp>
        <p:nvSpPr>
          <p:cNvPr id="60" name="Oval 12">
            <a:extLst>
              <a:ext uri="{FF2B5EF4-FFF2-40B4-BE49-F238E27FC236}">
                <a16:creationId xmlns:a16="http://schemas.microsoft.com/office/drawing/2014/main" id="{96111005-7458-47E5-A41A-3D7A9F12B366}"/>
              </a:ext>
            </a:extLst>
          </p:cNvPr>
          <p:cNvSpPr>
            <a:spLocks noGrp="1"/>
          </p:cNvSpPr>
          <p:nvPr/>
        </p:nvSpPr>
        <p:spPr>
          <a:xfrm>
            <a:off x="3133907" y="3639364"/>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61" name="TextBox 13">
            <a:extLst>
              <a:ext uri="{FF2B5EF4-FFF2-40B4-BE49-F238E27FC236}">
                <a16:creationId xmlns:a16="http://schemas.microsoft.com/office/drawing/2014/main" id="{3715B125-4322-4FE8-A055-8C1321BA60D4}"/>
              </a:ext>
            </a:extLst>
          </p:cNvPr>
          <p:cNvSpPr>
            <a:spLocks noGrp="1"/>
          </p:cNvSpPr>
          <p:nvPr/>
        </p:nvSpPr>
        <p:spPr>
          <a:xfrm>
            <a:off x="3307261" y="3565040"/>
            <a:ext cx="4965201" cy="268257"/>
          </a:xfrm>
          <a:prstGeom prst="rect">
            <a:avLst/>
          </a:prstGeom>
          <a:noFill/>
        </p:spPr>
        <p:txBody>
          <a:bodyPr wrap="square" lIns="0" tIns="0" rIns="0" bIns="0" anchor="t">
            <a:noAutofit/>
          </a:bodyPr>
          <a:lstStyle/>
          <a:p>
            <a:pPr>
              <a:lnSpc>
                <a:spcPct val="108000"/>
              </a:lnSpc>
            </a:pPr>
            <a:r>
              <a:rPr lang="en-US" sz="1600" dirty="0">
                <a:solidFill>
                  <a:srgbClr val="F4B860"/>
                </a:solidFill>
                <a:latin typeface="Arial" panose="020B0604020202020204" pitchFamily="34" charset="0"/>
                <a:cs typeface="Arial" panose="020B0604020202020204" pitchFamily="34" charset="0"/>
              </a:rPr>
              <a:t>Eyes and lips: hold, then wipe gently; do not rub.</a:t>
            </a:r>
            <a:endParaRPr sz="1600" dirty="0">
              <a:solidFill>
                <a:srgbClr val="F4B860"/>
              </a:solidFill>
              <a:latin typeface="Arial" panose="020B0604020202020204" pitchFamily="34" charset="0"/>
              <a:cs typeface="Arial" panose="020B0604020202020204" pitchFamily="34" charset="0"/>
            </a:endParaRPr>
          </a:p>
        </p:txBody>
      </p:sp>
      <p:sp>
        <p:nvSpPr>
          <p:cNvPr id="62" name="TextBox 14">
            <a:extLst>
              <a:ext uri="{FF2B5EF4-FFF2-40B4-BE49-F238E27FC236}">
                <a16:creationId xmlns:a16="http://schemas.microsoft.com/office/drawing/2014/main" id="{7FC0D15C-D511-42F8-8BCC-64C9F4C7DB59}"/>
              </a:ext>
            </a:extLst>
          </p:cNvPr>
          <p:cNvSpPr>
            <a:spLocks noGrp="1"/>
          </p:cNvSpPr>
          <p:nvPr/>
        </p:nvSpPr>
        <p:spPr>
          <a:xfrm>
            <a:off x="3064832" y="4127668"/>
            <a:ext cx="5583868" cy="278131"/>
          </a:xfrm>
          <a:prstGeom prst="rect">
            <a:avLst/>
          </a:prstGeom>
          <a:noFill/>
        </p:spPr>
        <p:txBody>
          <a:bodyPr wrap="square" lIns="0" tIns="0" rIns="0" bIns="0" anchor="t">
            <a:noAutofit/>
          </a:bodyPr>
          <a:lstStyle/>
          <a:p>
            <a:pPr algn="l">
              <a:lnSpc>
                <a:spcPct val="105000"/>
              </a:lnSpc>
              <a:buNone/>
            </a:pPr>
            <a:r>
              <a:rPr lang="en-US" b="1" i="1" dirty="0">
                <a:solidFill>
                  <a:srgbClr val="FFF6EC"/>
                </a:solidFill>
                <a:latin typeface="苹方 粗体" panose="020B0600000000000000" pitchFamily="34" charset="-122"/>
                <a:ea typeface="苹方 粗体" panose="020B0600000000000000" pitchFamily="34" charset="-122"/>
                <a:cs typeface="Aptos"/>
              </a:rPr>
              <a:t>Result: makeup is loosened without tugging.</a:t>
            </a:r>
            <a:endParaRPr b="1" i="1" dirty="0">
              <a:solidFill>
                <a:srgbClr val="FFF6EC"/>
              </a:solidFill>
              <a:latin typeface="苹方 粗体" panose="020B0600000000000000" pitchFamily="34" charset="-122"/>
              <a:ea typeface="苹方 粗体" panose="020B0600000000000000" pitchFamily="34" charset="-122"/>
              <a:cs typeface="Aptos"/>
            </a:endParaRPr>
          </a:p>
        </p:txBody>
      </p:sp>
      <p:grpSp>
        <p:nvGrpSpPr>
          <p:cNvPr id="63" name="组合 62">
            <a:extLst>
              <a:ext uri="{FF2B5EF4-FFF2-40B4-BE49-F238E27FC236}">
                <a16:creationId xmlns:a16="http://schemas.microsoft.com/office/drawing/2014/main" id="{145A92F3-DEDE-48A8-A4C1-F13A54C5ABA1}"/>
              </a:ext>
            </a:extLst>
          </p:cNvPr>
          <p:cNvGrpSpPr/>
          <p:nvPr/>
        </p:nvGrpSpPr>
        <p:grpSpPr>
          <a:xfrm>
            <a:off x="3062247" y="4770041"/>
            <a:ext cx="4695409" cy="1104415"/>
            <a:chOff x="2919414" y="4668799"/>
            <a:chExt cx="4695409" cy="1104415"/>
          </a:xfrm>
        </p:grpSpPr>
        <p:sp>
          <p:nvSpPr>
            <p:cNvPr id="64" name="矩形: 圆角 63">
              <a:extLst>
                <a:ext uri="{FF2B5EF4-FFF2-40B4-BE49-F238E27FC236}">
                  <a16:creationId xmlns:a16="http://schemas.microsoft.com/office/drawing/2014/main" id="{8C18620D-8A47-4A37-9BCF-D67F4A7CE6E6}"/>
                </a:ext>
              </a:extLst>
            </p:cNvPr>
            <p:cNvSpPr/>
            <p:nvPr/>
          </p:nvSpPr>
          <p:spPr>
            <a:xfrm>
              <a:off x="2919414" y="4668799"/>
              <a:ext cx="4695409" cy="1104415"/>
            </a:xfrm>
            <a:prstGeom prst="roundRect">
              <a:avLst>
                <a:gd name="adj" fmla="val 13648"/>
              </a:avLst>
            </a:prstGeom>
            <a:solidFill>
              <a:srgbClr val="FFF6E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65" name="组合 64">
              <a:extLst>
                <a:ext uri="{FF2B5EF4-FFF2-40B4-BE49-F238E27FC236}">
                  <a16:creationId xmlns:a16="http://schemas.microsoft.com/office/drawing/2014/main" id="{4C638670-6A07-4FA1-BBB5-CA3BA7205D00}"/>
                </a:ext>
              </a:extLst>
            </p:cNvPr>
            <p:cNvGrpSpPr/>
            <p:nvPr/>
          </p:nvGrpSpPr>
          <p:grpSpPr>
            <a:xfrm>
              <a:off x="3100804" y="4706297"/>
              <a:ext cx="4475333" cy="985182"/>
              <a:chOff x="3100804" y="4706297"/>
              <a:chExt cx="4475333" cy="985182"/>
            </a:xfrm>
          </p:grpSpPr>
          <p:sp>
            <p:nvSpPr>
              <p:cNvPr id="66" name="文本框 65">
                <a:extLst>
                  <a:ext uri="{FF2B5EF4-FFF2-40B4-BE49-F238E27FC236}">
                    <a16:creationId xmlns:a16="http://schemas.microsoft.com/office/drawing/2014/main" id="{85B9CA10-B12F-4EDD-B53C-767E0250677B}"/>
                  </a:ext>
                </a:extLst>
              </p:cNvPr>
              <p:cNvSpPr txBox="1"/>
              <p:nvPr/>
            </p:nvSpPr>
            <p:spPr>
              <a:xfrm>
                <a:off x="3497498" y="5022770"/>
                <a:ext cx="4078639" cy="668709"/>
              </a:xfrm>
              <a:prstGeom prst="rect">
                <a:avLst/>
              </a:prstGeom>
              <a:noFill/>
            </p:spPr>
            <p:txBody>
              <a:bodyPr wrap="square">
                <a:spAutoFit/>
              </a:bodyPr>
              <a:lstStyle/>
              <a:p>
                <a:pPr algn="just">
                  <a:lnSpc>
                    <a:spcPct val="120000"/>
                  </a:lnSpc>
                  <a:spcAft>
                    <a:spcPts val="0"/>
                  </a:spcAft>
                </a:pPr>
                <a:r>
                  <a:rPr lang="en-US" altLang="zh-CN" sz="1600" i="0" dirty="0">
                    <a:solidFill>
                      <a:srgbClr val="F4B860"/>
                    </a:solidFill>
                    <a:latin typeface="Nunito" panose="02000503030000020003" pitchFamily="2" charset="0"/>
                    <a:ea typeface="Calibri"/>
                  </a:rPr>
                  <a:t>If micellar water leaves a film, rinse and follow with a gentle cleanser.</a:t>
                </a:r>
              </a:p>
            </p:txBody>
          </p:sp>
          <p:grpSp>
            <p:nvGrpSpPr>
              <p:cNvPr id="67" name="组合 66">
                <a:extLst>
                  <a:ext uri="{FF2B5EF4-FFF2-40B4-BE49-F238E27FC236}">
                    <a16:creationId xmlns:a16="http://schemas.microsoft.com/office/drawing/2014/main" id="{91C15831-3121-4DCB-B2AF-554D32556B6A}"/>
                  </a:ext>
                </a:extLst>
              </p:cNvPr>
              <p:cNvGrpSpPr/>
              <p:nvPr/>
            </p:nvGrpSpPr>
            <p:grpSpPr>
              <a:xfrm>
                <a:off x="3100804" y="4804417"/>
                <a:ext cx="396694" cy="490075"/>
                <a:chOff x="10815097" y="1950038"/>
                <a:chExt cx="334191" cy="410062"/>
              </a:xfrm>
              <a:solidFill>
                <a:srgbClr val="F4B860"/>
              </a:solidFill>
            </p:grpSpPr>
            <p:sp>
              <p:nvSpPr>
                <p:cNvPr id="69" name="Freeform 189">
                  <a:extLst>
                    <a:ext uri="{FF2B5EF4-FFF2-40B4-BE49-F238E27FC236}">
                      <a16:creationId xmlns:a16="http://schemas.microsoft.com/office/drawing/2014/main" id="{A2E0470B-575F-4B1B-83CB-055FA0B165A5}"/>
                    </a:ext>
                  </a:extLst>
                </p:cNvPr>
                <p:cNvSpPr/>
                <p:nvPr/>
              </p:nvSpPr>
              <p:spPr bwMode="auto">
                <a:xfrm>
                  <a:off x="10905419" y="2325777"/>
                  <a:ext cx="153548" cy="34323"/>
                </a:xfrm>
                <a:custGeom>
                  <a:avLst/>
                  <a:gdLst>
                    <a:gd name="T0" fmla="*/ 9 w 85"/>
                    <a:gd name="T1" fmla="*/ 19 h 19"/>
                    <a:gd name="T2" fmla="*/ 76 w 85"/>
                    <a:gd name="T3" fmla="*/ 19 h 19"/>
                    <a:gd name="T4" fmla="*/ 85 w 85"/>
                    <a:gd name="T5" fmla="*/ 0 h 19"/>
                    <a:gd name="T6" fmla="*/ 0 w 85"/>
                    <a:gd name="T7" fmla="*/ 0 h 19"/>
                    <a:gd name="T8" fmla="*/ 9 w 85"/>
                    <a:gd name="T9" fmla="*/ 19 h 19"/>
                  </a:gdLst>
                  <a:ahLst/>
                  <a:cxnLst>
                    <a:cxn ang="0">
                      <a:pos x="T0" y="T1"/>
                    </a:cxn>
                    <a:cxn ang="0">
                      <a:pos x="T2" y="T3"/>
                    </a:cxn>
                    <a:cxn ang="0">
                      <a:pos x="T4" y="T5"/>
                    </a:cxn>
                    <a:cxn ang="0">
                      <a:pos x="T6" y="T7"/>
                    </a:cxn>
                    <a:cxn ang="0">
                      <a:pos x="T8" y="T9"/>
                    </a:cxn>
                  </a:cxnLst>
                  <a:rect l="0" t="0" r="r" b="b"/>
                  <a:pathLst>
                    <a:path w="85" h="19">
                      <a:moveTo>
                        <a:pt x="9" y="19"/>
                      </a:moveTo>
                      <a:lnTo>
                        <a:pt x="76" y="19"/>
                      </a:lnTo>
                      <a:lnTo>
                        <a:pt x="85" y="0"/>
                      </a:lnTo>
                      <a:lnTo>
                        <a:pt x="0" y="0"/>
                      </a:lnTo>
                      <a:lnTo>
                        <a:pt x="9" y="19"/>
                      </a:lnTo>
                      <a:close/>
                    </a:path>
                  </a:pathLst>
                </a:custGeom>
                <a:solidFill>
                  <a:srgbClr val="FFF6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F4B860"/>
                    </a:solidFill>
                  </a:endParaRPr>
                </a:p>
              </p:txBody>
            </p:sp>
            <p:sp>
              <p:nvSpPr>
                <p:cNvPr id="70" name="Freeform 190">
                  <a:extLst>
                    <a:ext uri="{FF2B5EF4-FFF2-40B4-BE49-F238E27FC236}">
                      <a16:creationId xmlns:a16="http://schemas.microsoft.com/office/drawing/2014/main" id="{C466F9B0-F724-4DAD-896A-F2D82338F872}"/>
                    </a:ext>
                  </a:extLst>
                </p:cNvPr>
                <p:cNvSpPr>
                  <a:spLocks noEditPoints="1"/>
                </p:cNvSpPr>
                <p:nvPr/>
              </p:nvSpPr>
              <p:spPr bwMode="auto">
                <a:xfrm>
                  <a:off x="10815097" y="1950038"/>
                  <a:ext cx="334191" cy="341417"/>
                </a:xfrm>
                <a:custGeom>
                  <a:avLst/>
                  <a:gdLst>
                    <a:gd name="T0" fmla="*/ 64 w 78"/>
                    <a:gd name="T1" fmla="*/ 11 h 80"/>
                    <a:gd name="T2" fmla="*/ 39 w 78"/>
                    <a:gd name="T3" fmla="*/ 0 h 80"/>
                    <a:gd name="T4" fmla="*/ 14 w 78"/>
                    <a:gd name="T5" fmla="*/ 11 h 80"/>
                    <a:gd name="T6" fmla="*/ 14 w 78"/>
                    <a:gd name="T7" fmla="*/ 61 h 80"/>
                    <a:gd name="T8" fmla="*/ 14 w 78"/>
                    <a:gd name="T9" fmla="*/ 62 h 80"/>
                    <a:gd name="T10" fmla="*/ 21 w 78"/>
                    <a:gd name="T11" fmla="*/ 78 h 80"/>
                    <a:gd name="T12" fmla="*/ 21 w 78"/>
                    <a:gd name="T13" fmla="*/ 80 h 80"/>
                    <a:gd name="T14" fmla="*/ 55 w 78"/>
                    <a:gd name="T15" fmla="*/ 80 h 80"/>
                    <a:gd name="T16" fmla="*/ 57 w 78"/>
                    <a:gd name="T17" fmla="*/ 80 h 80"/>
                    <a:gd name="T18" fmla="*/ 57 w 78"/>
                    <a:gd name="T19" fmla="*/ 78 h 80"/>
                    <a:gd name="T20" fmla="*/ 64 w 78"/>
                    <a:gd name="T21" fmla="*/ 61 h 80"/>
                    <a:gd name="T22" fmla="*/ 64 w 78"/>
                    <a:gd name="T23" fmla="*/ 11 h 80"/>
                    <a:gd name="T24" fmla="*/ 62 w 78"/>
                    <a:gd name="T25" fmla="*/ 59 h 80"/>
                    <a:gd name="T26" fmla="*/ 53 w 78"/>
                    <a:gd name="T27" fmla="*/ 76 h 80"/>
                    <a:gd name="T28" fmla="*/ 25 w 78"/>
                    <a:gd name="T29" fmla="*/ 76 h 80"/>
                    <a:gd name="T30" fmla="*/ 16 w 78"/>
                    <a:gd name="T31" fmla="*/ 59 h 80"/>
                    <a:gd name="T32" fmla="*/ 16 w 78"/>
                    <a:gd name="T33" fmla="*/ 58 h 80"/>
                    <a:gd name="T34" fmla="*/ 16 w 78"/>
                    <a:gd name="T35" fmla="*/ 58 h 80"/>
                    <a:gd name="T36" fmla="*/ 16 w 78"/>
                    <a:gd name="T37" fmla="*/ 13 h 80"/>
                    <a:gd name="T38" fmla="*/ 39 w 78"/>
                    <a:gd name="T39" fmla="*/ 4 h 80"/>
                    <a:gd name="T40" fmla="*/ 62 w 78"/>
                    <a:gd name="T41" fmla="*/ 13 h 80"/>
                    <a:gd name="T42" fmla="*/ 62 w 78"/>
                    <a:gd name="T43" fmla="*/ 5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80">
                      <a:moveTo>
                        <a:pt x="64" y="11"/>
                      </a:moveTo>
                      <a:cubicBezTo>
                        <a:pt x="58" y="4"/>
                        <a:pt x="49" y="0"/>
                        <a:pt x="39" y="0"/>
                      </a:cubicBezTo>
                      <a:cubicBezTo>
                        <a:pt x="29" y="0"/>
                        <a:pt x="20" y="4"/>
                        <a:pt x="14" y="11"/>
                      </a:cubicBezTo>
                      <a:cubicBezTo>
                        <a:pt x="0" y="25"/>
                        <a:pt x="0" y="47"/>
                        <a:pt x="14" y="61"/>
                      </a:cubicBezTo>
                      <a:cubicBezTo>
                        <a:pt x="14" y="62"/>
                        <a:pt x="14" y="62"/>
                        <a:pt x="14" y="62"/>
                      </a:cubicBezTo>
                      <a:cubicBezTo>
                        <a:pt x="21" y="69"/>
                        <a:pt x="21" y="78"/>
                        <a:pt x="21" y="78"/>
                      </a:cubicBezTo>
                      <a:cubicBezTo>
                        <a:pt x="21" y="80"/>
                        <a:pt x="21" y="80"/>
                        <a:pt x="21" y="80"/>
                      </a:cubicBezTo>
                      <a:cubicBezTo>
                        <a:pt x="55" y="80"/>
                        <a:pt x="55" y="80"/>
                        <a:pt x="55" y="80"/>
                      </a:cubicBezTo>
                      <a:cubicBezTo>
                        <a:pt x="57" y="80"/>
                        <a:pt x="57" y="80"/>
                        <a:pt x="57" y="80"/>
                      </a:cubicBezTo>
                      <a:cubicBezTo>
                        <a:pt x="57" y="78"/>
                        <a:pt x="57" y="78"/>
                        <a:pt x="57" y="78"/>
                      </a:cubicBezTo>
                      <a:cubicBezTo>
                        <a:pt x="57" y="78"/>
                        <a:pt x="57" y="69"/>
                        <a:pt x="64" y="61"/>
                      </a:cubicBezTo>
                      <a:cubicBezTo>
                        <a:pt x="78" y="47"/>
                        <a:pt x="78" y="25"/>
                        <a:pt x="64" y="11"/>
                      </a:cubicBezTo>
                      <a:close/>
                      <a:moveTo>
                        <a:pt x="62" y="59"/>
                      </a:moveTo>
                      <a:cubicBezTo>
                        <a:pt x="55" y="65"/>
                        <a:pt x="54" y="72"/>
                        <a:pt x="53" y="76"/>
                      </a:cubicBezTo>
                      <a:cubicBezTo>
                        <a:pt x="25" y="76"/>
                        <a:pt x="25" y="76"/>
                        <a:pt x="25" y="76"/>
                      </a:cubicBezTo>
                      <a:cubicBezTo>
                        <a:pt x="24" y="72"/>
                        <a:pt x="23" y="65"/>
                        <a:pt x="16" y="59"/>
                      </a:cubicBezTo>
                      <a:cubicBezTo>
                        <a:pt x="16" y="58"/>
                        <a:pt x="16" y="58"/>
                        <a:pt x="16" y="58"/>
                      </a:cubicBezTo>
                      <a:cubicBezTo>
                        <a:pt x="16" y="58"/>
                        <a:pt x="16" y="58"/>
                        <a:pt x="16" y="58"/>
                      </a:cubicBezTo>
                      <a:cubicBezTo>
                        <a:pt x="4" y="46"/>
                        <a:pt x="4" y="26"/>
                        <a:pt x="16" y="13"/>
                      </a:cubicBezTo>
                      <a:cubicBezTo>
                        <a:pt x="22" y="7"/>
                        <a:pt x="30" y="4"/>
                        <a:pt x="39" y="4"/>
                      </a:cubicBezTo>
                      <a:cubicBezTo>
                        <a:pt x="48" y="4"/>
                        <a:pt x="56" y="7"/>
                        <a:pt x="62" y="13"/>
                      </a:cubicBezTo>
                      <a:cubicBezTo>
                        <a:pt x="74" y="26"/>
                        <a:pt x="74" y="46"/>
                        <a:pt x="62" y="59"/>
                      </a:cubicBezTo>
                      <a:close/>
                    </a:path>
                  </a:pathLst>
                </a:custGeom>
                <a:solidFill>
                  <a:srgbClr val="FFF6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F4B860"/>
                    </a:solidFill>
                  </a:endParaRPr>
                </a:p>
              </p:txBody>
            </p:sp>
            <p:sp>
              <p:nvSpPr>
                <p:cNvPr id="71" name="Freeform 191">
                  <a:extLst>
                    <a:ext uri="{FF2B5EF4-FFF2-40B4-BE49-F238E27FC236}">
                      <a16:creationId xmlns:a16="http://schemas.microsoft.com/office/drawing/2014/main" id="{40D4E259-4B6C-4F63-9D2C-4E9F71B6EBC9}"/>
                    </a:ext>
                  </a:extLst>
                </p:cNvPr>
                <p:cNvSpPr/>
                <p:nvPr/>
              </p:nvSpPr>
              <p:spPr bwMode="auto">
                <a:xfrm>
                  <a:off x="10901806" y="2107198"/>
                  <a:ext cx="162579" cy="77677"/>
                </a:xfrm>
                <a:custGeom>
                  <a:avLst/>
                  <a:gdLst>
                    <a:gd name="T0" fmla="*/ 59 w 90"/>
                    <a:gd name="T1" fmla="*/ 29 h 43"/>
                    <a:gd name="T2" fmla="*/ 30 w 90"/>
                    <a:gd name="T3" fmla="*/ 0 h 43"/>
                    <a:gd name="T4" fmla="*/ 0 w 90"/>
                    <a:gd name="T5" fmla="*/ 33 h 43"/>
                    <a:gd name="T6" fmla="*/ 4 w 90"/>
                    <a:gd name="T7" fmla="*/ 38 h 43"/>
                    <a:gd name="T8" fmla="*/ 30 w 90"/>
                    <a:gd name="T9" fmla="*/ 14 h 43"/>
                    <a:gd name="T10" fmla="*/ 59 w 90"/>
                    <a:gd name="T11" fmla="*/ 43 h 43"/>
                    <a:gd name="T12" fmla="*/ 90 w 90"/>
                    <a:gd name="T13" fmla="*/ 10 h 43"/>
                    <a:gd name="T14" fmla="*/ 85 w 90"/>
                    <a:gd name="T15" fmla="*/ 5 h 43"/>
                    <a:gd name="T16" fmla="*/ 59 w 90"/>
                    <a:gd name="T17" fmla="*/ 2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43">
                      <a:moveTo>
                        <a:pt x="59" y="29"/>
                      </a:moveTo>
                      <a:lnTo>
                        <a:pt x="30" y="0"/>
                      </a:lnTo>
                      <a:lnTo>
                        <a:pt x="0" y="33"/>
                      </a:lnTo>
                      <a:lnTo>
                        <a:pt x="4" y="38"/>
                      </a:lnTo>
                      <a:lnTo>
                        <a:pt x="30" y="14"/>
                      </a:lnTo>
                      <a:lnTo>
                        <a:pt x="59" y="43"/>
                      </a:lnTo>
                      <a:lnTo>
                        <a:pt x="90" y="10"/>
                      </a:lnTo>
                      <a:lnTo>
                        <a:pt x="85" y="5"/>
                      </a:lnTo>
                      <a:lnTo>
                        <a:pt x="59" y="29"/>
                      </a:lnTo>
                      <a:close/>
                    </a:path>
                  </a:pathLst>
                </a:custGeom>
                <a:solidFill>
                  <a:srgbClr val="FFF6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F4B860"/>
                    </a:solidFill>
                  </a:endParaRPr>
                </a:p>
              </p:txBody>
            </p:sp>
          </p:grpSp>
          <p:sp>
            <p:nvSpPr>
              <p:cNvPr id="68" name="文本框 67">
                <a:extLst>
                  <a:ext uri="{FF2B5EF4-FFF2-40B4-BE49-F238E27FC236}">
                    <a16:creationId xmlns:a16="http://schemas.microsoft.com/office/drawing/2014/main" id="{CAE73932-3FFB-43AA-ACD2-A93C427F50F9}"/>
                  </a:ext>
                </a:extLst>
              </p:cNvPr>
              <p:cNvSpPr txBox="1"/>
              <p:nvPr/>
            </p:nvSpPr>
            <p:spPr>
              <a:xfrm>
                <a:off x="3501868" y="4706297"/>
                <a:ext cx="924538" cy="400110"/>
              </a:xfrm>
              <a:prstGeom prst="rect">
                <a:avLst/>
              </a:prstGeom>
              <a:noFill/>
            </p:spPr>
            <p:txBody>
              <a:bodyPr wrap="square">
                <a:spAutoFit/>
              </a:bodyPr>
              <a:lstStyle/>
              <a:p>
                <a:r>
                  <a:rPr lang="en-US" altLang="zh-CN" sz="2000" b="1" i="0" dirty="0">
                    <a:solidFill>
                      <a:srgbClr val="FFF6EC"/>
                    </a:solidFill>
                    <a:latin typeface="Nunito" panose="02000503030000020003" pitchFamily="2" charset="0"/>
                    <a:ea typeface="Calibri"/>
                  </a:rPr>
                  <a:t>Note:</a:t>
                </a:r>
                <a:endParaRPr lang="zh-CN" altLang="en-US" sz="2000" dirty="0">
                  <a:solidFill>
                    <a:srgbClr val="FFF6EC"/>
                  </a:solidFill>
                </a:endParaRPr>
              </a:p>
            </p:txBody>
          </p:sp>
        </p:grpSp>
      </p:grpSp>
      <p:sp>
        <p:nvSpPr>
          <p:cNvPr id="74" name="矩形 73">
            <a:extLst>
              <a:ext uri="{FF2B5EF4-FFF2-40B4-BE49-F238E27FC236}">
                <a16:creationId xmlns:a16="http://schemas.microsoft.com/office/drawing/2014/main" id="{0E1D38AA-4B05-4B94-91A4-3A5BD6BC6F03}"/>
              </a:ext>
            </a:extLst>
          </p:cNvPr>
          <p:cNvSpPr/>
          <p:nvPr/>
        </p:nvSpPr>
        <p:spPr>
          <a:xfrm>
            <a:off x="315277" y="3529013"/>
            <a:ext cx="1509952" cy="410062"/>
          </a:xfrm>
          <a:prstGeom prst="rect">
            <a:avLst/>
          </a:pr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970615062"/>
      </p:ext>
    </p:extLst>
  </p:cSld>
  <p:clrMapOvr>
    <a:masterClrMapping/>
  </p:clrMapOvr>
  <p:transition spd="slow" advClick="0">
    <p:fade/>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39655A93-2C43-41F1-823D-7DC3A9AAA6A9}"/>
              </a:ext>
            </a:extLst>
          </p:cNvPr>
          <p:cNvSpPr/>
          <p:nvPr/>
        </p:nvSpPr>
        <p:spPr>
          <a:xfrm>
            <a:off x="-3958" y="8590"/>
            <a:ext cx="1829187" cy="6858000"/>
          </a:xfrm>
          <a:prstGeom prst="rect">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28">
            <a:extLst>
              <a:ext uri="{FF2B5EF4-FFF2-40B4-BE49-F238E27FC236}">
                <a16:creationId xmlns:a16="http://schemas.microsoft.com/office/drawing/2014/main" id="{8C40DCC1-6FFF-4627-BF0C-BDFAA0527222}"/>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grpSp>
        <p:nvGrpSpPr>
          <p:cNvPr id="6" name="组合 5">
            <a:extLst>
              <a:ext uri="{FF2B5EF4-FFF2-40B4-BE49-F238E27FC236}">
                <a16:creationId xmlns:a16="http://schemas.microsoft.com/office/drawing/2014/main" id="{D4E9B8D9-EE21-45C8-AEE2-FE4ED6E70DCC}"/>
              </a:ext>
            </a:extLst>
          </p:cNvPr>
          <p:cNvGrpSpPr/>
          <p:nvPr/>
        </p:nvGrpSpPr>
        <p:grpSpPr>
          <a:xfrm>
            <a:off x="182669" y="164290"/>
            <a:ext cx="2079519" cy="259505"/>
            <a:chOff x="182669" y="164290"/>
            <a:chExt cx="2079519" cy="259505"/>
          </a:xfrm>
        </p:grpSpPr>
        <p:sp>
          <p:nvSpPr>
            <p:cNvPr id="7" name="TextBox 2">
              <a:extLst>
                <a:ext uri="{FF2B5EF4-FFF2-40B4-BE49-F238E27FC236}">
                  <a16:creationId xmlns:a16="http://schemas.microsoft.com/office/drawing/2014/main" id="{EC8CA57A-39D0-48EF-9884-95B9F016CF08}"/>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05 / SKIN PREP</a:t>
              </a:r>
              <a:endParaRPr sz="1400" i="0" dirty="0">
                <a:solidFill>
                  <a:schemeClr val="bg1"/>
                </a:solidFill>
                <a:latin typeface="Nunito" panose="02000503030000020003" pitchFamily="2" charset="0"/>
                <a:ea typeface="Calibri"/>
              </a:endParaRPr>
            </a:p>
          </p:txBody>
        </p:sp>
        <p:cxnSp>
          <p:nvCxnSpPr>
            <p:cNvPr id="8" name="直接连接符 7">
              <a:extLst>
                <a:ext uri="{FF2B5EF4-FFF2-40B4-BE49-F238E27FC236}">
                  <a16:creationId xmlns:a16="http://schemas.microsoft.com/office/drawing/2014/main" id="{11D145AE-A05C-4C80-9332-41C115653D84}"/>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9" name="组合 8">
            <a:extLst>
              <a:ext uri="{FF2B5EF4-FFF2-40B4-BE49-F238E27FC236}">
                <a16:creationId xmlns:a16="http://schemas.microsoft.com/office/drawing/2014/main" id="{475B2A78-EAC9-4152-A7A8-01547393E480}"/>
              </a:ext>
            </a:extLst>
          </p:cNvPr>
          <p:cNvGrpSpPr/>
          <p:nvPr/>
        </p:nvGrpSpPr>
        <p:grpSpPr>
          <a:xfrm>
            <a:off x="3642191" y="188574"/>
            <a:ext cx="6353172" cy="761747"/>
            <a:chOff x="3671888" y="294042"/>
            <a:chExt cx="6353172" cy="761747"/>
          </a:xfrm>
        </p:grpSpPr>
        <p:sp>
          <p:nvSpPr>
            <p:cNvPr id="10" name="文本框 9">
              <a:extLst>
                <a:ext uri="{FF2B5EF4-FFF2-40B4-BE49-F238E27FC236}">
                  <a16:creationId xmlns:a16="http://schemas.microsoft.com/office/drawing/2014/main" id="{A333A047-7EB4-45FB-A38F-A998D70643E9}"/>
                </a:ext>
              </a:extLst>
            </p:cNvPr>
            <p:cNvSpPr txBox="1"/>
            <p:nvPr/>
          </p:nvSpPr>
          <p:spPr>
            <a:xfrm>
              <a:off x="3671888" y="294042"/>
              <a:ext cx="6136616"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Your simple PM reset</a:t>
              </a:r>
              <a:endParaRPr lang="zh-CN" altLang="en-US" dirty="0"/>
            </a:p>
          </p:txBody>
        </p:sp>
        <p:sp>
          <p:nvSpPr>
            <p:cNvPr id="11" name="文本框 10">
              <a:extLst>
                <a:ext uri="{FF2B5EF4-FFF2-40B4-BE49-F238E27FC236}">
                  <a16:creationId xmlns:a16="http://schemas.microsoft.com/office/drawing/2014/main" id="{CA1C86DD-2740-4829-81B9-D290741C05CD}"/>
                </a:ext>
              </a:extLst>
            </p:cNvPr>
            <p:cNvSpPr txBox="1"/>
            <p:nvPr/>
          </p:nvSpPr>
          <p:spPr>
            <a:xfrm>
              <a:off x="3781424" y="824957"/>
              <a:ext cx="6243636"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Double-cleanse only for makeup or heavy SPF.</a:t>
              </a:r>
            </a:p>
          </p:txBody>
        </p:sp>
      </p:grpSp>
      <p:sp>
        <p:nvSpPr>
          <p:cNvPr id="12" name="文本框 11">
            <a:extLst>
              <a:ext uri="{FF2B5EF4-FFF2-40B4-BE49-F238E27FC236}">
                <a16:creationId xmlns:a16="http://schemas.microsoft.com/office/drawing/2014/main" id="{ABA0DADF-0E89-472F-BB74-82725529ACE9}"/>
              </a:ext>
            </a:extLst>
          </p:cNvPr>
          <p:cNvSpPr txBox="1"/>
          <p:nvPr/>
        </p:nvSpPr>
        <p:spPr>
          <a:xfrm>
            <a:off x="-3957" y="427526"/>
            <a:ext cx="1829186" cy="305533"/>
          </a:xfrm>
          <a:prstGeom prst="rect">
            <a:avLst/>
          </a:prstGeom>
          <a:noFill/>
        </p:spPr>
        <p:txBody>
          <a:bodyPr wrap="square">
            <a:spAutoFit/>
          </a:bodyPr>
          <a:lstStyle/>
          <a:p>
            <a:pPr algn="r">
              <a:lnSpc>
                <a:spcPts val="1600"/>
              </a:lnSpc>
            </a:pPr>
            <a:r>
              <a:rPr lang="en-US" altLang="zh-CN" sz="1600" dirty="0">
                <a:solidFill>
                  <a:srgbClr val="FFFF00"/>
                </a:solidFill>
                <a:latin typeface="Nunito" panose="02000503030000020003" pitchFamily="2" charset="0"/>
              </a:rPr>
              <a:t>NIGHT ROUTINE</a:t>
            </a:r>
            <a:endParaRPr lang="zh-CN" altLang="en-US" sz="1600" dirty="0">
              <a:solidFill>
                <a:srgbClr val="FFFF00"/>
              </a:solidFill>
              <a:latin typeface="Nunito" panose="02000503030000020003" pitchFamily="2" charset="0"/>
            </a:endParaRPr>
          </a:p>
        </p:txBody>
      </p:sp>
      <p:sp>
        <p:nvSpPr>
          <p:cNvPr id="13" name="Freeform 224">
            <a:extLst>
              <a:ext uri="{FF2B5EF4-FFF2-40B4-BE49-F238E27FC236}">
                <a16:creationId xmlns:a16="http://schemas.microsoft.com/office/drawing/2014/main" id="{41392ECC-2456-49EC-8220-A0B390EE5FD8}"/>
              </a:ext>
            </a:extLst>
          </p:cNvPr>
          <p:cNvSpPr/>
          <p:nvPr/>
        </p:nvSpPr>
        <p:spPr bwMode="auto">
          <a:xfrm rot="12778972">
            <a:off x="3201108" y="320349"/>
            <a:ext cx="378426" cy="612688"/>
          </a:xfrm>
          <a:custGeom>
            <a:avLst/>
            <a:gdLst>
              <a:gd name="T0" fmla="*/ 149 w 185"/>
              <a:gd name="T1" fmla="*/ 36 h 300"/>
              <a:gd name="T2" fmla="*/ 185 w 185"/>
              <a:gd name="T3" fmla="*/ 9 h 300"/>
              <a:gd name="T4" fmla="*/ 57 w 185"/>
              <a:gd name="T5" fmla="*/ 48 h 300"/>
              <a:gd name="T6" fmla="*/ 57 w 185"/>
              <a:gd name="T7" fmla="*/ 252 h 300"/>
              <a:gd name="T8" fmla="*/ 185 w 185"/>
              <a:gd name="T9" fmla="*/ 292 h 300"/>
              <a:gd name="T10" fmla="*/ 149 w 185"/>
              <a:gd name="T11" fmla="*/ 265 h 300"/>
              <a:gd name="T12" fmla="*/ 149 w 185"/>
              <a:gd name="T13" fmla="*/ 36 h 300"/>
            </a:gdLst>
            <a:ahLst/>
            <a:cxnLst>
              <a:cxn ang="0">
                <a:pos x="T0" y="T1"/>
              </a:cxn>
              <a:cxn ang="0">
                <a:pos x="T2" y="T3"/>
              </a:cxn>
              <a:cxn ang="0">
                <a:pos x="T4" y="T5"/>
              </a:cxn>
              <a:cxn ang="0">
                <a:pos x="T6" y="T7"/>
              </a:cxn>
              <a:cxn ang="0">
                <a:pos x="T8" y="T9"/>
              </a:cxn>
              <a:cxn ang="0">
                <a:pos x="T10" y="T11"/>
              </a:cxn>
              <a:cxn ang="0">
                <a:pos x="T12" y="T13"/>
              </a:cxn>
            </a:cxnLst>
            <a:rect l="0" t="0" r="r" b="b"/>
            <a:pathLst>
              <a:path w="185" h="300">
                <a:moveTo>
                  <a:pt x="149" y="36"/>
                </a:moveTo>
                <a:cubicBezTo>
                  <a:pt x="160" y="25"/>
                  <a:pt x="172" y="16"/>
                  <a:pt x="185" y="9"/>
                </a:cubicBezTo>
                <a:cubicBezTo>
                  <a:pt x="140" y="0"/>
                  <a:pt x="92" y="14"/>
                  <a:pt x="57" y="48"/>
                </a:cubicBezTo>
                <a:cubicBezTo>
                  <a:pt x="0" y="105"/>
                  <a:pt x="0" y="196"/>
                  <a:pt x="57" y="252"/>
                </a:cubicBezTo>
                <a:cubicBezTo>
                  <a:pt x="92" y="287"/>
                  <a:pt x="140" y="300"/>
                  <a:pt x="185" y="292"/>
                </a:cubicBezTo>
                <a:cubicBezTo>
                  <a:pt x="172" y="285"/>
                  <a:pt x="160" y="276"/>
                  <a:pt x="149" y="265"/>
                </a:cubicBezTo>
                <a:cubicBezTo>
                  <a:pt x="86" y="202"/>
                  <a:pt x="86" y="99"/>
                  <a:pt x="149" y="36"/>
                </a:cubicBezTo>
                <a:close/>
              </a:path>
            </a:pathLst>
          </a:custGeom>
          <a:solidFill>
            <a:srgbClr val="F4B860"/>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7" name="文本框 16">
            <a:extLst>
              <a:ext uri="{FF2B5EF4-FFF2-40B4-BE49-F238E27FC236}">
                <a16:creationId xmlns:a16="http://schemas.microsoft.com/office/drawing/2014/main" id="{9D8975DC-54BB-4004-9DF2-F1027D1E3198}"/>
              </a:ext>
            </a:extLst>
          </p:cNvPr>
          <p:cNvSpPr txBox="1"/>
          <p:nvPr/>
        </p:nvSpPr>
        <p:spPr>
          <a:xfrm>
            <a:off x="3028950" y="1431106"/>
            <a:ext cx="5824538" cy="357790"/>
          </a:xfrm>
          <a:prstGeom prst="rect">
            <a:avLst/>
          </a:prstGeom>
          <a:noFill/>
        </p:spPr>
        <p:txBody>
          <a:bodyPr wrap="square">
            <a:spAutoFit/>
          </a:bodyPr>
          <a:lstStyle/>
          <a:p>
            <a:pPr algn="l">
              <a:lnSpc>
                <a:spcPts val="1800"/>
              </a:lnSpc>
              <a:spcAft>
                <a:spcPts val="0"/>
              </a:spcAft>
            </a:pPr>
            <a:r>
              <a:rPr lang="en-US" altLang="zh-CN" sz="2400" b="1" i="0" spc="300" dirty="0">
                <a:solidFill>
                  <a:srgbClr val="E2641F"/>
                </a:solidFill>
                <a:latin typeface="Nunito" panose="02000503030000020003" pitchFamily="2" charset="0"/>
                <a:ea typeface="Calibri"/>
              </a:rPr>
              <a:t>02  </a:t>
            </a:r>
            <a:r>
              <a:rPr lang="en-US" altLang="zh-CN" sz="2400" b="1" spc="300" dirty="0">
                <a:solidFill>
                  <a:srgbClr val="E2641F"/>
                </a:solidFill>
                <a:latin typeface="Nunito" panose="02000503030000020003" pitchFamily="2" charset="0"/>
              </a:rPr>
              <a:t>Cleanse gently again</a:t>
            </a:r>
          </a:p>
        </p:txBody>
      </p:sp>
      <p:sp>
        <p:nvSpPr>
          <p:cNvPr id="18" name="文本框 17">
            <a:extLst>
              <a:ext uri="{FF2B5EF4-FFF2-40B4-BE49-F238E27FC236}">
                <a16:creationId xmlns:a16="http://schemas.microsoft.com/office/drawing/2014/main" id="{CA63D499-31BB-4502-8970-BC21C39DA403}"/>
              </a:ext>
            </a:extLst>
          </p:cNvPr>
          <p:cNvSpPr txBox="1"/>
          <p:nvPr/>
        </p:nvSpPr>
        <p:spPr>
          <a:xfrm>
            <a:off x="3751727" y="1631578"/>
            <a:ext cx="6966413" cy="276999"/>
          </a:xfrm>
          <a:prstGeom prst="rect">
            <a:avLst/>
          </a:prstGeom>
          <a:noFill/>
        </p:spPr>
        <p:txBody>
          <a:bodyPr wrap="square">
            <a:spAutoFit/>
          </a:bodyPr>
          <a:lstStyle>
            <a:defPPr>
              <a:defRPr lang="zh-CN"/>
            </a:defPPr>
            <a:lvl1pPr>
              <a:defRPr sz="1200">
                <a:solidFill>
                  <a:srgbClr val="FFF6EC"/>
                </a:solidFill>
                <a:latin typeface=".萍方-简" panose="020B0100000000000000" pitchFamily="34" charset="-122"/>
                <a:ea typeface=".萍方-简" panose="020B0100000000000000" pitchFamily="34" charset="-122"/>
              </a:defRPr>
            </a:lvl1pPr>
          </a:lstStyle>
          <a:p>
            <a:r>
              <a:rPr lang="en-US" altLang="zh-CN" dirty="0"/>
              <a:t>This step removes leftover remover, sweat, and daily grime. It should not leave your face squeaky.</a:t>
            </a:r>
            <a:endParaRPr lang="zh-CN" altLang="en-US" dirty="0"/>
          </a:p>
        </p:txBody>
      </p:sp>
      <p:sp>
        <p:nvSpPr>
          <p:cNvPr id="19" name="TextBox 7">
            <a:extLst>
              <a:ext uri="{FF2B5EF4-FFF2-40B4-BE49-F238E27FC236}">
                <a16:creationId xmlns:a16="http://schemas.microsoft.com/office/drawing/2014/main" id="{4241C445-BA91-4497-B2EC-FD8EFAD31CD3}"/>
              </a:ext>
            </a:extLst>
          </p:cNvPr>
          <p:cNvSpPr>
            <a:spLocks noGrp="1"/>
          </p:cNvSpPr>
          <p:nvPr/>
        </p:nvSpPr>
        <p:spPr>
          <a:xfrm>
            <a:off x="3064832" y="2195403"/>
            <a:ext cx="3291840" cy="331676"/>
          </a:xfrm>
          <a:prstGeom prst="rect">
            <a:avLst/>
          </a:prstGeom>
          <a:noFill/>
        </p:spPr>
        <p:txBody>
          <a:bodyPr wrap="square" lIns="0" tIns="0" rIns="0" bIns="0" anchor="t">
            <a:noAutofit/>
          </a:bodyPr>
          <a:lstStyle/>
          <a:p>
            <a:pPr algn="l">
              <a:lnSpc>
                <a:spcPct val="100000"/>
              </a:lnSpc>
              <a:buNone/>
            </a:pPr>
            <a:r>
              <a:rPr sz="2400" b="1" i="0" dirty="0">
                <a:solidFill>
                  <a:srgbClr val="FFF6EC"/>
                </a:solidFill>
                <a:latin typeface="苹方 特粗" panose="020B0800000000000000" pitchFamily="34" charset="-122"/>
                <a:ea typeface="苹方 特粗" panose="020B0800000000000000" pitchFamily="34" charset="-122"/>
                <a:cs typeface="Aptos"/>
              </a:rPr>
              <a:t>PRODUCT + HOW</a:t>
            </a:r>
          </a:p>
        </p:txBody>
      </p:sp>
      <p:sp>
        <p:nvSpPr>
          <p:cNvPr id="20" name="Oval 8">
            <a:extLst>
              <a:ext uri="{FF2B5EF4-FFF2-40B4-BE49-F238E27FC236}">
                <a16:creationId xmlns:a16="http://schemas.microsoft.com/office/drawing/2014/main" id="{2FB981C4-0BD6-4E4C-866F-9BD142FCC184}"/>
              </a:ext>
            </a:extLst>
          </p:cNvPr>
          <p:cNvSpPr>
            <a:spLocks noGrp="1"/>
          </p:cNvSpPr>
          <p:nvPr/>
        </p:nvSpPr>
        <p:spPr>
          <a:xfrm>
            <a:off x="3133907" y="2817944"/>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21" name="TextBox 9">
            <a:extLst>
              <a:ext uri="{FF2B5EF4-FFF2-40B4-BE49-F238E27FC236}">
                <a16:creationId xmlns:a16="http://schemas.microsoft.com/office/drawing/2014/main" id="{F364719B-7EEF-42C2-80F5-79F80EFA6387}"/>
              </a:ext>
            </a:extLst>
          </p:cNvPr>
          <p:cNvSpPr>
            <a:spLocks noGrp="1"/>
          </p:cNvSpPr>
          <p:nvPr/>
        </p:nvSpPr>
        <p:spPr>
          <a:xfrm>
            <a:off x="3307261" y="2729775"/>
            <a:ext cx="5415005" cy="278130"/>
          </a:xfrm>
          <a:prstGeom prst="rect">
            <a:avLst/>
          </a:prstGeom>
          <a:noFill/>
        </p:spPr>
        <p:txBody>
          <a:bodyPr wrap="square" lIns="0" tIns="0" rIns="0" bIns="0" anchor="t">
            <a:noAutofit/>
          </a:bodyPr>
          <a:lstStyle/>
          <a:p>
            <a:pPr algn="l">
              <a:lnSpc>
                <a:spcPct val="108000"/>
              </a:lnSpc>
              <a:buNone/>
            </a:pPr>
            <a:r>
              <a:rPr lang="en-US" sz="1600" b="0" i="0" dirty="0">
                <a:solidFill>
                  <a:srgbClr val="F4B860"/>
                </a:solidFill>
                <a:latin typeface="Arial" panose="020B0604020202020204" pitchFamily="34" charset="0"/>
                <a:ea typeface="Aptos"/>
                <a:cs typeface="Arial" panose="020B0604020202020204" pitchFamily="34" charset="0"/>
              </a:rPr>
              <a:t>Use a low-foam gel or cream cleanser.</a:t>
            </a:r>
            <a:endParaRPr sz="1600" b="0" i="0" dirty="0">
              <a:solidFill>
                <a:srgbClr val="F4B860"/>
              </a:solidFill>
              <a:latin typeface="Arial" panose="020B0604020202020204" pitchFamily="34" charset="0"/>
              <a:ea typeface="Aptos"/>
              <a:cs typeface="Arial" panose="020B0604020202020204" pitchFamily="34" charset="0"/>
            </a:endParaRPr>
          </a:p>
        </p:txBody>
      </p:sp>
      <p:sp>
        <p:nvSpPr>
          <p:cNvPr id="22" name="Oval 10">
            <a:extLst>
              <a:ext uri="{FF2B5EF4-FFF2-40B4-BE49-F238E27FC236}">
                <a16:creationId xmlns:a16="http://schemas.microsoft.com/office/drawing/2014/main" id="{34382A11-E8A7-403D-90DE-E4A675511C4F}"/>
              </a:ext>
            </a:extLst>
          </p:cNvPr>
          <p:cNvSpPr>
            <a:spLocks noGrp="1"/>
          </p:cNvSpPr>
          <p:nvPr/>
        </p:nvSpPr>
        <p:spPr>
          <a:xfrm>
            <a:off x="3133907" y="3225615"/>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23" name="TextBox 11">
            <a:extLst>
              <a:ext uri="{FF2B5EF4-FFF2-40B4-BE49-F238E27FC236}">
                <a16:creationId xmlns:a16="http://schemas.microsoft.com/office/drawing/2014/main" id="{76F36D25-78BD-40B9-BBBF-BE3F4C9879ED}"/>
              </a:ext>
            </a:extLst>
          </p:cNvPr>
          <p:cNvSpPr>
            <a:spLocks noGrp="1"/>
          </p:cNvSpPr>
          <p:nvPr/>
        </p:nvSpPr>
        <p:spPr>
          <a:xfrm>
            <a:off x="3307260" y="3147408"/>
            <a:ext cx="4846140" cy="278130"/>
          </a:xfrm>
          <a:prstGeom prst="rect">
            <a:avLst/>
          </a:prstGeom>
          <a:noFill/>
        </p:spPr>
        <p:txBody>
          <a:bodyPr wrap="square" lIns="0" tIns="0" rIns="0" bIns="0" anchor="t">
            <a:noAutofit/>
          </a:bodyPr>
          <a:lstStyle/>
          <a:p>
            <a:pPr>
              <a:lnSpc>
                <a:spcPct val="108000"/>
              </a:lnSpc>
            </a:pPr>
            <a:r>
              <a:rPr lang="en-US" sz="1600" dirty="0">
                <a:solidFill>
                  <a:srgbClr val="F4B860"/>
                </a:solidFill>
                <a:latin typeface="Arial" panose="020B0604020202020204" pitchFamily="34" charset="0"/>
                <a:cs typeface="Arial" panose="020B0604020202020204" pitchFamily="34" charset="0"/>
              </a:rPr>
              <a:t>Massage 30-60 sec and rinse well.</a:t>
            </a:r>
            <a:endParaRPr sz="1600" dirty="0">
              <a:solidFill>
                <a:srgbClr val="F4B860"/>
              </a:solidFill>
              <a:latin typeface="Arial" panose="020B0604020202020204" pitchFamily="34" charset="0"/>
              <a:cs typeface="Arial" panose="020B0604020202020204" pitchFamily="34" charset="0"/>
            </a:endParaRPr>
          </a:p>
        </p:txBody>
      </p:sp>
      <p:sp>
        <p:nvSpPr>
          <p:cNvPr id="24" name="Oval 12">
            <a:extLst>
              <a:ext uri="{FF2B5EF4-FFF2-40B4-BE49-F238E27FC236}">
                <a16:creationId xmlns:a16="http://schemas.microsoft.com/office/drawing/2014/main" id="{B4FD7124-010F-454C-AD20-6CE58F17E8D4}"/>
              </a:ext>
            </a:extLst>
          </p:cNvPr>
          <p:cNvSpPr>
            <a:spLocks noGrp="1"/>
          </p:cNvSpPr>
          <p:nvPr/>
        </p:nvSpPr>
        <p:spPr>
          <a:xfrm>
            <a:off x="3133907" y="3639364"/>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25" name="TextBox 13">
            <a:extLst>
              <a:ext uri="{FF2B5EF4-FFF2-40B4-BE49-F238E27FC236}">
                <a16:creationId xmlns:a16="http://schemas.microsoft.com/office/drawing/2014/main" id="{C4BC27D7-AF10-4451-AC5B-CEB729D810A0}"/>
              </a:ext>
            </a:extLst>
          </p:cNvPr>
          <p:cNvSpPr>
            <a:spLocks noGrp="1"/>
          </p:cNvSpPr>
          <p:nvPr/>
        </p:nvSpPr>
        <p:spPr>
          <a:xfrm>
            <a:off x="3307261" y="3565040"/>
            <a:ext cx="4965201" cy="268257"/>
          </a:xfrm>
          <a:prstGeom prst="rect">
            <a:avLst/>
          </a:prstGeom>
          <a:noFill/>
        </p:spPr>
        <p:txBody>
          <a:bodyPr wrap="square" lIns="0" tIns="0" rIns="0" bIns="0" anchor="t">
            <a:noAutofit/>
          </a:bodyPr>
          <a:lstStyle/>
          <a:p>
            <a:pPr>
              <a:lnSpc>
                <a:spcPct val="108000"/>
              </a:lnSpc>
            </a:pPr>
            <a:r>
              <a:rPr lang="en-US" sz="1600" dirty="0">
                <a:solidFill>
                  <a:srgbClr val="F4B860"/>
                </a:solidFill>
                <a:latin typeface="Arial" panose="020B0604020202020204" pitchFamily="34" charset="0"/>
                <a:cs typeface="Arial" panose="020B0604020202020204" pitchFamily="34" charset="0"/>
              </a:rPr>
              <a:t>Skip scrubs, cleansing brushes, and hot water.</a:t>
            </a:r>
            <a:endParaRPr sz="1600" dirty="0">
              <a:solidFill>
                <a:srgbClr val="F4B860"/>
              </a:solidFill>
              <a:latin typeface="Arial" panose="020B0604020202020204" pitchFamily="34" charset="0"/>
              <a:cs typeface="Arial" panose="020B0604020202020204" pitchFamily="34" charset="0"/>
            </a:endParaRPr>
          </a:p>
        </p:txBody>
      </p:sp>
      <p:sp>
        <p:nvSpPr>
          <p:cNvPr id="26" name="TextBox 14">
            <a:extLst>
              <a:ext uri="{FF2B5EF4-FFF2-40B4-BE49-F238E27FC236}">
                <a16:creationId xmlns:a16="http://schemas.microsoft.com/office/drawing/2014/main" id="{8F0CD7CE-7668-4986-819F-95B503290B5F}"/>
              </a:ext>
            </a:extLst>
          </p:cNvPr>
          <p:cNvSpPr>
            <a:spLocks noGrp="1"/>
          </p:cNvSpPr>
          <p:nvPr/>
        </p:nvSpPr>
        <p:spPr>
          <a:xfrm>
            <a:off x="3064832" y="4127668"/>
            <a:ext cx="6593234" cy="278131"/>
          </a:xfrm>
          <a:prstGeom prst="rect">
            <a:avLst/>
          </a:prstGeom>
          <a:noFill/>
        </p:spPr>
        <p:txBody>
          <a:bodyPr wrap="square" lIns="0" tIns="0" rIns="0" bIns="0" anchor="t">
            <a:noAutofit/>
          </a:bodyPr>
          <a:lstStyle/>
          <a:p>
            <a:pPr algn="l">
              <a:lnSpc>
                <a:spcPct val="105000"/>
              </a:lnSpc>
              <a:buNone/>
            </a:pPr>
            <a:r>
              <a:rPr lang="en-US" b="1" i="1" dirty="0">
                <a:solidFill>
                  <a:srgbClr val="FFF6EC"/>
                </a:solidFill>
                <a:latin typeface="苹方 粗体" panose="020B0600000000000000" pitchFamily="34" charset="-122"/>
                <a:ea typeface="苹方 粗体" panose="020B0600000000000000" pitchFamily="34" charset="-122"/>
                <a:cs typeface="Aptos"/>
              </a:rPr>
              <a:t>Result: clean and soft, with no residue at hairline or nose.</a:t>
            </a:r>
            <a:endParaRPr b="1" i="1" dirty="0">
              <a:solidFill>
                <a:srgbClr val="FFF6EC"/>
              </a:solidFill>
              <a:latin typeface="苹方 粗体" panose="020B0600000000000000" pitchFamily="34" charset="-122"/>
              <a:ea typeface="苹方 粗体" panose="020B0600000000000000" pitchFamily="34" charset="-122"/>
              <a:cs typeface="Aptos"/>
            </a:endParaRPr>
          </a:p>
        </p:txBody>
      </p:sp>
      <p:grpSp>
        <p:nvGrpSpPr>
          <p:cNvPr id="37" name="组合 36">
            <a:extLst>
              <a:ext uri="{FF2B5EF4-FFF2-40B4-BE49-F238E27FC236}">
                <a16:creationId xmlns:a16="http://schemas.microsoft.com/office/drawing/2014/main" id="{858C2A6A-5447-49F5-B937-D9A07B3CBB50}"/>
              </a:ext>
            </a:extLst>
          </p:cNvPr>
          <p:cNvGrpSpPr/>
          <p:nvPr/>
        </p:nvGrpSpPr>
        <p:grpSpPr>
          <a:xfrm>
            <a:off x="3064832" y="5037554"/>
            <a:ext cx="4695409" cy="858810"/>
            <a:chOff x="6276094" y="5198665"/>
            <a:chExt cx="4695409" cy="858810"/>
          </a:xfrm>
        </p:grpSpPr>
        <p:sp>
          <p:nvSpPr>
            <p:cNvPr id="28" name="矩形: 圆角 27">
              <a:extLst>
                <a:ext uri="{FF2B5EF4-FFF2-40B4-BE49-F238E27FC236}">
                  <a16:creationId xmlns:a16="http://schemas.microsoft.com/office/drawing/2014/main" id="{215858C7-7495-4DD2-9CD8-ED2657712FF3}"/>
                </a:ext>
              </a:extLst>
            </p:cNvPr>
            <p:cNvSpPr/>
            <p:nvPr/>
          </p:nvSpPr>
          <p:spPr>
            <a:xfrm>
              <a:off x="6276094" y="5198665"/>
              <a:ext cx="4695409" cy="858810"/>
            </a:xfrm>
            <a:prstGeom prst="roundRect">
              <a:avLst>
                <a:gd name="adj" fmla="val 13648"/>
              </a:avLst>
            </a:prstGeom>
            <a:solidFill>
              <a:srgbClr val="FFF6E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 name="文本框 29">
              <a:extLst>
                <a:ext uri="{FF2B5EF4-FFF2-40B4-BE49-F238E27FC236}">
                  <a16:creationId xmlns:a16="http://schemas.microsoft.com/office/drawing/2014/main" id="{D179D048-FF90-452B-AD40-CAE9317213E5}"/>
                </a:ext>
              </a:extLst>
            </p:cNvPr>
            <p:cNvSpPr txBox="1"/>
            <p:nvPr/>
          </p:nvSpPr>
          <p:spPr>
            <a:xfrm>
              <a:off x="6845079" y="5277907"/>
              <a:ext cx="4078639" cy="668709"/>
            </a:xfrm>
            <a:prstGeom prst="rect">
              <a:avLst/>
            </a:prstGeom>
            <a:noFill/>
          </p:spPr>
          <p:txBody>
            <a:bodyPr wrap="square">
              <a:spAutoFit/>
            </a:bodyPr>
            <a:lstStyle/>
            <a:p>
              <a:pPr algn="just">
                <a:lnSpc>
                  <a:spcPct val="120000"/>
                </a:lnSpc>
                <a:spcAft>
                  <a:spcPts val="0"/>
                </a:spcAft>
              </a:pPr>
              <a:r>
                <a:rPr lang="en-US" altLang="zh-CN" sz="1600" i="0" dirty="0">
                  <a:solidFill>
                    <a:srgbClr val="FFF6EC"/>
                  </a:solidFill>
                  <a:latin typeface="Nunito" panose="02000503030000020003" pitchFamily="2" charset="0"/>
                  <a:ea typeface="Calibri"/>
                </a:rPr>
                <a:t>If skin feels tight right away, shorten the wash and try a gentler formula.</a:t>
              </a:r>
            </a:p>
          </p:txBody>
        </p:sp>
        <p:sp>
          <p:nvSpPr>
            <p:cNvPr id="36" name="Freeform 123">
              <a:extLst>
                <a:ext uri="{FF2B5EF4-FFF2-40B4-BE49-F238E27FC236}">
                  <a16:creationId xmlns:a16="http://schemas.microsoft.com/office/drawing/2014/main" id="{7572ACA5-E1AF-4A81-9087-97A9D2E33645}"/>
                </a:ext>
              </a:extLst>
            </p:cNvPr>
            <p:cNvSpPr>
              <a:spLocks noEditPoints="1"/>
            </p:cNvSpPr>
            <p:nvPr/>
          </p:nvSpPr>
          <p:spPr bwMode="auto">
            <a:xfrm>
              <a:off x="6407585" y="5470647"/>
              <a:ext cx="377546" cy="325159"/>
            </a:xfrm>
            <a:custGeom>
              <a:avLst/>
              <a:gdLst>
                <a:gd name="T0" fmla="*/ 66 w 88"/>
                <a:gd name="T1" fmla="*/ 4 h 76"/>
                <a:gd name="T2" fmla="*/ 84 w 88"/>
                <a:gd name="T3" fmla="*/ 22 h 76"/>
                <a:gd name="T4" fmla="*/ 83 w 88"/>
                <a:gd name="T5" fmla="*/ 28 h 76"/>
                <a:gd name="T6" fmla="*/ 44 w 88"/>
                <a:gd name="T7" fmla="*/ 71 h 76"/>
                <a:gd name="T8" fmla="*/ 5 w 88"/>
                <a:gd name="T9" fmla="*/ 28 h 76"/>
                <a:gd name="T10" fmla="*/ 4 w 88"/>
                <a:gd name="T11" fmla="*/ 22 h 76"/>
                <a:gd name="T12" fmla="*/ 22 w 88"/>
                <a:gd name="T13" fmla="*/ 4 h 76"/>
                <a:gd name="T14" fmla="*/ 40 w 88"/>
                <a:gd name="T15" fmla="*/ 22 h 76"/>
                <a:gd name="T16" fmla="*/ 48 w 88"/>
                <a:gd name="T17" fmla="*/ 22 h 76"/>
                <a:gd name="T18" fmla="*/ 66 w 88"/>
                <a:gd name="T19" fmla="*/ 4 h 76"/>
                <a:gd name="T20" fmla="*/ 66 w 88"/>
                <a:gd name="T21" fmla="*/ 0 h 76"/>
                <a:gd name="T22" fmla="*/ 44 w 88"/>
                <a:gd name="T23" fmla="*/ 22 h 76"/>
                <a:gd name="T24" fmla="*/ 22 w 88"/>
                <a:gd name="T25" fmla="*/ 0 h 76"/>
                <a:gd name="T26" fmla="*/ 0 w 88"/>
                <a:gd name="T27" fmla="*/ 22 h 76"/>
                <a:gd name="T28" fmla="*/ 1 w 88"/>
                <a:gd name="T29" fmla="*/ 29 h 76"/>
                <a:gd name="T30" fmla="*/ 44 w 88"/>
                <a:gd name="T31" fmla="*/ 76 h 76"/>
                <a:gd name="T32" fmla="*/ 87 w 88"/>
                <a:gd name="T33" fmla="*/ 29 h 76"/>
                <a:gd name="T34" fmla="*/ 88 w 88"/>
                <a:gd name="T35" fmla="*/ 22 h 76"/>
                <a:gd name="T36" fmla="*/ 66 w 88"/>
                <a:gd name="T37"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8" h="76">
                  <a:moveTo>
                    <a:pt x="66" y="4"/>
                  </a:moveTo>
                  <a:cubicBezTo>
                    <a:pt x="76" y="4"/>
                    <a:pt x="84" y="12"/>
                    <a:pt x="84" y="22"/>
                  </a:cubicBezTo>
                  <a:cubicBezTo>
                    <a:pt x="84" y="24"/>
                    <a:pt x="84" y="26"/>
                    <a:pt x="83" y="28"/>
                  </a:cubicBezTo>
                  <a:cubicBezTo>
                    <a:pt x="77" y="45"/>
                    <a:pt x="52" y="65"/>
                    <a:pt x="44" y="71"/>
                  </a:cubicBezTo>
                  <a:cubicBezTo>
                    <a:pt x="36" y="65"/>
                    <a:pt x="11" y="45"/>
                    <a:pt x="5" y="28"/>
                  </a:cubicBezTo>
                  <a:cubicBezTo>
                    <a:pt x="4" y="26"/>
                    <a:pt x="4" y="24"/>
                    <a:pt x="4" y="22"/>
                  </a:cubicBezTo>
                  <a:cubicBezTo>
                    <a:pt x="4" y="12"/>
                    <a:pt x="12" y="4"/>
                    <a:pt x="22" y="4"/>
                  </a:cubicBezTo>
                  <a:cubicBezTo>
                    <a:pt x="32" y="4"/>
                    <a:pt x="40" y="12"/>
                    <a:pt x="40" y="22"/>
                  </a:cubicBezTo>
                  <a:cubicBezTo>
                    <a:pt x="48" y="22"/>
                    <a:pt x="48" y="22"/>
                    <a:pt x="48" y="22"/>
                  </a:cubicBezTo>
                  <a:cubicBezTo>
                    <a:pt x="48" y="12"/>
                    <a:pt x="56" y="4"/>
                    <a:pt x="66" y="4"/>
                  </a:cubicBezTo>
                  <a:moveTo>
                    <a:pt x="66" y="0"/>
                  </a:moveTo>
                  <a:cubicBezTo>
                    <a:pt x="54" y="0"/>
                    <a:pt x="44" y="10"/>
                    <a:pt x="44" y="22"/>
                  </a:cubicBezTo>
                  <a:cubicBezTo>
                    <a:pt x="44" y="10"/>
                    <a:pt x="34" y="0"/>
                    <a:pt x="22" y="0"/>
                  </a:cubicBezTo>
                  <a:cubicBezTo>
                    <a:pt x="10" y="0"/>
                    <a:pt x="0" y="10"/>
                    <a:pt x="0" y="22"/>
                  </a:cubicBezTo>
                  <a:cubicBezTo>
                    <a:pt x="0" y="25"/>
                    <a:pt x="0" y="27"/>
                    <a:pt x="1" y="29"/>
                  </a:cubicBezTo>
                  <a:cubicBezTo>
                    <a:pt x="9" y="51"/>
                    <a:pt x="44" y="76"/>
                    <a:pt x="44" y="76"/>
                  </a:cubicBezTo>
                  <a:cubicBezTo>
                    <a:pt x="44" y="76"/>
                    <a:pt x="79" y="51"/>
                    <a:pt x="87" y="29"/>
                  </a:cubicBezTo>
                  <a:cubicBezTo>
                    <a:pt x="88" y="27"/>
                    <a:pt x="88" y="25"/>
                    <a:pt x="88" y="22"/>
                  </a:cubicBezTo>
                  <a:cubicBezTo>
                    <a:pt x="88" y="10"/>
                    <a:pt x="78" y="0"/>
                    <a:pt x="6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43" name="组合 42">
            <a:extLst>
              <a:ext uri="{FF2B5EF4-FFF2-40B4-BE49-F238E27FC236}">
                <a16:creationId xmlns:a16="http://schemas.microsoft.com/office/drawing/2014/main" id="{56A3EFA2-C1A0-4F14-A12B-01C596063565}"/>
              </a:ext>
            </a:extLst>
          </p:cNvPr>
          <p:cNvGrpSpPr/>
          <p:nvPr/>
        </p:nvGrpSpPr>
        <p:grpSpPr>
          <a:xfrm>
            <a:off x="45808" y="1697001"/>
            <a:ext cx="1680291" cy="2190921"/>
            <a:chOff x="45808" y="1697001"/>
            <a:chExt cx="1680291" cy="2190921"/>
          </a:xfrm>
        </p:grpSpPr>
        <p:sp>
          <p:nvSpPr>
            <p:cNvPr id="39" name="文本框 38">
              <a:extLst>
                <a:ext uri="{FF2B5EF4-FFF2-40B4-BE49-F238E27FC236}">
                  <a16:creationId xmlns:a16="http://schemas.microsoft.com/office/drawing/2014/main" id="{B2FCA545-CE2F-46DD-8626-F68D39EE67B9}"/>
                </a:ext>
              </a:extLst>
            </p:cNvPr>
            <p:cNvSpPr txBox="1"/>
            <p:nvPr/>
          </p:nvSpPr>
          <p:spPr>
            <a:xfrm>
              <a:off x="45808" y="1697001"/>
              <a:ext cx="1680291" cy="2190921"/>
            </a:xfrm>
            <a:prstGeom prst="rect">
              <a:avLst/>
            </a:prstGeom>
            <a:noFill/>
          </p:spPr>
          <p:txBody>
            <a:bodyPr wrap="square">
              <a:spAutoFit/>
            </a:bodyPr>
            <a:lstStyle/>
            <a:p>
              <a:pPr algn="r">
                <a:lnSpc>
                  <a:spcPct val="200000"/>
                </a:lnSpc>
              </a:pPr>
              <a:r>
                <a:rPr lang="en-US" altLang="zh-CN" sz="1400" dirty="0">
                  <a:solidFill>
                    <a:srgbClr val="F4B860"/>
                  </a:solidFill>
                  <a:latin typeface="Nunito" panose="02000503030000020003" pitchFamily="2" charset="0"/>
                </a:rPr>
                <a:t>Break it down</a:t>
              </a:r>
            </a:p>
            <a:p>
              <a:pPr algn="r">
                <a:lnSpc>
                  <a:spcPct val="200000"/>
                </a:lnSpc>
              </a:pPr>
              <a:r>
                <a:rPr lang="en-US" altLang="zh-CN" sz="1400" b="1" dirty="0">
                  <a:solidFill>
                    <a:srgbClr val="FFF6EC"/>
                  </a:solidFill>
                  <a:latin typeface="Nunito" panose="02000503030000020003" pitchFamily="2" charset="0"/>
                </a:rPr>
                <a:t>Cleanse</a:t>
              </a:r>
            </a:p>
            <a:p>
              <a:pPr algn="r">
                <a:lnSpc>
                  <a:spcPct val="200000"/>
                </a:lnSpc>
              </a:pPr>
              <a:r>
                <a:rPr lang="en-US" altLang="zh-CN" sz="1400" dirty="0">
                  <a:solidFill>
                    <a:srgbClr val="F4B860"/>
                  </a:solidFill>
                  <a:latin typeface="Nunito" panose="02000503030000020003" pitchFamily="2" charset="0"/>
                </a:rPr>
                <a:t>Pick One</a:t>
              </a:r>
            </a:p>
            <a:p>
              <a:pPr algn="r">
                <a:lnSpc>
                  <a:spcPct val="200000"/>
                </a:lnSpc>
              </a:pPr>
              <a:r>
                <a:rPr lang="en-US" altLang="zh-CN" sz="1400" dirty="0">
                  <a:solidFill>
                    <a:srgbClr val="F4B860"/>
                  </a:solidFill>
                  <a:latin typeface="Nunito" panose="02000503030000020003" pitchFamily="2" charset="0"/>
                </a:rPr>
                <a:t>Finish </a:t>
              </a:r>
            </a:p>
            <a:p>
              <a:pPr algn="r">
                <a:lnSpc>
                  <a:spcPct val="200000"/>
                </a:lnSpc>
              </a:pPr>
              <a:r>
                <a:rPr lang="en-US" altLang="zh-CN" sz="1400" dirty="0">
                  <a:solidFill>
                    <a:srgbClr val="F4B860"/>
                  </a:solidFill>
                  <a:latin typeface="Nunito" panose="02000503030000020003" pitchFamily="2" charset="0"/>
                </a:rPr>
                <a:t>Optional extras</a:t>
              </a:r>
              <a:endParaRPr lang="zh-CN" altLang="en-US" sz="1400" dirty="0">
                <a:solidFill>
                  <a:srgbClr val="F4B860"/>
                </a:solidFill>
                <a:latin typeface="Nunito" panose="02000503030000020003" pitchFamily="2" charset="0"/>
              </a:endParaRPr>
            </a:p>
          </p:txBody>
        </p:sp>
        <p:grpSp>
          <p:nvGrpSpPr>
            <p:cNvPr id="40" name="组合 39">
              <a:extLst>
                <a:ext uri="{FF2B5EF4-FFF2-40B4-BE49-F238E27FC236}">
                  <a16:creationId xmlns:a16="http://schemas.microsoft.com/office/drawing/2014/main" id="{EFE3B77F-BBC6-4137-8368-731EC8690677}"/>
                </a:ext>
              </a:extLst>
            </p:cNvPr>
            <p:cNvGrpSpPr/>
            <p:nvPr/>
          </p:nvGrpSpPr>
          <p:grpSpPr>
            <a:xfrm>
              <a:off x="483160" y="2195403"/>
              <a:ext cx="274578" cy="410062"/>
              <a:chOff x="6745195" y="1913910"/>
              <a:chExt cx="274578" cy="410062"/>
            </a:xfrm>
          </p:grpSpPr>
          <p:sp>
            <p:nvSpPr>
              <p:cNvPr id="41" name="Freeform 59">
                <a:extLst>
                  <a:ext uri="{FF2B5EF4-FFF2-40B4-BE49-F238E27FC236}">
                    <a16:creationId xmlns:a16="http://schemas.microsoft.com/office/drawing/2014/main" id="{5B55EA71-9773-45DD-940D-5CCFFEDF5F13}"/>
                  </a:ext>
                </a:extLst>
              </p:cNvPr>
              <p:cNvSpPr>
                <a:spLocks noEditPoints="1"/>
              </p:cNvSpPr>
              <p:nvPr/>
            </p:nvSpPr>
            <p:spPr bwMode="auto">
              <a:xfrm>
                <a:off x="6745195" y="1913910"/>
                <a:ext cx="274578" cy="410062"/>
              </a:xfrm>
              <a:custGeom>
                <a:avLst/>
                <a:gdLst>
                  <a:gd name="T0" fmla="*/ 64 w 64"/>
                  <a:gd name="T1" fmla="*/ 32 h 96"/>
                  <a:gd name="T2" fmla="*/ 32 w 64"/>
                  <a:gd name="T3" fmla="*/ 0 h 96"/>
                  <a:gd name="T4" fmla="*/ 0 w 64"/>
                  <a:gd name="T5" fmla="*/ 32 h 96"/>
                  <a:gd name="T6" fmla="*/ 4 w 64"/>
                  <a:gd name="T7" fmla="*/ 48 h 96"/>
                  <a:gd name="T8" fmla="*/ 4 w 64"/>
                  <a:gd name="T9" fmla="*/ 48 h 96"/>
                  <a:gd name="T10" fmla="*/ 32 w 64"/>
                  <a:gd name="T11" fmla="*/ 96 h 96"/>
                  <a:gd name="T12" fmla="*/ 60 w 64"/>
                  <a:gd name="T13" fmla="*/ 48 h 96"/>
                  <a:gd name="T14" fmla="*/ 60 w 64"/>
                  <a:gd name="T15" fmla="*/ 48 h 96"/>
                  <a:gd name="T16" fmla="*/ 64 w 64"/>
                  <a:gd name="T17" fmla="*/ 32 h 96"/>
                  <a:gd name="T18" fmla="*/ 53 w 64"/>
                  <a:gd name="T19" fmla="*/ 52 h 96"/>
                  <a:gd name="T20" fmla="*/ 32 w 64"/>
                  <a:gd name="T21" fmla="*/ 88 h 96"/>
                  <a:gd name="T22" fmla="*/ 11 w 64"/>
                  <a:gd name="T23" fmla="*/ 52 h 96"/>
                  <a:gd name="T24" fmla="*/ 11 w 64"/>
                  <a:gd name="T25" fmla="*/ 52 h 96"/>
                  <a:gd name="T26" fmla="*/ 8 w 64"/>
                  <a:gd name="T27" fmla="*/ 46 h 96"/>
                  <a:gd name="T28" fmla="*/ 4 w 64"/>
                  <a:gd name="T29" fmla="*/ 32 h 96"/>
                  <a:gd name="T30" fmla="*/ 32 w 64"/>
                  <a:gd name="T31" fmla="*/ 4 h 96"/>
                  <a:gd name="T32" fmla="*/ 60 w 64"/>
                  <a:gd name="T33" fmla="*/ 32 h 96"/>
                  <a:gd name="T34" fmla="*/ 56 w 64"/>
                  <a:gd name="T35" fmla="*/ 46 h 96"/>
                  <a:gd name="T36" fmla="*/ 53 w 64"/>
                  <a:gd name="T37" fmla="*/ 5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96">
                    <a:moveTo>
                      <a:pt x="64" y="32"/>
                    </a:moveTo>
                    <a:cubicBezTo>
                      <a:pt x="64" y="14"/>
                      <a:pt x="50" y="0"/>
                      <a:pt x="32" y="0"/>
                    </a:cubicBezTo>
                    <a:cubicBezTo>
                      <a:pt x="14" y="0"/>
                      <a:pt x="0" y="14"/>
                      <a:pt x="0" y="32"/>
                    </a:cubicBezTo>
                    <a:cubicBezTo>
                      <a:pt x="0" y="38"/>
                      <a:pt x="2" y="43"/>
                      <a:pt x="4" y="48"/>
                    </a:cubicBezTo>
                    <a:cubicBezTo>
                      <a:pt x="4" y="48"/>
                      <a:pt x="4" y="48"/>
                      <a:pt x="4" y="48"/>
                    </a:cubicBezTo>
                    <a:cubicBezTo>
                      <a:pt x="32" y="96"/>
                      <a:pt x="32" y="96"/>
                      <a:pt x="32" y="96"/>
                    </a:cubicBezTo>
                    <a:cubicBezTo>
                      <a:pt x="60" y="48"/>
                      <a:pt x="60" y="48"/>
                      <a:pt x="60" y="48"/>
                    </a:cubicBezTo>
                    <a:cubicBezTo>
                      <a:pt x="60" y="48"/>
                      <a:pt x="60" y="48"/>
                      <a:pt x="60" y="48"/>
                    </a:cubicBezTo>
                    <a:cubicBezTo>
                      <a:pt x="62" y="43"/>
                      <a:pt x="64" y="38"/>
                      <a:pt x="64" y="32"/>
                    </a:cubicBezTo>
                    <a:close/>
                    <a:moveTo>
                      <a:pt x="53" y="52"/>
                    </a:moveTo>
                    <a:cubicBezTo>
                      <a:pt x="32" y="88"/>
                      <a:pt x="32" y="88"/>
                      <a:pt x="32" y="88"/>
                    </a:cubicBezTo>
                    <a:cubicBezTo>
                      <a:pt x="11" y="52"/>
                      <a:pt x="11" y="52"/>
                      <a:pt x="11" y="52"/>
                    </a:cubicBezTo>
                    <a:cubicBezTo>
                      <a:pt x="11" y="52"/>
                      <a:pt x="11" y="52"/>
                      <a:pt x="11" y="52"/>
                    </a:cubicBezTo>
                    <a:cubicBezTo>
                      <a:pt x="8" y="46"/>
                      <a:pt x="8" y="46"/>
                      <a:pt x="8" y="46"/>
                    </a:cubicBezTo>
                    <a:cubicBezTo>
                      <a:pt x="5" y="42"/>
                      <a:pt x="4" y="37"/>
                      <a:pt x="4" y="32"/>
                    </a:cubicBezTo>
                    <a:cubicBezTo>
                      <a:pt x="4" y="17"/>
                      <a:pt x="17" y="4"/>
                      <a:pt x="32" y="4"/>
                    </a:cubicBezTo>
                    <a:cubicBezTo>
                      <a:pt x="47" y="4"/>
                      <a:pt x="60" y="17"/>
                      <a:pt x="60" y="32"/>
                    </a:cubicBezTo>
                    <a:cubicBezTo>
                      <a:pt x="60" y="37"/>
                      <a:pt x="59" y="42"/>
                      <a:pt x="56" y="46"/>
                    </a:cubicBezTo>
                    <a:cubicBezTo>
                      <a:pt x="53" y="52"/>
                      <a:pt x="53" y="52"/>
                      <a:pt x="53" y="5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 name="Freeform 60">
                <a:extLst>
                  <a:ext uri="{FF2B5EF4-FFF2-40B4-BE49-F238E27FC236}">
                    <a16:creationId xmlns:a16="http://schemas.microsoft.com/office/drawing/2014/main" id="{6FA19F81-22EE-4A80-A519-B3B72DE6E0B3}"/>
                  </a:ext>
                </a:extLst>
              </p:cNvPr>
              <p:cNvSpPr>
                <a:spLocks noEditPoints="1"/>
              </p:cNvSpPr>
              <p:nvPr/>
            </p:nvSpPr>
            <p:spPr bwMode="auto">
              <a:xfrm>
                <a:off x="6797581" y="1957265"/>
                <a:ext cx="169805" cy="171612"/>
              </a:xfrm>
              <a:custGeom>
                <a:avLst/>
                <a:gdLst>
                  <a:gd name="T0" fmla="*/ 20 w 40"/>
                  <a:gd name="T1" fmla="*/ 0 h 40"/>
                  <a:gd name="T2" fmla="*/ 0 w 40"/>
                  <a:gd name="T3" fmla="*/ 20 h 40"/>
                  <a:gd name="T4" fmla="*/ 20 w 40"/>
                  <a:gd name="T5" fmla="*/ 40 h 40"/>
                  <a:gd name="T6" fmla="*/ 40 w 40"/>
                  <a:gd name="T7" fmla="*/ 20 h 40"/>
                  <a:gd name="T8" fmla="*/ 20 w 40"/>
                  <a:gd name="T9" fmla="*/ 0 h 40"/>
                  <a:gd name="T10" fmla="*/ 20 w 40"/>
                  <a:gd name="T11" fmla="*/ 36 h 40"/>
                  <a:gd name="T12" fmla="*/ 4 w 40"/>
                  <a:gd name="T13" fmla="*/ 20 h 40"/>
                  <a:gd name="T14" fmla="*/ 20 w 40"/>
                  <a:gd name="T15" fmla="*/ 4 h 40"/>
                  <a:gd name="T16" fmla="*/ 36 w 40"/>
                  <a:gd name="T17" fmla="*/ 20 h 40"/>
                  <a:gd name="T18" fmla="*/ 20 w 40"/>
                  <a:gd name="T19" fmla="*/ 3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0">
                    <a:moveTo>
                      <a:pt x="20" y="0"/>
                    </a:moveTo>
                    <a:cubicBezTo>
                      <a:pt x="9" y="0"/>
                      <a:pt x="0" y="9"/>
                      <a:pt x="0" y="20"/>
                    </a:cubicBezTo>
                    <a:cubicBezTo>
                      <a:pt x="0" y="31"/>
                      <a:pt x="9" y="40"/>
                      <a:pt x="20" y="40"/>
                    </a:cubicBezTo>
                    <a:cubicBezTo>
                      <a:pt x="31" y="40"/>
                      <a:pt x="40" y="31"/>
                      <a:pt x="40" y="20"/>
                    </a:cubicBezTo>
                    <a:cubicBezTo>
                      <a:pt x="40" y="9"/>
                      <a:pt x="31" y="0"/>
                      <a:pt x="20" y="0"/>
                    </a:cubicBezTo>
                    <a:close/>
                    <a:moveTo>
                      <a:pt x="20" y="36"/>
                    </a:moveTo>
                    <a:cubicBezTo>
                      <a:pt x="11" y="36"/>
                      <a:pt x="4" y="29"/>
                      <a:pt x="4" y="20"/>
                    </a:cubicBezTo>
                    <a:cubicBezTo>
                      <a:pt x="4" y="11"/>
                      <a:pt x="11" y="4"/>
                      <a:pt x="20" y="4"/>
                    </a:cubicBezTo>
                    <a:cubicBezTo>
                      <a:pt x="29" y="4"/>
                      <a:pt x="36" y="11"/>
                      <a:pt x="36" y="20"/>
                    </a:cubicBezTo>
                    <a:cubicBezTo>
                      <a:pt x="36" y="29"/>
                      <a:pt x="29" y="36"/>
                      <a:pt x="20"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sp>
        <p:nvSpPr>
          <p:cNvPr id="44" name="矩形 43">
            <a:extLst>
              <a:ext uri="{FF2B5EF4-FFF2-40B4-BE49-F238E27FC236}">
                <a16:creationId xmlns:a16="http://schemas.microsoft.com/office/drawing/2014/main" id="{6CDF42F3-6ECA-4DCE-8129-FBCCCF8C286D}"/>
              </a:ext>
            </a:extLst>
          </p:cNvPr>
          <p:cNvSpPr/>
          <p:nvPr/>
        </p:nvSpPr>
        <p:spPr>
          <a:xfrm>
            <a:off x="315277" y="3529013"/>
            <a:ext cx="1509952" cy="410062"/>
          </a:xfrm>
          <a:prstGeom prst="rect">
            <a:avLst/>
          </a:pr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008319396"/>
      </p:ext>
    </p:extLst>
  </p:cSld>
  <p:clrMapOvr>
    <a:masterClrMapping/>
  </p:clrMapOvr>
  <p:transition spd="slow" advClick="0">
    <p:fade/>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4C654EB8-A7B6-44C4-B148-6E1DAF920C47}"/>
              </a:ext>
            </a:extLst>
          </p:cNvPr>
          <p:cNvSpPr/>
          <p:nvPr/>
        </p:nvSpPr>
        <p:spPr>
          <a:xfrm>
            <a:off x="-3958" y="8590"/>
            <a:ext cx="1829187" cy="6858000"/>
          </a:xfrm>
          <a:prstGeom prst="rect">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28">
            <a:extLst>
              <a:ext uri="{FF2B5EF4-FFF2-40B4-BE49-F238E27FC236}">
                <a16:creationId xmlns:a16="http://schemas.microsoft.com/office/drawing/2014/main" id="{B4512505-CF88-4272-B9A3-67851765A279}"/>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grpSp>
        <p:nvGrpSpPr>
          <p:cNvPr id="6" name="组合 5">
            <a:extLst>
              <a:ext uri="{FF2B5EF4-FFF2-40B4-BE49-F238E27FC236}">
                <a16:creationId xmlns:a16="http://schemas.microsoft.com/office/drawing/2014/main" id="{D7DCF421-1BE6-428D-8CA1-F4EFEC0B7559}"/>
              </a:ext>
            </a:extLst>
          </p:cNvPr>
          <p:cNvGrpSpPr/>
          <p:nvPr/>
        </p:nvGrpSpPr>
        <p:grpSpPr>
          <a:xfrm>
            <a:off x="182669" y="164290"/>
            <a:ext cx="2079519" cy="259505"/>
            <a:chOff x="182669" y="164290"/>
            <a:chExt cx="2079519" cy="259505"/>
          </a:xfrm>
        </p:grpSpPr>
        <p:sp>
          <p:nvSpPr>
            <p:cNvPr id="7" name="TextBox 2">
              <a:extLst>
                <a:ext uri="{FF2B5EF4-FFF2-40B4-BE49-F238E27FC236}">
                  <a16:creationId xmlns:a16="http://schemas.microsoft.com/office/drawing/2014/main" id="{02527537-5400-461B-AF14-CAA49FB47D12}"/>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05 / SKIN PREP</a:t>
              </a:r>
              <a:endParaRPr sz="1400" i="0" dirty="0">
                <a:solidFill>
                  <a:schemeClr val="bg1"/>
                </a:solidFill>
                <a:latin typeface="Nunito" panose="02000503030000020003" pitchFamily="2" charset="0"/>
                <a:ea typeface="Calibri"/>
              </a:endParaRPr>
            </a:p>
          </p:txBody>
        </p:sp>
        <p:cxnSp>
          <p:nvCxnSpPr>
            <p:cNvPr id="8" name="直接连接符 7">
              <a:extLst>
                <a:ext uri="{FF2B5EF4-FFF2-40B4-BE49-F238E27FC236}">
                  <a16:creationId xmlns:a16="http://schemas.microsoft.com/office/drawing/2014/main" id="{23563FBD-DC7C-45BF-A6E1-09D73AEDC927}"/>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9" name="组合 8">
            <a:extLst>
              <a:ext uri="{FF2B5EF4-FFF2-40B4-BE49-F238E27FC236}">
                <a16:creationId xmlns:a16="http://schemas.microsoft.com/office/drawing/2014/main" id="{270B9FDB-89FA-4DAB-84E0-13A81DBA0596}"/>
              </a:ext>
            </a:extLst>
          </p:cNvPr>
          <p:cNvGrpSpPr/>
          <p:nvPr/>
        </p:nvGrpSpPr>
        <p:grpSpPr>
          <a:xfrm>
            <a:off x="3642191" y="188574"/>
            <a:ext cx="6353172" cy="761747"/>
            <a:chOff x="3671888" y="294042"/>
            <a:chExt cx="6353172" cy="761747"/>
          </a:xfrm>
        </p:grpSpPr>
        <p:sp>
          <p:nvSpPr>
            <p:cNvPr id="10" name="文本框 9">
              <a:extLst>
                <a:ext uri="{FF2B5EF4-FFF2-40B4-BE49-F238E27FC236}">
                  <a16:creationId xmlns:a16="http://schemas.microsoft.com/office/drawing/2014/main" id="{30478A40-805C-4565-8501-DE8F2E2FBE76}"/>
                </a:ext>
              </a:extLst>
            </p:cNvPr>
            <p:cNvSpPr txBox="1"/>
            <p:nvPr/>
          </p:nvSpPr>
          <p:spPr>
            <a:xfrm>
              <a:off x="3671888" y="294042"/>
              <a:ext cx="6136616"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Your simple PM reset</a:t>
              </a:r>
              <a:endParaRPr lang="zh-CN" altLang="en-US" dirty="0"/>
            </a:p>
          </p:txBody>
        </p:sp>
        <p:sp>
          <p:nvSpPr>
            <p:cNvPr id="11" name="文本框 10">
              <a:extLst>
                <a:ext uri="{FF2B5EF4-FFF2-40B4-BE49-F238E27FC236}">
                  <a16:creationId xmlns:a16="http://schemas.microsoft.com/office/drawing/2014/main" id="{048BFB40-E287-428E-B047-7B534FA46BF4}"/>
                </a:ext>
              </a:extLst>
            </p:cNvPr>
            <p:cNvSpPr txBox="1"/>
            <p:nvPr/>
          </p:nvSpPr>
          <p:spPr>
            <a:xfrm>
              <a:off x="3781424" y="824957"/>
              <a:ext cx="6243636"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Double-cleanse only for makeup or heavy SPF.</a:t>
              </a:r>
            </a:p>
          </p:txBody>
        </p:sp>
      </p:grpSp>
      <p:sp>
        <p:nvSpPr>
          <p:cNvPr id="12" name="文本框 11">
            <a:extLst>
              <a:ext uri="{FF2B5EF4-FFF2-40B4-BE49-F238E27FC236}">
                <a16:creationId xmlns:a16="http://schemas.microsoft.com/office/drawing/2014/main" id="{F8825BD3-B24B-430B-BB57-ED9DDFC737FA}"/>
              </a:ext>
            </a:extLst>
          </p:cNvPr>
          <p:cNvSpPr txBox="1"/>
          <p:nvPr/>
        </p:nvSpPr>
        <p:spPr>
          <a:xfrm>
            <a:off x="-3957" y="427526"/>
            <a:ext cx="1829186" cy="305533"/>
          </a:xfrm>
          <a:prstGeom prst="rect">
            <a:avLst/>
          </a:prstGeom>
          <a:noFill/>
        </p:spPr>
        <p:txBody>
          <a:bodyPr wrap="square">
            <a:spAutoFit/>
          </a:bodyPr>
          <a:lstStyle/>
          <a:p>
            <a:pPr algn="r">
              <a:lnSpc>
                <a:spcPts val="1600"/>
              </a:lnSpc>
            </a:pPr>
            <a:r>
              <a:rPr lang="en-US" altLang="zh-CN" sz="1600" dirty="0">
                <a:solidFill>
                  <a:srgbClr val="FFFF00"/>
                </a:solidFill>
                <a:latin typeface="Nunito" panose="02000503030000020003" pitchFamily="2" charset="0"/>
              </a:rPr>
              <a:t>NIGHT ROUTINE</a:t>
            </a:r>
            <a:endParaRPr lang="zh-CN" altLang="en-US" sz="1600" dirty="0">
              <a:solidFill>
                <a:srgbClr val="FFFF00"/>
              </a:solidFill>
              <a:latin typeface="Nunito" panose="02000503030000020003" pitchFamily="2" charset="0"/>
            </a:endParaRPr>
          </a:p>
        </p:txBody>
      </p:sp>
      <p:sp>
        <p:nvSpPr>
          <p:cNvPr id="13" name="Freeform 224">
            <a:extLst>
              <a:ext uri="{FF2B5EF4-FFF2-40B4-BE49-F238E27FC236}">
                <a16:creationId xmlns:a16="http://schemas.microsoft.com/office/drawing/2014/main" id="{9F95FDB8-FA54-42C7-9E7F-7363180BB992}"/>
              </a:ext>
            </a:extLst>
          </p:cNvPr>
          <p:cNvSpPr/>
          <p:nvPr/>
        </p:nvSpPr>
        <p:spPr bwMode="auto">
          <a:xfrm rot="12778972">
            <a:off x="3201108" y="320349"/>
            <a:ext cx="378426" cy="612688"/>
          </a:xfrm>
          <a:custGeom>
            <a:avLst/>
            <a:gdLst>
              <a:gd name="T0" fmla="*/ 149 w 185"/>
              <a:gd name="T1" fmla="*/ 36 h 300"/>
              <a:gd name="T2" fmla="*/ 185 w 185"/>
              <a:gd name="T3" fmla="*/ 9 h 300"/>
              <a:gd name="T4" fmla="*/ 57 w 185"/>
              <a:gd name="T5" fmla="*/ 48 h 300"/>
              <a:gd name="T6" fmla="*/ 57 w 185"/>
              <a:gd name="T7" fmla="*/ 252 h 300"/>
              <a:gd name="T8" fmla="*/ 185 w 185"/>
              <a:gd name="T9" fmla="*/ 292 h 300"/>
              <a:gd name="T10" fmla="*/ 149 w 185"/>
              <a:gd name="T11" fmla="*/ 265 h 300"/>
              <a:gd name="T12" fmla="*/ 149 w 185"/>
              <a:gd name="T13" fmla="*/ 36 h 300"/>
            </a:gdLst>
            <a:ahLst/>
            <a:cxnLst>
              <a:cxn ang="0">
                <a:pos x="T0" y="T1"/>
              </a:cxn>
              <a:cxn ang="0">
                <a:pos x="T2" y="T3"/>
              </a:cxn>
              <a:cxn ang="0">
                <a:pos x="T4" y="T5"/>
              </a:cxn>
              <a:cxn ang="0">
                <a:pos x="T6" y="T7"/>
              </a:cxn>
              <a:cxn ang="0">
                <a:pos x="T8" y="T9"/>
              </a:cxn>
              <a:cxn ang="0">
                <a:pos x="T10" y="T11"/>
              </a:cxn>
              <a:cxn ang="0">
                <a:pos x="T12" y="T13"/>
              </a:cxn>
            </a:cxnLst>
            <a:rect l="0" t="0" r="r" b="b"/>
            <a:pathLst>
              <a:path w="185" h="300">
                <a:moveTo>
                  <a:pt x="149" y="36"/>
                </a:moveTo>
                <a:cubicBezTo>
                  <a:pt x="160" y="25"/>
                  <a:pt x="172" y="16"/>
                  <a:pt x="185" y="9"/>
                </a:cubicBezTo>
                <a:cubicBezTo>
                  <a:pt x="140" y="0"/>
                  <a:pt x="92" y="14"/>
                  <a:pt x="57" y="48"/>
                </a:cubicBezTo>
                <a:cubicBezTo>
                  <a:pt x="0" y="105"/>
                  <a:pt x="0" y="196"/>
                  <a:pt x="57" y="252"/>
                </a:cubicBezTo>
                <a:cubicBezTo>
                  <a:pt x="92" y="287"/>
                  <a:pt x="140" y="300"/>
                  <a:pt x="185" y="292"/>
                </a:cubicBezTo>
                <a:cubicBezTo>
                  <a:pt x="172" y="285"/>
                  <a:pt x="160" y="276"/>
                  <a:pt x="149" y="265"/>
                </a:cubicBezTo>
                <a:cubicBezTo>
                  <a:pt x="86" y="202"/>
                  <a:pt x="86" y="99"/>
                  <a:pt x="149" y="36"/>
                </a:cubicBezTo>
                <a:close/>
              </a:path>
            </a:pathLst>
          </a:custGeom>
          <a:solidFill>
            <a:srgbClr val="F4B860"/>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7" name="文本框 16">
            <a:extLst>
              <a:ext uri="{FF2B5EF4-FFF2-40B4-BE49-F238E27FC236}">
                <a16:creationId xmlns:a16="http://schemas.microsoft.com/office/drawing/2014/main" id="{F6CA84F5-A35F-427F-B306-1ED77C66CDBB}"/>
              </a:ext>
            </a:extLst>
          </p:cNvPr>
          <p:cNvSpPr txBox="1"/>
          <p:nvPr/>
        </p:nvSpPr>
        <p:spPr>
          <a:xfrm>
            <a:off x="3028950" y="1431106"/>
            <a:ext cx="5824538" cy="357790"/>
          </a:xfrm>
          <a:prstGeom prst="rect">
            <a:avLst/>
          </a:prstGeom>
          <a:noFill/>
        </p:spPr>
        <p:txBody>
          <a:bodyPr wrap="square">
            <a:spAutoFit/>
          </a:bodyPr>
          <a:lstStyle/>
          <a:p>
            <a:pPr algn="l">
              <a:lnSpc>
                <a:spcPts val="1800"/>
              </a:lnSpc>
              <a:spcAft>
                <a:spcPts val="0"/>
              </a:spcAft>
            </a:pPr>
            <a:r>
              <a:rPr lang="en-US" altLang="zh-CN" sz="2400" b="1" i="0" spc="300" dirty="0">
                <a:solidFill>
                  <a:srgbClr val="E2641F"/>
                </a:solidFill>
                <a:latin typeface="Nunito" panose="02000503030000020003" pitchFamily="2" charset="0"/>
                <a:ea typeface="Calibri"/>
              </a:rPr>
              <a:t>03  </a:t>
            </a:r>
            <a:r>
              <a:rPr lang="en-US" altLang="zh-CN" sz="2400" b="1" spc="300" dirty="0">
                <a:solidFill>
                  <a:srgbClr val="E2641F"/>
                </a:solidFill>
                <a:latin typeface="Nunito" panose="02000503030000020003" pitchFamily="2" charset="0"/>
              </a:rPr>
              <a:t>Pick one treatment</a:t>
            </a:r>
          </a:p>
        </p:txBody>
      </p:sp>
      <p:sp>
        <p:nvSpPr>
          <p:cNvPr id="18" name="文本框 17">
            <a:extLst>
              <a:ext uri="{FF2B5EF4-FFF2-40B4-BE49-F238E27FC236}">
                <a16:creationId xmlns:a16="http://schemas.microsoft.com/office/drawing/2014/main" id="{73870BCD-C18D-4A23-8A0F-885BCD4891E7}"/>
              </a:ext>
            </a:extLst>
          </p:cNvPr>
          <p:cNvSpPr txBox="1"/>
          <p:nvPr/>
        </p:nvSpPr>
        <p:spPr>
          <a:xfrm>
            <a:off x="3746579" y="1665263"/>
            <a:ext cx="7348538" cy="276999"/>
          </a:xfrm>
          <a:prstGeom prst="rect">
            <a:avLst/>
          </a:prstGeom>
          <a:noFill/>
        </p:spPr>
        <p:txBody>
          <a:bodyPr wrap="square">
            <a:spAutoFit/>
          </a:bodyPr>
          <a:lstStyle>
            <a:defPPr>
              <a:defRPr lang="zh-CN"/>
            </a:defPPr>
            <a:lvl1pPr>
              <a:defRPr sz="1200">
                <a:solidFill>
                  <a:srgbClr val="FFF6EC"/>
                </a:solidFill>
                <a:latin typeface=".萍方-简" panose="020B0100000000000000" pitchFamily="34" charset="-122"/>
                <a:ea typeface=".萍方-简" panose="020B0100000000000000" pitchFamily="34" charset="-122"/>
              </a:defRPr>
            </a:lvl1pPr>
          </a:lstStyle>
          <a:p>
            <a:r>
              <a:rPr lang="en-US" altLang="zh-CN" dirty="0"/>
              <a:t>Beginners do better with one simple goal: hydrate, calm, or treat. Do not stack everything in the cabinet.</a:t>
            </a:r>
            <a:endParaRPr lang="zh-CN" altLang="en-US" dirty="0"/>
          </a:p>
        </p:txBody>
      </p:sp>
      <p:sp>
        <p:nvSpPr>
          <p:cNvPr id="19" name="TextBox 7">
            <a:extLst>
              <a:ext uri="{FF2B5EF4-FFF2-40B4-BE49-F238E27FC236}">
                <a16:creationId xmlns:a16="http://schemas.microsoft.com/office/drawing/2014/main" id="{4B141FD9-A4FC-488D-9819-4947019ED797}"/>
              </a:ext>
            </a:extLst>
          </p:cNvPr>
          <p:cNvSpPr>
            <a:spLocks noGrp="1"/>
          </p:cNvSpPr>
          <p:nvPr/>
        </p:nvSpPr>
        <p:spPr>
          <a:xfrm>
            <a:off x="3064832" y="2195403"/>
            <a:ext cx="3291840" cy="331676"/>
          </a:xfrm>
          <a:prstGeom prst="rect">
            <a:avLst/>
          </a:prstGeom>
          <a:noFill/>
        </p:spPr>
        <p:txBody>
          <a:bodyPr wrap="square" lIns="0" tIns="0" rIns="0" bIns="0" anchor="t">
            <a:noAutofit/>
          </a:bodyPr>
          <a:lstStyle/>
          <a:p>
            <a:pPr algn="l">
              <a:lnSpc>
                <a:spcPct val="100000"/>
              </a:lnSpc>
              <a:buNone/>
            </a:pPr>
            <a:r>
              <a:rPr sz="2400" b="1" i="0" dirty="0">
                <a:solidFill>
                  <a:srgbClr val="FFF6EC"/>
                </a:solidFill>
                <a:latin typeface="苹方 特粗" panose="020B0800000000000000" pitchFamily="34" charset="-122"/>
                <a:ea typeface="苹方 特粗" panose="020B0800000000000000" pitchFamily="34" charset="-122"/>
                <a:cs typeface="Aptos"/>
              </a:rPr>
              <a:t>PRODUCT + HOW</a:t>
            </a:r>
          </a:p>
        </p:txBody>
      </p:sp>
      <p:sp>
        <p:nvSpPr>
          <p:cNvPr id="20" name="Oval 8">
            <a:extLst>
              <a:ext uri="{FF2B5EF4-FFF2-40B4-BE49-F238E27FC236}">
                <a16:creationId xmlns:a16="http://schemas.microsoft.com/office/drawing/2014/main" id="{8FF4734B-8168-444E-BCCF-79DA9B763F7C}"/>
              </a:ext>
            </a:extLst>
          </p:cNvPr>
          <p:cNvSpPr>
            <a:spLocks noGrp="1"/>
          </p:cNvSpPr>
          <p:nvPr/>
        </p:nvSpPr>
        <p:spPr>
          <a:xfrm>
            <a:off x="3133907" y="2817944"/>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21" name="TextBox 9">
            <a:extLst>
              <a:ext uri="{FF2B5EF4-FFF2-40B4-BE49-F238E27FC236}">
                <a16:creationId xmlns:a16="http://schemas.microsoft.com/office/drawing/2014/main" id="{9272821A-DE99-412C-A8CC-2B5C287237AD}"/>
              </a:ext>
            </a:extLst>
          </p:cNvPr>
          <p:cNvSpPr>
            <a:spLocks noGrp="1"/>
          </p:cNvSpPr>
          <p:nvPr/>
        </p:nvSpPr>
        <p:spPr>
          <a:xfrm>
            <a:off x="3307261" y="2729775"/>
            <a:ext cx="5415005" cy="278130"/>
          </a:xfrm>
          <a:prstGeom prst="rect">
            <a:avLst/>
          </a:prstGeom>
          <a:noFill/>
        </p:spPr>
        <p:txBody>
          <a:bodyPr wrap="square" lIns="0" tIns="0" rIns="0" bIns="0" anchor="t">
            <a:noAutofit/>
          </a:bodyPr>
          <a:lstStyle/>
          <a:p>
            <a:pPr algn="l">
              <a:lnSpc>
                <a:spcPct val="108000"/>
              </a:lnSpc>
              <a:buNone/>
            </a:pPr>
            <a:r>
              <a:rPr lang="en-US" sz="1600" b="0" i="0" dirty="0">
                <a:solidFill>
                  <a:srgbClr val="F4B860"/>
                </a:solidFill>
                <a:latin typeface="Arial" panose="020B0604020202020204" pitchFamily="34" charset="0"/>
                <a:ea typeface="Aptos"/>
                <a:cs typeface="Arial" panose="020B0604020202020204" pitchFamily="34" charset="0"/>
              </a:rPr>
              <a:t>Hydrate with toner or a simple serum, 2-3 drops.</a:t>
            </a:r>
            <a:endParaRPr sz="1600" b="0" i="0" dirty="0">
              <a:solidFill>
                <a:srgbClr val="F4B860"/>
              </a:solidFill>
              <a:latin typeface="Arial" panose="020B0604020202020204" pitchFamily="34" charset="0"/>
              <a:ea typeface="Aptos"/>
              <a:cs typeface="Arial" panose="020B0604020202020204" pitchFamily="34" charset="0"/>
            </a:endParaRPr>
          </a:p>
        </p:txBody>
      </p:sp>
      <p:sp>
        <p:nvSpPr>
          <p:cNvPr id="22" name="Oval 10">
            <a:extLst>
              <a:ext uri="{FF2B5EF4-FFF2-40B4-BE49-F238E27FC236}">
                <a16:creationId xmlns:a16="http://schemas.microsoft.com/office/drawing/2014/main" id="{6CE153BD-0DAA-4A94-AD02-346167CCC192}"/>
              </a:ext>
            </a:extLst>
          </p:cNvPr>
          <p:cNvSpPr>
            <a:spLocks noGrp="1"/>
          </p:cNvSpPr>
          <p:nvPr/>
        </p:nvSpPr>
        <p:spPr>
          <a:xfrm>
            <a:off x="3133907" y="3225615"/>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23" name="TextBox 11">
            <a:extLst>
              <a:ext uri="{FF2B5EF4-FFF2-40B4-BE49-F238E27FC236}">
                <a16:creationId xmlns:a16="http://schemas.microsoft.com/office/drawing/2014/main" id="{C78186F1-630C-403F-A89D-E933E0E3DADD}"/>
              </a:ext>
            </a:extLst>
          </p:cNvPr>
          <p:cNvSpPr>
            <a:spLocks noGrp="1"/>
          </p:cNvSpPr>
          <p:nvPr/>
        </p:nvSpPr>
        <p:spPr>
          <a:xfrm>
            <a:off x="3307260" y="3147408"/>
            <a:ext cx="4846140" cy="278130"/>
          </a:xfrm>
          <a:prstGeom prst="rect">
            <a:avLst/>
          </a:prstGeom>
          <a:noFill/>
        </p:spPr>
        <p:txBody>
          <a:bodyPr wrap="square" lIns="0" tIns="0" rIns="0" bIns="0" anchor="t">
            <a:noAutofit/>
          </a:bodyPr>
          <a:lstStyle/>
          <a:p>
            <a:pPr>
              <a:lnSpc>
                <a:spcPct val="108000"/>
              </a:lnSpc>
            </a:pPr>
            <a:r>
              <a:rPr lang="en-US" sz="1600" dirty="0">
                <a:solidFill>
                  <a:srgbClr val="F4B860"/>
                </a:solidFill>
                <a:latin typeface="Arial" panose="020B0604020202020204" pitchFamily="34" charset="0"/>
                <a:cs typeface="Arial" panose="020B0604020202020204" pitchFamily="34" charset="0"/>
              </a:rPr>
              <a:t>Eye cream is optional; tap on a rice-grain amount.</a:t>
            </a:r>
            <a:endParaRPr sz="1600" dirty="0">
              <a:solidFill>
                <a:srgbClr val="F4B860"/>
              </a:solidFill>
              <a:latin typeface="Arial" panose="020B0604020202020204" pitchFamily="34" charset="0"/>
              <a:cs typeface="Arial" panose="020B0604020202020204" pitchFamily="34" charset="0"/>
            </a:endParaRPr>
          </a:p>
        </p:txBody>
      </p:sp>
      <p:sp>
        <p:nvSpPr>
          <p:cNvPr id="24" name="Oval 12">
            <a:extLst>
              <a:ext uri="{FF2B5EF4-FFF2-40B4-BE49-F238E27FC236}">
                <a16:creationId xmlns:a16="http://schemas.microsoft.com/office/drawing/2014/main" id="{4D35C442-03D4-4514-A157-C6273E8B0B00}"/>
              </a:ext>
            </a:extLst>
          </p:cNvPr>
          <p:cNvSpPr>
            <a:spLocks noGrp="1"/>
          </p:cNvSpPr>
          <p:nvPr/>
        </p:nvSpPr>
        <p:spPr>
          <a:xfrm>
            <a:off x="3133907" y="3639364"/>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25" name="TextBox 13">
            <a:extLst>
              <a:ext uri="{FF2B5EF4-FFF2-40B4-BE49-F238E27FC236}">
                <a16:creationId xmlns:a16="http://schemas.microsoft.com/office/drawing/2014/main" id="{02DE9248-C9B5-4307-B464-0DF629549248}"/>
              </a:ext>
            </a:extLst>
          </p:cNvPr>
          <p:cNvSpPr>
            <a:spLocks noGrp="1"/>
          </p:cNvSpPr>
          <p:nvPr/>
        </p:nvSpPr>
        <p:spPr>
          <a:xfrm>
            <a:off x="3307261" y="3565040"/>
            <a:ext cx="4965201" cy="268257"/>
          </a:xfrm>
          <a:prstGeom prst="rect">
            <a:avLst/>
          </a:prstGeom>
          <a:noFill/>
        </p:spPr>
        <p:txBody>
          <a:bodyPr wrap="square" lIns="0" tIns="0" rIns="0" bIns="0" anchor="t">
            <a:noAutofit/>
          </a:bodyPr>
          <a:lstStyle/>
          <a:p>
            <a:pPr>
              <a:lnSpc>
                <a:spcPct val="108000"/>
              </a:lnSpc>
            </a:pPr>
            <a:r>
              <a:rPr lang="en-US" sz="1600" dirty="0">
                <a:solidFill>
                  <a:srgbClr val="F4B860"/>
                </a:solidFill>
                <a:latin typeface="Arial" panose="020B0604020202020204" pitchFamily="34" charset="0"/>
                <a:cs typeface="Arial" panose="020B0604020202020204" pitchFamily="34" charset="0"/>
              </a:rPr>
              <a:t>Add one active at a time and patch-test first.</a:t>
            </a:r>
            <a:endParaRPr sz="1600" dirty="0">
              <a:solidFill>
                <a:srgbClr val="F4B860"/>
              </a:solidFill>
              <a:latin typeface="Arial" panose="020B0604020202020204" pitchFamily="34" charset="0"/>
              <a:cs typeface="Arial" panose="020B0604020202020204" pitchFamily="34" charset="0"/>
            </a:endParaRPr>
          </a:p>
        </p:txBody>
      </p:sp>
      <p:sp>
        <p:nvSpPr>
          <p:cNvPr id="26" name="TextBox 14">
            <a:extLst>
              <a:ext uri="{FF2B5EF4-FFF2-40B4-BE49-F238E27FC236}">
                <a16:creationId xmlns:a16="http://schemas.microsoft.com/office/drawing/2014/main" id="{3EF177A8-3FAF-4612-A606-5E362CA173E1}"/>
              </a:ext>
            </a:extLst>
          </p:cNvPr>
          <p:cNvSpPr>
            <a:spLocks noGrp="1"/>
          </p:cNvSpPr>
          <p:nvPr/>
        </p:nvSpPr>
        <p:spPr>
          <a:xfrm>
            <a:off x="3064832" y="4127668"/>
            <a:ext cx="6593234" cy="278131"/>
          </a:xfrm>
          <a:prstGeom prst="rect">
            <a:avLst/>
          </a:prstGeom>
          <a:noFill/>
        </p:spPr>
        <p:txBody>
          <a:bodyPr wrap="square" lIns="0" tIns="0" rIns="0" bIns="0" anchor="t">
            <a:noAutofit/>
          </a:bodyPr>
          <a:lstStyle/>
          <a:p>
            <a:pPr algn="l">
              <a:lnSpc>
                <a:spcPct val="105000"/>
              </a:lnSpc>
              <a:buNone/>
            </a:pPr>
            <a:r>
              <a:rPr lang="en-US" b="1" i="1" dirty="0">
                <a:solidFill>
                  <a:srgbClr val="FFF6EC"/>
                </a:solidFill>
                <a:latin typeface="苹方 粗体" panose="020B0600000000000000" pitchFamily="34" charset="-122"/>
                <a:ea typeface="苹方 粗体" panose="020B0600000000000000" pitchFamily="34" charset="-122"/>
                <a:cs typeface="Aptos"/>
              </a:rPr>
              <a:t>Result: comfortable skin without a sticky stack of layers.</a:t>
            </a:r>
            <a:endParaRPr b="1" i="1" dirty="0">
              <a:solidFill>
                <a:srgbClr val="FFF6EC"/>
              </a:solidFill>
              <a:latin typeface="苹方 粗体" panose="020B0600000000000000" pitchFamily="34" charset="-122"/>
              <a:ea typeface="苹方 粗体" panose="020B0600000000000000" pitchFamily="34" charset="-122"/>
              <a:cs typeface="Aptos"/>
            </a:endParaRPr>
          </a:p>
        </p:txBody>
      </p:sp>
      <p:grpSp>
        <p:nvGrpSpPr>
          <p:cNvPr id="40" name="组合 39">
            <a:extLst>
              <a:ext uri="{FF2B5EF4-FFF2-40B4-BE49-F238E27FC236}">
                <a16:creationId xmlns:a16="http://schemas.microsoft.com/office/drawing/2014/main" id="{3A05E382-D96D-40D2-A624-76CCE97CB5C1}"/>
              </a:ext>
            </a:extLst>
          </p:cNvPr>
          <p:cNvGrpSpPr/>
          <p:nvPr/>
        </p:nvGrpSpPr>
        <p:grpSpPr>
          <a:xfrm>
            <a:off x="3028950" y="4818239"/>
            <a:ext cx="5925005" cy="1104415"/>
            <a:chOff x="6266995" y="4923936"/>
            <a:chExt cx="5925005" cy="1104415"/>
          </a:xfrm>
        </p:grpSpPr>
        <p:sp>
          <p:nvSpPr>
            <p:cNvPr id="32" name="矩形: 圆角 31">
              <a:extLst>
                <a:ext uri="{FF2B5EF4-FFF2-40B4-BE49-F238E27FC236}">
                  <a16:creationId xmlns:a16="http://schemas.microsoft.com/office/drawing/2014/main" id="{7665A3D3-7501-458C-A04C-8F4607C0A387}"/>
                </a:ext>
              </a:extLst>
            </p:cNvPr>
            <p:cNvSpPr/>
            <p:nvPr/>
          </p:nvSpPr>
          <p:spPr>
            <a:xfrm>
              <a:off x="6266995" y="4923936"/>
              <a:ext cx="5925005" cy="1104415"/>
            </a:xfrm>
            <a:prstGeom prst="roundRect">
              <a:avLst>
                <a:gd name="adj" fmla="val 13648"/>
              </a:avLst>
            </a:prstGeom>
            <a:solidFill>
              <a:srgbClr val="FFF6E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3" name="组合 32">
              <a:extLst>
                <a:ext uri="{FF2B5EF4-FFF2-40B4-BE49-F238E27FC236}">
                  <a16:creationId xmlns:a16="http://schemas.microsoft.com/office/drawing/2014/main" id="{8A3C37B2-4F0A-425B-A087-AFF2EF9D4EE0}"/>
                </a:ext>
              </a:extLst>
            </p:cNvPr>
            <p:cNvGrpSpPr/>
            <p:nvPr/>
          </p:nvGrpSpPr>
          <p:grpSpPr>
            <a:xfrm>
              <a:off x="6448385" y="4961434"/>
              <a:ext cx="5470564" cy="985182"/>
              <a:chOff x="3100804" y="4706297"/>
              <a:chExt cx="5470564" cy="985182"/>
            </a:xfrm>
          </p:grpSpPr>
          <p:sp>
            <p:nvSpPr>
              <p:cNvPr id="34" name="文本框 33">
                <a:extLst>
                  <a:ext uri="{FF2B5EF4-FFF2-40B4-BE49-F238E27FC236}">
                    <a16:creationId xmlns:a16="http://schemas.microsoft.com/office/drawing/2014/main" id="{25E4B544-73DB-4CA3-95E2-B6B6A0B54844}"/>
                  </a:ext>
                </a:extLst>
              </p:cNvPr>
              <p:cNvSpPr txBox="1"/>
              <p:nvPr/>
            </p:nvSpPr>
            <p:spPr>
              <a:xfrm>
                <a:off x="3497497" y="5022770"/>
                <a:ext cx="5073871" cy="668709"/>
              </a:xfrm>
              <a:prstGeom prst="rect">
                <a:avLst/>
              </a:prstGeom>
              <a:noFill/>
            </p:spPr>
            <p:txBody>
              <a:bodyPr wrap="square">
                <a:spAutoFit/>
              </a:bodyPr>
              <a:lstStyle/>
              <a:p>
                <a:pPr algn="just">
                  <a:lnSpc>
                    <a:spcPct val="120000"/>
                  </a:lnSpc>
                  <a:spcAft>
                    <a:spcPts val="0"/>
                  </a:spcAft>
                </a:pPr>
                <a:r>
                  <a:rPr lang="en-US" altLang="zh-CN" sz="1600" i="0" dirty="0">
                    <a:solidFill>
                      <a:srgbClr val="F4B860"/>
                    </a:solidFill>
                    <a:latin typeface="Nunito" panose="02000503030000020003" pitchFamily="2" charset="0"/>
                    <a:ea typeface="Calibri"/>
                  </a:rPr>
                  <a:t>If skin burns, heats up, peels, or stays red, pause new products and return to cleanser plus moisturizer.</a:t>
                </a:r>
              </a:p>
            </p:txBody>
          </p:sp>
          <p:grpSp>
            <p:nvGrpSpPr>
              <p:cNvPr id="35" name="组合 34">
                <a:extLst>
                  <a:ext uri="{FF2B5EF4-FFF2-40B4-BE49-F238E27FC236}">
                    <a16:creationId xmlns:a16="http://schemas.microsoft.com/office/drawing/2014/main" id="{FBF255C0-5C30-4261-A8E0-D0586DDD0344}"/>
                  </a:ext>
                </a:extLst>
              </p:cNvPr>
              <p:cNvGrpSpPr/>
              <p:nvPr/>
            </p:nvGrpSpPr>
            <p:grpSpPr>
              <a:xfrm>
                <a:off x="3100804" y="4804417"/>
                <a:ext cx="396694" cy="490075"/>
                <a:chOff x="10815097" y="1950038"/>
                <a:chExt cx="334191" cy="410062"/>
              </a:xfrm>
              <a:solidFill>
                <a:srgbClr val="F4B860"/>
              </a:solidFill>
            </p:grpSpPr>
            <p:sp>
              <p:nvSpPr>
                <p:cNvPr id="37" name="Freeform 189">
                  <a:extLst>
                    <a:ext uri="{FF2B5EF4-FFF2-40B4-BE49-F238E27FC236}">
                      <a16:creationId xmlns:a16="http://schemas.microsoft.com/office/drawing/2014/main" id="{425C8053-9C3E-4079-A58E-397654AFF147}"/>
                    </a:ext>
                  </a:extLst>
                </p:cNvPr>
                <p:cNvSpPr/>
                <p:nvPr/>
              </p:nvSpPr>
              <p:spPr bwMode="auto">
                <a:xfrm>
                  <a:off x="10905419" y="2325777"/>
                  <a:ext cx="153548" cy="34323"/>
                </a:xfrm>
                <a:custGeom>
                  <a:avLst/>
                  <a:gdLst>
                    <a:gd name="T0" fmla="*/ 9 w 85"/>
                    <a:gd name="T1" fmla="*/ 19 h 19"/>
                    <a:gd name="T2" fmla="*/ 76 w 85"/>
                    <a:gd name="T3" fmla="*/ 19 h 19"/>
                    <a:gd name="T4" fmla="*/ 85 w 85"/>
                    <a:gd name="T5" fmla="*/ 0 h 19"/>
                    <a:gd name="T6" fmla="*/ 0 w 85"/>
                    <a:gd name="T7" fmla="*/ 0 h 19"/>
                    <a:gd name="T8" fmla="*/ 9 w 85"/>
                    <a:gd name="T9" fmla="*/ 19 h 19"/>
                  </a:gdLst>
                  <a:ahLst/>
                  <a:cxnLst>
                    <a:cxn ang="0">
                      <a:pos x="T0" y="T1"/>
                    </a:cxn>
                    <a:cxn ang="0">
                      <a:pos x="T2" y="T3"/>
                    </a:cxn>
                    <a:cxn ang="0">
                      <a:pos x="T4" y="T5"/>
                    </a:cxn>
                    <a:cxn ang="0">
                      <a:pos x="T6" y="T7"/>
                    </a:cxn>
                    <a:cxn ang="0">
                      <a:pos x="T8" y="T9"/>
                    </a:cxn>
                  </a:cxnLst>
                  <a:rect l="0" t="0" r="r" b="b"/>
                  <a:pathLst>
                    <a:path w="85" h="19">
                      <a:moveTo>
                        <a:pt x="9" y="19"/>
                      </a:moveTo>
                      <a:lnTo>
                        <a:pt x="76" y="19"/>
                      </a:lnTo>
                      <a:lnTo>
                        <a:pt x="85" y="0"/>
                      </a:lnTo>
                      <a:lnTo>
                        <a:pt x="0" y="0"/>
                      </a:lnTo>
                      <a:lnTo>
                        <a:pt x="9" y="19"/>
                      </a:lnTo>
                      <a:close/>
                    </a:path>
                  </a:pathLst>
                </a:custGeom>
                <a:solidFill>
                  <a:srgbClr val="FFF6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F4B860"/>
                    </a:solidFill>
                  </a:endParaRPr>
                </a:p>
              </p:txBody>
            </p:sp>
            <p:sp>
              <p:nvSpPr>
                <p:cNvPr id="38" name="Freeform 190">
                  <a:extLst>
                    <a:ext uri="{FF2B5EF4-FFF2-40B4-BE49-F238E27FC236}">
                      <a16:creationId xmlns:a16="http://schemas.microsoft.com/office/drawing/2014/main" id="{EA7C8057-A815-4138-9808-5E8261345F6C}"/>
                    </a:ext>
                  </a:extLst>
                </p:cNvPr>
                <p:cNvSpPr>
                  <a:spLocks noEditPoints="1"/>
                </p:cNvSpPr>
                <p:nvPr/>
              </p:nvSpPr>
              <p:spPr bwMode="auto">
                <a:xfrm>
                  <a:off x="10815097" y="1950038"/>
                  <a:ext cx="334191" cy="341417"/>
                </a:xfrm>
                <a:custGeom>
                  <a:avLst/>
                  <a:gdLst>
                    <a:gd name="T0" fmla="*/ 64 w 78"/>
                    <a:gd name="T1" fmla="*/ 11 h 80"/>
                    <a:gd name="T2" fmla="*/ 39 w 78"/>
                    <a:gd name="T3" fmla="*/ 0 h 80"/>
                    <a:gd name="T4" fmla="*/ 14 w 78"/>
                    <a:gd name="T5" fmla="*/ 11 h 80"/>
                    <a:gd name="T6" fmla="*/ 14 w 78"/>
                    <a:gd name="T7" fmla="*/ 61 h 80"/>
                    <a:gd name="T8" fmla="*/ 14 w 78"/>
                    <a:gd name="T9" fmla="*/ 62 h 80"/>
                    <a:gd name="T10" fmla="*/ 21 w 78"/>
                    <a:gd name="T11" fmla="*/ 78 h 80"/>
                    <a:gd name="T12" fmla="*/ 21 w 78"/>
                    <a:gd name="T13" fmla="*/ 80 h 80"/>
                    <a:gd name="T14" fmla="*/ 55 w 78"/>
                    <a:gd name="T15" fmla="*/ 80 h 80"/>
                    <a:gd name="T16" fmla="*/ 57 w 78"/>
                    <a:gd name="T17" fmla="*/ 80 h 80"/>
                    <a:gd name="T18" fmla="*/ 57 w 78"/>
                    <a:gd name="T19" fmla="*/ 78 h 80"/>
                    <a:gd name="T20" fmla="*/ 64 w 78"/>
                    <a:gd name="T21" fmla="*/ 61 h 80"/>
                    <a:gd name="T22" fmla="*/ 64 w 78"/>
                    <a:gd name="T23" fmla="*/ 11 h 80"/>
                    <a:gd name="T24" fmla="*/ 62 w 78"/>
                    <a:gd name="T25" fmla="*/ 59 h 80"/>
                    <a:gd name="T26" fmla="*/ 53 w 78"/>
                    <a:gd name="T27" fmla="*/ 76 h 80"/>
                    <a:gd name="T28" fmla="*/ 25 w 78"/>
                    <a:gd name="T29" fmla="*/ 76 h 80"/>
                    <a:gd name="T30" fmla="*/ 16 w 78"/>
                    <a:gd name="T31" fmla="*/ 59 h 80"/>
                    <a:gd name="T32" fmla="*/ 16 w 78"/>
                    <a:gd name="T33" fmla="*/ 58 h 80"/>
                    <a:gd name="T34" fmla="*/ 16 w 78"/>
                    <a:gd name="T35" fmla="*/ 58 h 80"/>
                    <a:gd name="T36" fmla="*/ 16 w 78"/>
                    <a:gd name="T37" fmla="*/ 13 h 80"/>
                    <a:gd name="T38" fmla="*/ 39 w 78"/>
                    <a:gd name="T39" fmla="*/ 4 h 80"/>
                    <a:gd name="T40" fmla="*/ 62 w 78"/>
                    <a:gd name="T41" fmla="*/ 13 h 80"/>
                    <a:gd name="T42" fmla="*/ 62 w 78"/>
                    <a:gd name="T43" fmla="*/ 5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80">
                      <a:moveTo>
                        <a:pt x="64" y="11"/>
                      </a:moveTo>
                      <a:cubicBezTo>
                        <a:pt x="58" y="4"/>
                        <a:pt x="49" y="0"/>
                        <a:pt x="39" y="0"/>
                      </a:cubicBezTo>
                      <a:cubicBezTo>
                        <a:pt x="29" y="0"/>
                        <a:pt x="20" y="4"/>
                        <a:pt x="14" y="11"/>
                      </a:cubicBezTo>
                      <a:cubicBezTo>
                        <a:pt x="0" y="25"/>
                        <a:pt x="0" y="47"/>
                        <a:pt x="14" y="61"/>
                      </a:cubicBezTo>
                      <a:cubicBezTo>
                        <a:pt x="14" y="62"/>
                        <a:pt x="14" y="62"/>
                        <a:pt x="14" y="62"/>
                      </a:cubicBezTo>
                      <a:cubicBezTo>
                        <a:pt x="21" y="69"/>
                        <a:pt x="21" y="78"/>
                        <a:pt x="21" y="78"/>
                      </a:cubicBezTo>
                      <a:cubicBezTo>
                        <a:pt x="21" y="80"/>
                        <a:pt x="21" y="80"/>
                        <a:pt x="21" y="80"/>
                      </a:cubicBezTo>
                      <a:cubicBezTo>
                        <a:pt x="55" y="80"/>
                        <a:pt x="55" y="80"/>
                        <a:pt x="55" y="80"/>
                      </a:cubicBezTo>
                      <a:cubicBezTo>
                        <a:pt x="57" y="80"/>
                        <a:pt x="57" y="80"/>
                        <a:pt x="57" y="80"/>
                      </a:cubicBezTo>
                      <a:cubicBezTo>
                        <a:pt x="57" y="78"/>
                        <a:pt x="57" y="78"/>
                        <a:pt x="57" y="78"/>
                      </a:cubicBezTo>
                      <a:cubicBezTo>
                        <a:pt x="57" y="78"/>
                        <a:pt x="57" y="69"/>
                        <a:pt x="64" y="61"/>
                      </a:cubicBezTo>
                      <a:cubicBezTo>
                        <a:pt x="78" y="47"/>
                        <a:pt x="78" y="25"/>
                        <a:pt x="64" y="11"/>
                      </a:cubicBezTo>
                      <a:close/>
                      <a:moveTo>
                        <a:pt x="62" y="59"/>
                      </a:moveTo>
                      <a:cubicBezTo>
                        <a:pt x="55" y="65"/>
                        <a:pt x="54" y="72"/>
                        <a:pt x="53" y="76"/>
                      </a:cubicBezTo>
                      <a:cubicBezTo>
                        <a:pt x="25" y="76"/>
                        <a:pt x="25" y="76"/>
                        <a:pt x="25" y="76"/>
                      </a:cubicBezTo>
                      <a:cubicBezTo>
                        <a:pt x="24" y="72"/>
                        <a:pt x="23" y="65"/>
                        <a:pt x="16" y="59"/>
                      </a:cubicBezTo>
                      <a:cubicBezTo>
                        <a:pt x="16" y="58"/>
                        <a:pt x="16" y="58"/>
                        <a:pt x="16" y="58"/>
                      </a:cubicBezTo>
                      <a:cubicBezTo>
                        <a:pt x="16" y="58"/>
                        <a:pt x="16" y="58"/>
                        <a:pt x="16" y="58"/>
                      </a:cubicBezTo>
                      <a:cubicBezTo>
                        <a:pt x="4" y="46"/>
                        <a:pt x="4" y="26"/>
                        <a:pt x="16" y="13"/>
                      </a:cubicBezTo>
                      <a:cubicBezTo>
                        <a:pt x="22" y="7"/>
                        <a:pt x="30" y="4"/>
                        <a:pt x="39" y="4"/>
                      </a:cubicBezTo>
                      <a:cubicBezTo>
                        <a:pt x="48" y="4"/>
                        <a:pt x="56" y="7"/>
                        <a:pt x="62" y="13"/>
                      </a:cubicBezTo>
                      <a:cubicBezTo>
                        <a:pt x="74" y="26"/>
                        <a:pt x="74" y="46"/>
                        <a:pt x="62" y="59"/>
                      </a:cubicBezTo>
                      <a:close/>
                    </a:path>
                  </a:pathLst>
                </a:custGeom>
                <a:solidFill>
                  <a:srgbClr val="FFF6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F4B860"/>
                    </a:solidFill>
                  </a:endParaRPr>
                </a:p>
              </p:txBody>
            </p:sp>
            <p:sp>
              <p:nvSpPr>
                <p:cNvPr id="39" name="Freeform 191">
                  <a:extLst>
                    <a:ext uri="{FF2B5EF4-FFF2-40B4-BE49-F238E27FC236}">
                      <a16:creationId xmlns:a16="http://schemas.microsoft.com/office/drawing/2014/main" id="{189410BD-D913-4444-A8E2-204AB03BABB0}"/>
                    </a:ext>
                  </a:extLst>
                </p:cNvPr>
                <p:cNvSpPr/>
                <p:nvPr/>
              </p:nvSpPr>
              <p:spPr bwMode="auto">
                <a:xfrm>
                  <a:off x="10901806" y="2107198"/>
                  <a:ext cx="162579" cy="77677"/>
                </a:xfrm>
                <a:custGeom>
                  <a:avLst/>
                  <a:gdLst>
                    <a:gd name="T0" fmla="*/ 59 w 90"/>
                    <a:gd name="T1" fmla="*/ 29 h 43"/>
                    <a:gd name="T2" fmla="*/ 30 w 90"/>
                    <a:gd name="T3" fmla="*/ 0 h 43"/>
                    <a:gd name="T4" fmla="*/ 0 w 90"/>
                    <a:gd name="T5" fmla="*/ 33 h 43"/>
                    <a:gd name="T6" fmla="*/ 4 w 90"/>
                    <a:gd name="T7" fmla="*/ 38 h 43"/>
                    <a:gd name="T8" fmla="*/ 30 w 90"/>
                    <a:gd name="T9" fmla="*/ 14 h 43"/>
                    <a:gd name="T10" fmla="*/ 59 w 90"/>
                    <a:gd name="T11" fmla="*/ 43 h 43"/>
                    <a:gd name="T12" fmla="*/ 90 w 90"/>
                    <a:gd name="T13" fmla="*/ 10 h 43"/>
                    <a:gd name="T14" fmla="*/ 85 w 90"/>
                    <a:gd name="T15" fmla="*/ 5 h 43"/>
                    <a:gd name="T16" fmla="*/ 59 w 90"/>
                    <a:gd name="T17" fmla="*/ 2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43">
                      <a:moveTo>
                        <a:pt x="59" y="29"/>
                      </a:moveTo>
                      <a:lnTo>
                        <a:pt x="30" y="0"/>
                      </a:lnTo>
                      <a:lnTo>
                        <a:pt x="0" y="33"/>
                      </a:lnTo>
                      <a:lnTo>
                        <a:pt x="4" y="38"/>
                      </a:lnTo>
                      <a:lnTo>
                        <a:pt x="30" y="14"/>
                      </a:lnTo>
                      <a:lnTo>
                        <a:pt x="59" y="43"/>
                      </a:lnTo>
                      <a:lnTo>
                        <a:pt x="90" y="10"/>
                      </a:lnTo>
                      <a:lnTo>
                        <a:pt x="85" y="5"/>
                      </a:lnTo>
                      <a:lnTo>
                        <a:pt x="59" y="29"/>
                      </a:lnTo>
                      <a:close/>
                    </a:path>
                  </a:pathLst>
                </a:custGeom>
                <a:solidFill>
                  <a:srgbClr val="FFF6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F4B860"/>
                    </a:solidFill>
                  </a:endParaRPr>
                </a:p>
              </p:txBody>
            </p:sp>
          </p:grpSp>
          <p:sp>
            <p:nvSpPr>
              <p:cNvPr id="36" name="文本框 35">
                <a:extLst>
                  <a:ext uri="{FF2B5EF4-FFF2-40B4-BE49-F238E27FC236}">
                    <a16:creationId xmlns:a16="http://schemas.microsoft.com/office/drawing/2014/main" id="{E05328E1-F59B-4B62-ACCB-82E6C18D26F7}"/>
                  </a:ext>
                </a:extLst>
              </p:cNvPr>
              <p:cNvSpPr txBox="1"/>
              <p:nvPr/>
            </p:nvSpPr>
            <p:spPr>
              <a:xfrm>
                <a:off x="3501868" y="4706297"/>
                <a:ext cx="924538" cy="400110"/>
              </a:xfrm>
              <a:prstGeom prst="rect">
                <a:avLst/>
              </a:prstGeom>
              <a:noFill/>
            </p:spPr>
            <p:txBody>
              <a:bodyPr wrap="square">
                <a:spAutoFit/>
              </a:bodyPr>
              <a:lstStyle/>
              <a:p>
                <a:r>
                  <a:rPr lang="en-US" altLang="zh-CN" sz="2000" b="1" i="0" dirty="0">
                    <a:solidFill>
                      <a:srgbClr val="FFF6EC"/>
                    </a:solidFill>
                    <a:latin typeface="Nunito" panose="02000503030000020003" pitchFamily="2" charset="0"/>
                    <a:ea typeface="Calibri"/>
                  </a:rPr>
                  <a:t>Note:</a:t>
                </a:r>
                <a:endParaRPr lang="zh-CN" altLang="en-US" sz="2000" dirty="0">
                  <a:solidFill>
                    <a:srgbClr val="FFF6EC"/>
                  </a:solidFill>
                </a:endParaRPr>
              </a:p>
            </p:txBody>
          </p:sp>
        </p:grpSp>
      </p:grpSp>
      <p:sp>
        <p:nvSpPr>
          <p:cNvPr id="42" name="文本框 41">
            <a:extLst>
              <a:ext uri="{FF2B5EF4-FFF2-40B4-BE49-F238E27FC236}">
                <a16:creationId xmlns:a16="http://schemas.microsoft.com/office/drawing/2014/main" id="{5AD2112A-81DD-4221-9A45-8715E00B5FAD}"/>
              </a:ext>
            </a:extLst>
          </p:cNvPr>
          <p:cNvSpPr txBox="1"/>
          <p:nvPr/>
        </p:nvSpPr>
        <p:spPr>
          <a:xfrm>
            <a:off x="45808" y="1697001"/>
            <a:ext cx="1680291" cy="2190921"/>
          </a:xfrm>
          <a:prstGeom prst="rect">
            <a:avLst/>
          </a:prstGeom>
          <a:noFill/>
        </p:spPr>
        <p:txBody>
          <a:bodyPr wrap="square">
            <a:spAutoFit/>
          </a:bodyPr>
          <a:lstStyle/>
          <a:p>
            <a:pPr algn="r">
              <a:lnSpc>
                <a:spcPct val="200000"/>
              </a:lnSpc>
            </a:pPr>
            <a:r>
              <a:rPr lang="en-US" altLang="zh-CN" sz="1400" dirty="0">
                <a:solidFill>
                  <a:srgbClr val="F4B860"/>
                </a:solidFill>
                <a:latin typeface="Nunito" panose="02000503030000020003" pitchFamily="2" charset="0"/>
              </a:rPr>
              <a:t>Break it down</a:t>
            </a:r>
          </a:p>
          <a:p>
            <a:pPr algn="r">
              <a:lnSpc>
                <a:spcPct val="200000"/>
              </a:lnSpc>
            </a:pPr>
            <a:r>
              <a:rPr lang="en-US" altLang="zh-CN" sz="1400" dirty="0">
                <a:solidFill>
                  <a:srgbClr val="F4B860"/>
                </a:solidFill>
                <a:latin typeface="Nunito" panose="02000503030000020003" pitchFamily="2" charset="0"/>
              </a:rPr>
              <a:t>Cleanse</a:t>
            </a:r>
          </a:p>
          <a:p>
            <a:pPr algn="r">
              <a:lnSpc>
                <a:spcPct val="200000"/>
              </a:lnSpc>
            </a:pPr>
            <a:r>
              <a:rPr lang="en-US" altLang="zh-CN" sz="1400" b="1" dirty="0">
                <a:solidFill>
                  <a:srgbClr val="FFF6EC"/>
                </a:solidFill>
                <a:latin typeface="Nunito" panose="02000503030000020003" pitchFamily="2" charset="0"/>
              </a:rPr>
              <a:t>Pick One</a:t>
            </a:r>
          </a:p>
          <a:p>
            <a:pPr algn="r">
              <a:lnSpc>
                <a:spcPct val="200000"/>
              </a:lnSpc>
            </a:pPr>
            <a:r>
              <a:rPr lang="en-US" altLang="zh-CN" sz="1400" dirty="0">
                <a:solidFill>
                  <a:srgbClr val="F4B860"/>
                </a:solidFill>
                <a:latin typeface="Nunito" panose="02000503030000020003" pitchFamily="2" charset="0"/>
              </a:rPr>
              <a:t>Finish </a:t>
            </a:r>
          </a:p>
          <a:p>
            <a:pPr algn="r">
              <a:lnSpc>
                <a:spcPct val="200000"/>
              </a:lnSpc>
            </a:pPr>
            <a:r>
              <a:rPr lang="en-US" altLang="zh-CN" sz="1400" dirty="0">
                <a:solidFill>
                  <a:srgbClr val="F4B860"/>
                </a:solidFill>
                <a:latin typeface="Nunito" panose="02000503030000020003" pitchFamily="2" charset="0"/>
              </a:rPr>
              <a:t>Optional extras</a:t>
            </a:r>
            <a:endParaRPr lang="zh-CN" altLang="en-US" sz="1400" dirty="0">
              <a:solidFill>
                <a:srgbClr val="F4B860"/>
              </a:solidFill>
              <a:latin typeface="Nunito" panose="02000503030000020003" pitchFamily="2" charset="0"/>
            </a:endParaRPr>
          </a:p>
        </p:txBody>
      </p:sp>
      <p:grpSp>
        <p:nvGrpSpPr>
          <p:cNvPr id="46" name="组合 45">
            <a:extLst>
              <a:ext uri="{FF2B5EF4-FFF2-40B4-BE49-F238E27FC236}">
                <a16:creationId xmlns:a16="http://schemas.microsoft.com/office/drawing/2014/main" id="{FCF613A9-37B3-4158-BC08-C69C70576A95}"/>
              </a:ext>
            </a:extLst>
          </p:cNvPr>
          <p:cNvGrpSpPr/>
          <p:nvPr/>
        </p:nvGrpSpPr>
        <p:grpSpPr>
          <a:xfrm>
            <a:off x="438710" y="2620967"/>
            <a:ext cx="274578" cy="410062"/>
            <a:chOff x="57710" y="1804852"/>
            <a:chExt cx="274578" cy="410062"/>
          </a:xfrm>
        </p:grpSpPr>
        <p:sp>
          <p:nvSpPr>
            <p:cNvPr id="44" name="Freeform 59">
              <a:extLst>
                <a:ext uri="{FF2B5EF4-FFF2-40B4-BE49-F238E27FC236}">
                  <a16:creationId xmlns:a16="http://schemas.microsoft.com/office/drawing/2014/main" id="{135BC885-8934-4F2F-ADA1-CC85F13DF82F}"/>
                </a:ext>
              </a:extLst>
            </p:cNvPr>
            <p:cNvSpPr>
              <a:spLocks noEditPoints="1"/>
            </p:cNvSpPr>
            <p:nvPr/>
          </p:nvSpPr>
          <p:spPr bwMode="auto">
            <a:xfrm>
              <a:off x="57710" y="1804852"/>
              <a:ext cx="274578" cy="410062"/>
            </a:xfrm>
            <a:custGeom>
              <a:avLst/>
              <a:gdLst>
                <a:gd name="T0" fmla="*/ 64 w 64"/>
                <a:gd name="T1" fmla="*/ 32 h 96"/>
                <a:gd name="T2" fmla="*/ 32 w 64"/>
                <a:gd name="T3" fmla="*/ 0 h 96"/>
                <a:gd name="T4" fmla="*/ 0 w 64"/>
                <a:gd name="T5" fmla="*/ 32 h 96"/>
                <a:gd name="T6" fmla="*/ 4 w 64"/>
                <a:gd name="T7" fmla="*/ 48 h 96"/>
                <a:gd name="T8" fmla="*/ 4 w 64"/>
                <a:gd name="T9" fmla="*/ 48 h 96"/>
                <a:gd name="T10" fmla="*/ 32 w 64"/>
                <a:gd name="T11" fmla="*/ 96 h 96"/>
                <a:gd name="T12" fmla="*/ 60 w 64"/>
                <a:gd name="T13" fmla="*/ 48 h 96"/>
                <a:gd name="T14" fmla="*/ 60 w 64"/>
                <a:gd name="T15" fmla="*/ 48 h 96"/>
                <a:gd name="T16" fmla="*/ 64 w 64"/>
                <a:gd name="T17" fmla="*/ 32 h 96"/>
                <a:gd name="T18" fmla="*/ 53 w 64"/>
                <a:gd name="T19" fmla="*/ 52 h 96"/>
                <a:gd name="T20" fmla="*/ 32 w 64"/>
                <a:gd name="T21" fmla="*/ 88 h 96"/>
                <a:gd name="T22" fmla="*/ 11 w 64"/>
                <a:gd name="T23" fmla="*/ 52 h 96"/>
                <a:gd name="T24" fmla="*/ 11 w 64"/>
                <a:gd name="T25" fmla="*/ 52 h 96"/>
                <a:gd name="T26" fmla="*/ 8 w 64"/>
                <a:gd name="T27" fmla="*/ 46 h 96"/>
                <a:gd name="T28" fmla="*/ 4 w 64"/>
                <a:gd name="T29" fmla="*/ 32 h 96"/>
                <a:gd name="T30" fmla="*/ 32 w 64"/>
                <a:gd name="T31" fmla="*/ 4 h 96"/>
                <a:gd name="T32" fmla="*/ 60 w 64"/>
                <a:gd name="T33" fmla="*/ 32 h 96"/>
                <a:gd name="T34" fmla="*/ 56 w 64"/>
                <a:gd name="T35" fmla="*/ 46 h 96"/>
                <a:gd name="T36" fmla="*/ 53 w 64"/>
                <a:gd name="T37" fmla="*/ 5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96">
                  <a:moveTo>
                    <a:pt x="64" y="32"/>
                  </a:moveTo>
                  <a:cubicBezTo>
                    <a:pt x="64" y="14"/>
                    <a:pt x="50" y="0"/>
                    <a:pt x="32" y="0"/>
                  </a:cubicBezTo>
                  <a:cubicBezTo>
                    <a:pt x="14" y="0"/>
                    <a:pt x="0" y="14"/>
                    <a:pt x="0" y="32"/>
                  </a:cubicBezTo>
                  <a:cubicBezTo>
                    <a:pt x="0" y="38"/>
                    <a:pt x="2" y="43"/>
                    <a:pt x="4" y="48"/>
                  </a:cubicBezTo>
                  <a:cubicBezTo>
                    <a:pt x="4" y="48"/>
                    <a:pt x="4" y="48"/>
                    <a:pt x="4" y="48"/>
                  </a:cubicBezTo>
                  <a:cubicBezTo>
                    <a:pt x="32" y="96"/>
                    <a:pt x="32" y="96"/>
                    <a:pt x="32" y="96"/>
                  </a:cubicBezTo>
                  <a:cubicBezTo>
                    <a:pt x="60" y="48"/>
                    <a:pt x="60" y="48"/>
                    <a:pt x="60" y="48"/>
                  </a:cubicBezTo>
                  <a:cubicBezTo>
                    <a:pt x="60" y="48"/>
                    <a:pt x="60" y="48"/>
                    <a:pt x="60" y="48"/>
                  </a:cubicBezTo>
                  <a:cubicBezTo>
                    <a:pt x="62" y="43"/>
                    <a:pt x="64" y="38"/>
                    <a:pt x="64" y="32"/>
                  </a:cubicBezTo>
                  <a:close/>
                  <a:moveTo>
                    <a:pt x="53" y="52"/>
                  </a:moveTo>
                  <a:cubicBezTo>
                    <a:pt x="32" y="88"/>
                    <a:pt x="32" y="88"/>
                    <a:pt x="32" y="88"/>
                  </a:cubicBezTo>
                  <a:cubicBezTo>
                    <a:pt x="11" y="52"/>
                    <a:pt x="11" y="52"/>
                    <a:pt x="11" y="52"/>
                  </a:cubicBezTo>
                  <a:cubicBezTo>
                    <a:pt x="11" y="52"/>
                    <a:pt x="11" y="52"/>
                    <a:pt x="11" y="52"/>
                  </a:cubicBezTo>
                  <a:cubicBezTo>
                    <a:pt x="8" y="46"/>
                    <a:pt x="8" y="46"/>
                    <a:pt x="8" y="46"/>
                  </a:cubicBezTo>
                  <a:cubicBezTo>
                    <a:pt x="5" y="42"/>
                    <a:pt x="4" y="37"/>
                    <a:pt x="4" y="32"/>
                  </a:cubicBezTo>
                  <a:cubicBezTo>
                    <a:pt x="4" y="17"/>
                    <a:pt x="17" y="4"/>
                    <a:pt x="32" y="4"/>
                  </a:cubicBezTo>
                  <a:cubicBezTo>
                    <a:pt x="47" y="4"/>
                    <a:pt x="60" y="17"/>
                    <a:pt x="60" y="32"/>
                  </a:cubicBezTo>
                  <a:cubicBezTo>
                    <a:pt x="60" y="37"/>
                    <a:pt x="59" y="42"/>
                    <a:pt x="56" y="46"/>
                  </a:cubicBezTo>
                  <a:cubicBezTo>
                    <a:pt x="53" y="52"/>
                    <a:pt x="53" y="52"/>
                    <a:pt x="53" y="5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60">
              <a:extLst>
                <a:ext uri="{FF2B5EF4-FFF2-40B4-BE49-F238E27FC236}">
                  <a16:creationId xmlns:a16="http://schemas.microsoft.com/office/drawing/2014/main" id="{F2E546B6-B0D3-40EE-9DC6-DBBA634821B2}"/>
                </a:ext>
              </a:extLst>
            </p:cNvPr>
            <p:cNvSpPr>
              <a:spLocks noEditPoints="1"/>
            </p:cNvSpPr>
            <p:nvPr/>
          </p:nvSpPr>
          <p:spPr bwMode="auto">
            <a:xfrm>
              <a:off x="110096" y="1848207"/>
              <a:ext cx="169805" cy="171612"/>
            </a:xfrm>
            <a:custGeom>
              <a:avLst/>
              <a:gdLst>
                <a:gd name="T0" fmla="*/ 20 w 40"/>
                <a:gd name="T1" fmla="*/ 0 h 40"/>
                <a:gd name="T2" fmla="*/ 0 w 40"/>
                <a:gd name="T3" fmla="*/ 20 h 40"/>
                <a:gd name="T4" fmla="*/ 20 w 40"/>
                <a:gd name="T5" fmla="*/ 40 h 40"/>
                <a:gd name="T6" fmla="*/ 40 w 40"/>
                <a:gd name="T7" fmla="*/ 20 h 40"/>
                <a:gd name="T8" fmla="*/ 20 w 40"/>
                <a:gd name="T9" fmla="*/ 0 h 40"/>
                <a:gd name="T10" fmla="*/ 20 w 40"/>
                <a:gd name="T11" fmla="*/ 36 h 40"/>
                <a:gd name="T12" fmla="*/ 4 w 40"/>
                <a:gd name="T13" fmla="*/ 20 h 40"/>
                <a:gd name="T14" fmla="*/ 20 w 40"/>
                <a:gd name="T15" fmla="*/ 4 h 40"/>
                <a:gd name="T16" fmla="*/ 36 w 40"/>
                <a:gd name="T17" fmla="*/ 20 h 40"/>
                <a:gd name="T18" fmla="*/ 20 w 40"/>
                <a:gd name="T19" fmla="*/ 3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0">
                  <a:moveTo>
                    <a:pt x="20" y="0"/>
                  </a:moveTo>
                  <a:cubicBezTo>
                    <a:pt x="9" y="0"/>
                    <a:pt x="0" y="9"/>
                    <a:pt x="0" y="20"/>
                  </a:cubicBezTo>
                  <a:cubicBezTo>
                    <a:pt x="0" y="31"/>
                    <a:pt x="9" y="40"/>
                    <a:pt x="20" y="40"/>
                  </a:cubicBezTo>
                  <a:cubicBezTo>
                    <a:pt x="31" y="40"/>
                    <a:pt x="40" y="31"/>
                    <a:pt x="40" y="20"/>
                  </a:cubicBezTo>
                  <a:cubicBezTo>
                    <a:pt x="40" y="9"/>
                    <a:pt x="31" y="0"/>
                    <a:pt x="20" y="0"/>
                  </a:cubicBezTo>
                  <a:close/>
                  <a:moveTo>
                    <a:pt x="20" y="36"/>
                  </a:moveTo>
                  <a:cubicBezTo>
                    <a:pt x="11" y="36"/>
                    <a:pt x="4" y="29"/>
                    <a:pt x="4" y="20"/>
                  </a:cubicBezTo>
                  <a:cubicBezTo>
                    <a:pt x="4" y="11"/>
                    <a:pt x="11" y="4"/>
                    <a:pt x="20" y="4"/>
                  </a:cubicBezTo>
                  <a:cubicBezTo>
                    <a:pt x="29" y="4"/>
                    <a:pt x="36" y="11"/>
                    <a:pt x="36" y="20"/>
                  </a:cubicBezTo>
                  <a:cubicBezTo>
                    <a:pt x="36" y="29"/>
                    <a:pt x="29" y="36"/>
                    <a:pt x="20"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47" name="矩形 46">
            <a:extLst>
              <a:ext uri="{FF2B5EF4-FFF2-40B4-BE49-F238E27FC236}">
                <a16:creationId xmlns:a16="http://schemas.microsoft.com/office/drawing/2014/main" id="{CEDE9F5C-239A-4457-A71E-72CA18BB4D36}"/>
              </a:ext>
            </a:extLst>
          </p:cNvPr>
          <p:cNvSpPr/>
          <p:nvPr/>
        </p:nvSpPr>
        <p:spPr>
          <a:xfrm>
            <a:off x="315277" y="3529013"/>
            <a:ext cx="1509952" cy="410062"/>
          </a:xfrm>
          <a:prstGeom prst="rect">
            <a:avLst/>
          </a:pr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53767229"/>
      </p:ext>
    </p:extLst>
  </p:cSld>
  <p:clrMapOvr>
    <a:masterClrMapping/>
  </p:clrMapOvr>
  <p:transition spd="slow" advClick="0">
    <p:fade/>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BFE140BE-B8D0-41D9-8449-29FCE98920CE}"/>
              </a:ext>
            </a:extLst>
          </p:cNvPr>
          <p:cNvSpPr/>
          <p:nvPr/>
        </p:nvSpPr>
        <p:spPr>
          <a:xfrm>
            <a:off x="-3958" y="8590"/>
            <a:ext cx="1829187" cy="6858000"/>
          </a:xfrm>
          <a:prstGeom prst="rect">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TextBox 28">
            <a:extLst>
              <a:ext uri="{FF2B5EF4-FFF2-40B4-BE49-F238E27FC236}">
                <a16:creationId xmlns:a16="http://schemas.microsoft.com/office/drawing/2014/main" id="{D757C1EA-ED42-4C62-80E0-EF4CB5B43BF2}"/>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grpSp>
        <p:nvGrpSpPr>
          <p:cNvPr id="5" name="组合 4">
            <a:extLst>
              <a:ext uri="{FF2B5EF4-FFF2-40B4-BE49-F238E27FC236}">
                <a16:creationId xmlns:a16="http://schemas.microsoft.com/office/drawing/2014/main" id="{FF0FB9B6-E10D-4E9B-99DE-F60D81FF388C}"/>
              </a:ext>
            </a:extLst>
          </p:cNvPr>
          <p:cNvGrpSpPr/>
          <p:nvPr/>
        </p:nvGrpSpPr>
        <p:grpSpPr>
          <a:xfrm>
            <a:off x="182669" y="164290"/>
            <a:ext cx="2079519" cy="259505"/>
            <a:chOff x="182669" y="164290"/>
            <a:chExt cx="2079519" cy="259505"/>
          </a:xfrm>
        </p:grpSpPr>
        <p:sp>
          <p:nvSpPr>
            <p:cNvPr id="6" name="TextBox 2">
              <a:extLst>
                <a:ext uri="{FF2B5EF4-FFF2-40B4-BE49-F238E27FC236}">
                  <a16:creationId xmlns:a16="http://schemas.microsoft.com/office/drawing/2014/main" id="{B29F7B3C-93F7-4012-BF39-B9E391E28A82}"/>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05 / SKIN PREP</a:t>
              </a:r>
              <a:endParaRPr sz="1400" i="0" dirty="0">
                <a:solidFill>
                  <a:schemeClr val="bg1"/>
                </a:solidFill>
                <a:latin typeface="Nunito" panose="02000503030000020003" pitchFamily="2" charset="0"/>
                <a:ea typeface="Calibri"/>
              </a:endParaRPr>
            </a:p>
          </p:txBody>
        </p:sp>
        <p:cxnSp>
          <p:nvCxnSpPr>
            <p:cNvPr id="7" name="直接连接符 6">
              <a:extLst>
                <a:ext uri="{FF2B5EF4-FFF2-40B4-BE49-F238E27FC236}">
                  <a16:creationId xmlns:a16="http://schemas.microsoft.com/office/drawing/2014/main" id="{D30D5B7E-ACC5-415D-A481-3837D02D45B6}"/>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8" name="组合 7">
            <a:extLst>
              <a:ext uri="{FF2B5EF4-FFF2-40B4-BE49-F238E27FC236}">
                <a16:creationId xmlns:a16="http://schemas.microsoft.com/office/drawing/2014/main" id="{9328568C-AE7B-4B5D-A48A-F625AAE60617}"/>
              </a:ext>
            </a:extLst>
          </p:cNvPr>
          <p:cNvGrpSpPr/>
          <p:nvPr/>
        </p:nvGrpSpPr>
        <p:grpSpPr>
          <a:xfrm>
            <a:off x="3642191" y="188574"/>
            <a:ext cx="6353172" cy="761747"/>
            <a:chOff x="3671888" y="294042"/>
            <a:chExt cx="6353172" cy="761747"/>
          </a:xfrm>
        </p:grpSpPr>
        <p:sp>
          <p:nvSpPr>
            <p:cNvPr id="9" name="文本框 8">
              <a:extLst>
                <a:ext uri="{FF2B5EF4-FFF2-40B4-BE49-F238E27FC236}">
                  <a16:creationId xmlns:a16="http://schemas.microsoft.com/office/drawing/2014/main" id="{2547A778-9432-4B99-800F-DBDED57C5EA8}"/>
                </a:ext>
              </a:extLst>
            </p:cNvPr>
            <p:cNvSpPr txBox="1"/>
            <p:nvPr/>
          </p:nvSpPr>
          <p:spPr>
            <a:xfrm>
              <a:off x="3671888" y="294042"/>
              <a:ext cx="6136616"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Your simple PM reset</a:t>
              </a:r>
              <a:endParaRPr lang="zh-CN" altLang="en-US" dirty="0"/>
            </a:p>
          </p:txBody>
        </p:sp>
        <p:sp>
          <p:nvSpPr>
            <p:cNvPr id="10" name="文本框 9">
              <a:extLst>
                <a:ext uri="{FF2B5EF4-FFF2-40B4-BE49-F238E27FC236}">
                  <a16:creationId xmlns:a16="http://schemas.microsoft.com/office/drawing/2014/main" id="{9D8E7F99-1969-4F6C-B25A-EA4F7E24C8B7}"/>
                </a:ext>
              </a:extLst>
            </p:cNvPr>
            <p:cNvSpPr txBox="1"/>
            <p:nvPr/>
          </p:nvSpPr>
          <p:spPr>
            <a:xfrm>
              <a:off x="3781424" y="824957"/>
              <a:ext cx="6243636"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Double-cleanse only for makeup or heavy SPF.</a:t>
              </a:r>
            </a:p>
          </p:txBody>
        </p:sp>
      </p:grpSp>
      <p:sp>
        <p:nvSpPr>
          <p:cNvPr id="11" name="文本框 10">
            <a:extLst>
              <a:ext uri="{FF2B5EF4-FFF2-40B4-BE49-F238E27FC236}">
                <a16:creationId xmlns:a16="http://schemas.microsoft.com/office/drawing/2014/main" id="{FFCB6B7F-A821-46CB-AAD6-3660F89C9C4D}"/>
              </a:ext>
            </a:extLst>
          </p:cNvPr>
          <p:cNvSpPr txBox="1"/>
          <p:nvPr/>
        </p:nvSpPr>
        <p:spPr>
          <a:xfrm>
            <a:off x="-3957" y="427526"/>
            <a:ext cx="1829186" cy="305533"/>
          </a:xfrm>
          <a:prstGeom prst="rect">
            <a:avLst/>
          </a:prstGeom>
          <a:noFill/>
        </p:spPr>
        <p:txBody>
          <a:bodyPr wrap="square">
            <a:spAutoFit/>
          </a:bodyPr>
          <a:lstStyle/>
          <a:p>
            <a:pPr algn="r">
              <a:lnSpc>
                <a:spcPts val="1600"/>
              </a:lnSpc>
            </a:pPr>
            <a:r>
              <a:rPr lang="en-US" altLang="zh-CN" sz="1600" dirty="0">
                <a:solidFill>
                  <a:srgbClr val="FFFF00"/>
                </a:solidFill>
                <a:latin typeface="Nunito" panose="02000503030000020003" pitchFamily="2" charset="0"/>
              </a:rPr>
              <a:t>NIGHT ROUTINE</a:t>
            </a:r>
            <a:endParaRPr lang="zh-CN" altLang="en-US" sz="1600" dirty="0">
              <a:solidFill>
                <a:srgbClr val="FFFF00"/>
              </a:solidFill>
              <a:latin typeface="Nunito" panose="02000503030000020003" pitchFamily="2" charset="0"/>
            </a:endParaRPr>
          </a:p>
        </p:txBody>
      </p:sp>
      <p:sp>
        <p:nvSpPr>
          <p:cNvPr id="12" name="Freeform 224">
            <a:extLst>
              <a:ext uri="{FF2B5EF4-FFF2-40B4-BE49-F238E27FC236}">
                <a16:creationId xmlns:a16="http://schemas.microsoft.com/office/drawing/2014/main" id="{5C6EF39E-97A8-4082-9844-2DD70FFBD38C}"/>
              </a:ext>
            </a:extLst>
          </p:cNvPr>
          <p:cNvSpPr/>
          <p:nvPr/>
        </p:nvSpPr>
        <p:spPr bwMode="auto">
          <a:xfrm rot="12778972">
            <a:off x="3201108" y="320349"/>
            <a:ext cx="378426" cy="612688"/>
          </a:xfrm>
          <a:custGeom>
            <a:avLst/>
            <a:gdLst>
              <a:gd name="T0" fmla="*/ 149 w 185"/>
              <a:gd name="T1" fmla="*/ 36 h 300"/>
              <a:gd name="T2" fmla="*/ 185 w 185"/>
              <a:gd name="T3" fmla="*/ 9 h 300"/>
              <a:gd name="T4" fmla="*/ 57 w 185"/>
              <a:gd name="T5" fmla="*/ 48 h 300"/>
              <a:gd name="T6" fmla="*/ 57 w 185"/>
              <a:gd name="T7" fmla="*/ 252 h 300"/>
              <a:gd name="T8" fmla="*/ 185 w 185"/>
              <a:gd name="T9" fmla="*/ 292 h 300"/>
              <a:gd name="T10" fmla="*/ 149 w 185"/>
              <a:gd name="T11" fmla="*/ 265 h 300"/>
              <a:gd name="T12" fmla="*/ 149 w 185"/>
              <a:gd name="T13" fmla="*/ 36 h 300"/>
            </a:gdLst>
            <a:ahLst/>
            <a:cxnLst>
              <a:cxn ang="0">
                <a:pos x="T0" y="T1"/>
              </a:cxn>
              <a:cxn ang="0">
                <a:pos x="T2" y="T3"/>
              </a:cxn>
              <a:cxn ang="0">
                <a:pos x="T4" y="T5"/>
              </a:cxn>
              <a:cxn ang="0">
                <a:pos x="T6" y="T7"/>
              </a:cxn>
              <a:cxn ang="0">
                <a:pos x="T8" y="T9"/>
              </a:cxn>
              <a:cxn ang="0">
                <a:pos x="T10" y="T11"/>
              </a:cxn>
              <a:cxn ang="0">
                <a:pos x="T12" y="T13"/>
              </a:cxn>
            </a:cxnLst>
            <a:rect l="0" t="0" r="r" b="b"/>
            <a:pathLst>
              <a:path w="185" h="300">
                <a:moveTo>
                  <a:pt x="149" y="36"/>
                </a:moveTo>
                <a:cubicBezTo>
                  <a:pt x="160" y="25"/>
                  <a:pt x="172" y="16"/>
                  <a:pt x="185" y="9"/>
                </a:cubicBezTo>
                <a:cubicBezTo>
                  <a:pt x="140" y="0"/>
                  <a:pt x="92" y="14"/>
                  <a:pt x="57" y="48"/>
                </a:cubicBezTo>
                <a:cubicBezTo>
                  <a:pt x="0" y="105"/>
                  <a:pt x="0" y="196"/>
                  <a:pt x="57" y="252"/>
                </a:cubicBezTo>
                <a:cubicBezTo>
                  <a:pt x="92" y="287"/>
                  <a:pt x="140" y="300"/>
                  <a:pt x="185" y="292"/>
                </a:cubicBezTo>
                <a:cubicBezTo>
                  <a:pt x="172" y="285"/>
                  <a:pt x="160" y="276"/>
                  <a:pt x="149" y="265"/>
                </a:cubicBezTo>
                <a:cubicBezTo>
                  <a:pt x="86" y="202"/>
                  <a:pt x="86" y="99"/>
                  <a:pt x="149" y="36"/>
                </a:cubicBezTo>
                <a:close/>
              </a:path>
            </a:pathLst>
          </a:custGeom>
          <a:solidFill>
            <a:srgbClr val="F4B860"/>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3" name="文本框 12">
            <a:extLst>
              <a:ext uri="{FF2B5EF4-FFF2-40B4-BE49-F238E27FC236}">
                <a16:creationId xmlns:a16="http://schemas.microsoft.com/office/drawing/2014/main" id="{D333178E-3CE5-42CC-A4DA-B780109B9C81}"/>
              </a:ext>
            </a:extLst>
          </p:cNvPr>
          <p:cNvSpPr txBox="1"/>
          <p:nvPr/>
        </p:nvSpPr>
        <p:spPr>
          <a:xfrm>
            <a:off x="3028950" y="1431106"/>
            <a:ext cx="5824538" cy="357790"/>
          </a:xfrm>
          <a:prstGeom prst="rect">
            <a:avLst/>
          </a:prstGeom>
          <a:noFill/>
        </p:spPr>
        <p:txBody>
          <a:bodyPr wrap="square">
            <a:spAutoFit/>
          </a:bodyPr>
          <a:lstStyle/>
          <a:p>
            <a:pPr algn="l">
              <a:lnSpc>
                <a:spcPts val="1800"/>
              </a:lnSpc>
              <a:spcAft>
                <a:spcPts val="0"/>
              </a:spcAft>
            </a:pPr>
            <a:r>
              <a:rPr lang="en-US" altLang="zh-CN" sz="2400" b="1" i="0" spc="300" dirty="0">
                <a:solidFill>
                  <a:srgbClr val="E2641F"/>
                </a:solidFill>
                <a:latin typeface="Nunito" panose="02000503030000020003" pitchFamily="2" charset="0"/>
                <a:ea typeface="Calibri"/>
              </a:rPr>
              <a:t>04  </a:t>
            </a:r>
            <a:r>
              <a:rPr lang="en-US" altLang="zh-CN" sz="2400" b="1" spc="300" dirty="0">
                <a:solidFill>
                  <a:srgbClr val="E2641F"/>
                </a:solidFill>
                <a:latin typeface="Nunito" panose="02000503030000020003" pitchFamily="2" charset="0"/>
              </a:rPr>
              <a:t>Finish with moisturizer</a:t>
            </a:r>
          </a:p>
        </p:txBody>
      </p:sp>
      <p:sp>
        <p:nvSpPr>
          <p:cNvPr id="14" name="文本框 13">
            <a:extLst>
              <a:ext uri="{FF2B5EF4-FFF2-40B4-BE49-F238E27FC236}">
                <a16:creationId xmlns:a16="http://schemas.microsoft.com/office/drawing/2014/main" id="{19854953-BDF8-4EC9-9ECA-869B6FC66856}"/>
              </a:ext>
            </a:extLst>
          </p:cNvPr>
          <p:cNvSpPr txBox="1"/>
          <p:nvPr/>
        </p:nvSpPr>
        <p:spPr>
          <a:xfrm>
            <a:off x="3751727" y="1647025"/>
            <a:ext cx="6691313" cy="276999"/>
          </a:xfrm>
          <a:prstGeom prst="rect">
            <a:avLst/>
          </a:prstGeom>
          <a:noFill/>
        </p:spPr>
        <p:txBody>
          <a:bodyPr wrap="square">
            <a:spAutoFit/>
          </a:bodyPr>
          <a:lstStyle>
            <a:defPPr>
              <a:defRPr lang="zh-CN"/>
            </a:defPPr>
            <a:lvl1pPr>
              <a:defRPr sz="1200">
                <a:solidFill>
                  <a:srgbClr val="FFF6EC"/>
                </a:solidFill>
                <a:latin typeface=".萍方-简" panose="020B0100000000000000" pitchFamily="34" charset="-122"/>
                <a:ea typeface=".萍方-简" panose="020B0100000000000000" pitchFamily="34" charset="-122"/>
              </a:defRPr>
            </a:lvl1pPr>
          </a:lstStyle>
          <a:p>
            <a:r>
              <a:rPr lang="en-US" altLang="zh-CN" dirty="0"/>
              <a:t>Night moisturizer replaces comfort after cleansing and helps the skin feel steady by morning.</a:t>
            </a:r>
            <a:endParaRPr lang="zh-CN" altLang="en-US" dirty="0"/>
          </a:p>
        </p:txBody>
      </p:sp>
      <p:sp>
        <p:nvSpPr>
          <p:cNvPr id="15" name="TextBox 7">
            <a:extLst>
              <a:ext uri="{FF2B5EF4-FFF2-40B4-BE49-F238E27FC236}">
                <a16:creationId xmlns:a16="http://schemas.microsoft.com/office/drawing/2014/main" id="{DA1ECC06-C3D8-4B54-8ECC-C83E47808A7D}"/>
              </a:ext>
            </a:extLst>
          </p:cNvPr>
          <p:cNvSpPr>
            <a:spLocks noGrp="1"/>
          </p:cNvSpPr>
          <p:nvPr/>
        </p:nvSpPr>
        <p:spPr>
          <a:xfrm>
            <a:off x="3064832" y="2195403"/>
            <a:ext cx="3291840" cy="331676"/>
          </a:xfrm>
          <a:prstGeom prst="rect">
            <a:avLst/>
          </a:prstGeom>
          <a:noFill/>
        </p:spPr>
        <p:txBody>
          <a:bodyPr wrap="square" lIns="0" tIns="0" rIns="0" bIns="0" anchor="t">
            <a:noAutofit/>
          </a:bodyPr>
          <a:lstStyle/>
          <a:p>
            <a:pPr algn="l">
              <a:lnSpc>
                <a:spcPct val="100000"/>
              </a:lnSpc>
              <a:buNone/>
            </a:pPr>
            <a:r>
              <a:rPr sz="2400" b="1" i="0" dirty="0">
                <a:solidFill>
                  <a:srgbClr val="FFF6EC"/>
                </a:solidFill>
                <a:latin typeface="苹方 特粗" panose="020B0800000000000000" pitchFamily="34" charset="-122"/>
                <a:ea typeface="苹方 特粗" panose="020B0800000000000000" pitchFamily="34" charset="-122"/>
                <a:cs typeface="Aptos"/>
              </a:rPr>
              <a:t>PRODUCT + HOW</a:t>
            </a:r>
          </a:p>
        </p:txBody>
      </p:sp>
      <p:sp>
        <p:nvSpPr>
          <p:cNvPr id="16" name="Oval 8">
            <a:extLst>
              <a:ext uri="{FF2B5EF4-FFF2-40B4-BE49-F238E27FC236}">
                <a16:creationId xmlns:a16="http://schemas.microsoft.com/office/drawing/2014/main" id="{C4426926-4EAB-4CB3-AB6A-C71038A3620D}"/>
              </a:ext>
            </a:extLst>
          </p:cNvPr>
          <p:cNvSpPr>
            <a:spLocks noGrp="1"/>
          </p:cNvSpPr>
          <p:nvPr/>
        </p:nvSpPr>
        <p:spPr>
          <a:xfrm>
            <a:off x="3133907" y="2817944"/>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17" name="TextBox 9">
            <a:extLst>
              <a:ext uri="{FF2B5EF4-FFF2-40B4-BE49-F238E27FC236}">
                <a16:creationId xmlns:a16="http://schemas.microsoft.com/office/drawing/2014/main" id="{C42B6FEC-4886-480F-A96C-B382EECFF300}"/>
              </a:ext>
            </a:extLst>
          </p:cNvPr>
          <p:cNvSpPr>
            <a:spLocks noGrp="1"/>
          </p:cNvSpPr>
          <p:nvPr/>
        </p:nvSpPr>
        <p:spPr>
          <a:xfrm>
            <a:off x="3307261" y="2729775"/>
            <a:ext cx="5415005" cy="278130"/>
          </a:xfrm>
          <a:prstGeom prst="rect">
            <a:avLst/>
          </a:prstGeom>
          <a:noFill/>
        </p:spPr>
        <p:txBody>
          <a:bodyPr wrap="square" lIns="0" tIns="0" rIns="0" bIns="0" anchor="t">
            <a:noAutofit/>
          </a:bodyPr>
          <a:lstStyle/>
          <a:p>
            <a:pPr algn="l">
              <a:lnSpc>
                <a:spcPct val="108000"/>
              </a:lnSpc>
              <a:buNone/>
            </a:pPr>
            <a:r>
              <a:rPr lang="en-US" sz="1600" b="0" i="0" dirty="0">
                <a:solidFill>
                  <a:srgbClr val="F4B860"/>
                </a:solidFill>
                <a:latin typeface="Arial" panose="020B0604020202020204" pitchFamily="34" charset="0"/>
                <a:ea typeface="Aptos"/>
                <a:cs typeface="Arial" panose="020B0604020202020204" pitchFamily="34" charset="0"/>
              </a:rPr>
              <a:t>Oily skin: light lotion. Dry skin: cream or barrier cream.</a:t>
            </a:r>
            <a:endParaRPr sz="1600" b="0" i="0" dirty="0">
              <a:solidFill>
                <a:srgbClr val="F4B860"/>
              </a:solidFill>
              <a:latin typeface="Arial" panose="020B0604020202020204" pitchFamily="34" charset="0"/>
              <a:ea typeface="Aptos"/>
              <a:cs typeface="Arial" panose="020B0604020202020204" pitchFamily="34" charset="0"/>
            </a:endParaRPr>
          </a:p>
        </p:txBody>
      </p:sp>
      <p:sp>
        <p:nvSpPr>
          <p:cNvPr id="18" name="Oval 10">
            <a:extLst>
              <a:ext uri="{FF2B5EF4-FFF2-40B4-BE49-F238E27FC236}">
                <a16:creationId xmlns:a16="http://schemas.microsoft.com/office/drawing/2014/main" id="{782F6914-1134-43DF-A0D7-5513E6416E4E}"/>
              </a:ext>
            </a:extLst>
          </p:cNvPr>
          <p:cNvSpPr>
            <a:spLocks noGrp="1"/>
          </p:cNvSpPr>
          <p:nvPr/>
        </p:nvSpPr>
        <p:spPr>
          <a:xfrm>
            <a:off x="3133907" y="3225615"/>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19" name="TextBox 11">
            <a:extLst>
              <a:ext uri="{FF2B5EF4-FFF2-40B4-BE49-F238E27FC236}">
                <a16:creationId xmlns:a16="http://schemas.microsoft.com/office/drawing/2014/main" id="{6BF7316C-C3EC-41CD-BB0F-85E15E724E21}"/>
              </a:ext>
            </a:extLst>
          </p:cNvPr>
          <p:cNvSpPr>
            <a:spLocks noGrp="1"/>
          </p:cNvSpPr>
          <p:nvPr/>
        </p:nvSpPr>
        <p:spPr>
          <a:xfrm>
            <a:off x="3307260" y="3147408"/>
            <a:ext cx="4846140" cy="278130"/>
          </a:xfrm>
          <a:prstGeom prst="rect">
            <a:avLst/>
          </a:prstGeom>
          <a:noFill/>
        </p:spPr>
        <p:txBody>
          <a:bodyPr wrap="square" lIns="0" tIns="0" rIns="0" bIns="0" anchor="t">
            <a:noAutofit/>
          </a:bodyPr>
          <a:lstStyle/>
          <a:p>
            <a:pPr>
              <a:lnSpc>
                <a:spcPct val="108000"/>
              </a:lnSpc>
            </a:pPr>
            <a:r>
              <a:rPr lang="en-US" sz="1600" dirty="0">
                <a:solidFill>
                  <a:srgbClr val="F4B860"/>
                </a:solidFill>
                <a:latin typeface="Arial" panose="020B0604020202020204" pitchFamily="34" charset="0"/>
                <a:cs typeface="Arial" panose="020B0604020202020204" pitchFamily="34" charset="0"/>
              </a:rPr>
              <a:t>Press a pea-to-dime-size amount over the face.</a:t>
            </a:r>
            <a:endParaRPr sz="1600" dirty="0">
              <a:solidFill>
                <a:srgbClr val="F4B860"/>
              </a:solidFill>
              <a:latin typeface="Arial" panose="020B0604020202020204" pitchFamily="34" charset="0"/>
              <a:cs typeface="Arial" panose="020B0604020202020204" pitchFamily="34" charset="0"/>
            </a:endParaRPr>
          </a:p>
        </p:txBody>
      </p:sp>
      <p:sp>
        <p:nvSpPr>
          <p:cNvPr id="20" name="Oval 12">
            <a:extLst>
              <a:ext uri="{FF2B5EF4-FFF2-40B4-BE49-F238E27FC236}">
                <a16:creationId xmlns:a16="http://schemas.microsoft.com/office/drawing/2014/main" id="{881D4816-BF9C-49DA-A16F-1F5EFD2DCF5A}"/>
              </a:ext>
            </a:extLst>
          </p:cNvPr>
          <p:cNvSpPr>
            <a:spLocks noGrp="1"/>
          </p:cNvSpPr>
          <p:nvPr/>
        </p:nvSpPr>
        <p:spPr>
          <a:xfrm>
            <a:off x="3133907" y="3639364"/>
            <a:ext cx="82296" cy="82296"/>
          </a:xfrm>
          <a:prstGeom prst="ellipse">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solidFill>
                <a:srgbClr val="FFFF00"/>
              </a:solidFill>
            </a:endParaRPr>
          </a:p>
        </p:txBody>
      </p:sp>
      <p:sp>
        <p:nvSpPr>
          <p:cNvPr id="21" name="TextBox 13">
            <a:extLst>
              <a:ext uri="{FF2B5EF4-FFF2-40B4-BE49-F238E27FC236}">
                <a16:creationId xmlns:a16="http://schemas.microsoft.com/office/drawing/2014/main" id="{B9E6AB07-6543-456D-A1D5-5B8C186AE6F6}"/>
              </a:ext>
            </a:extLst>
          </p:cNvPr>
          <p:cNvSpPr>
            <a:spLocks noGrp="1"/>
          </p:cNvSpPr>
          <p:nvPr/>
        </p:nvSpPr>
        <p:spPr>
          <a:xfrm>
            <a:off x="3307261" y="3565040"/>
            <a:ext cx="4965201" cy="268257"/>
          </a:xfrm>
          <a:prstGeom prst="rect">
            <a:avLst/>
          </a:prstGeom>
          <a:noFill/>
        </p:spPr>
        <p:txBody>
          <a:bodyPr wrap="square" lIns="0" tIns="0" rIns="0" bIns="0" anchor="t">
            <a:noAutofit/>
          </a:bodyPr>
          <a:lstStyle/>
          <a:p>
            <a:pPr>
              <a:lnSpc>
                <a:spcPct val="108000"/>
              </a:lnSpc>
            </a:pPr>
            <a:r>
              <a:rPr lang="en-US" sz="1600" dirty="0">
                <a:solidFill>
                  <a:srgbClr val="F4B860"/>
                </a:solidFill>
                <a:latin typeface="Arial" panose="020B0604020202020204" pitchFamily="34" charset="0"/>
                <a:cs typeface="Arial" panose="020B0604020202020204" pitchFamily="34" charset="0"/>
              </a:rPr>
              <a:t>Add a thin second layer only on dry spots.</a:t>
            </a:r>
            <a:endParaRPr sz="1600" dirty="0">
              <a:solidFill>
                <a:srgbClr val="F4B860"/>
              </a:solidFill>
              <a:latin typeface="Arial" panose="020B0604020202020204" pitchFamily="34" charset="0"/>
              <a:cs typeface="Arial" panose="020B0604020202020204" pitchFamily="34" charset="0"/>
            </a:endParaRPr>
          </a:p>
        </p:txBody>
      </p:sp>
      <p:sp>
        <p:nvSpPr>
          <p:cNvPr id="22" name="TextBox 14">
            <a:extLst>
              <a:ext uri="{FF2B5EF4-FFF2-40B4-BE49-F238E27FC236}">
                <a16:creationId xmlns:a16="http://schemas.microsoft.com/office/drawing/2014/main" id="{235F6CF4-5A2A-45DE-869D-473AD3F73C6F}"/>
              </a:ext>
            </a:extLst>
          </p:cNvPr>
          <p:cNvSpPr>
            <a:spLocks noGrp="1"/>
          </p:cNvSpPr>
          <p:nvPr/>
        </p:nvSpPr>
        <p:spPr>
          <a:xfrm>
            <a:off x="3064831" y="4127668"/>
            <a:ext cx="6930531" cy="278131"/>
          </a:xfrm>
          <a:prstGeom prst="rect">
            <a:avLst/>
          </a:prstGeom>
          <a:noFill/>
        </p:spPr>
        <p:txBody>
          <a:bodyPr wrap="square" lIns="0" tIns="0" rIns="0" bIns="0" anchor="t">
            <a:noAutofit/>
          </a:bodyPr>
          <a:lstStyle/>
          <a:p>
            <a:pPr algn="l">
              <a:lnSpc>
                <a:spcPct val="105000"/>
              </a:lnSpc>
              <a:buNone/>
            </a:pPr>
            <a:r>
              <a:rPr lang="en-US" b="1" i="1" dirty="0">
                <a:solidFill>
                  <a:srgbClr val="FFF6EC"/>
                </a:solidFill>
                <a:latin typeface="苹方 粗体" panose="020B0600000000000000" pitchFamily="34" charset="-122"/>
                <a:ea typeface="苹方 粗体" panose="020B0600000000000000" pitchFamily="34" charset="-122"/>
                <a:cs typeface="Aptos"/>
              </a:rPr>
              <a:t>Result: comfortable at bedtime and not parched by morning.</a:t>
            </a:r>
            <a:endParaRPr b="1" i="1" dirty="0">
              <a:solidFill>
                <a:srgbClr val="FFF6EC"/>
              </a:solidFill>
              <a:latin typeface="苹方 粗体" panose="020B0600000000000000" pitchFamily="34" charset="-122"/>
              <a:ea typeface="苹方 粗体" panose="020B0600000000000000" pitchFamily="34" charset="-122"/>
              <a:cs typeface="Aptos"/>
            </a:endParaRPr>
          </a:p>
        </p:txBody>
      </p:sp>
      <p:sp>
        <p:nvSpPr>
          <p:cNvPr id="32" name="文本框 31">
            <a:extLst>
              <a:ext uri="{FF2B5EF4-FFF2-40B4-BE49-F238E27FC236}">
                <a16:creationId xmlns:a16="http://schemas.microsoft.com/office/drawing/2014/main" id="{64FFE751-943F-46EE-965E-A9189398417C}"/>
              </a:ext>
            </a:extLst>
          </p:cNvPr>
          <p:cNvSpPr txBox="1"/>
          <p:nvPr/>
        </p:nvSpPr>
        <p:spPr>
          <a:xfrm>
            <a:off x="45808" y="1697001"/>
            <a:ext cx="1680291" cy="2190921"/>
          </a:xfrm>
          <a:prstGeom prst="rect">
            <a:avLst/>
          </a:prstGeom>
          <a:noFill/>
        </p:spPr>
        <p:txBody>
          <a:bodyPr wrap="square">
            <a:spAutoFit/>
          </a:bodyPr>
          <a:lstStyle/>
          <a:p>
            <a:pPr algn="r">
              <a:lnSpc>
                <a:spcPct val="200000"/>
              </a:lnSpc>
            </a:pPr>
            <a:r>
              <a:rPr lang="en-US" altLang="zh-CN" sz="1400" dirty="0">
                <a:solidFill>
                  <a:srgbClr val="F4B860"/>
                </a:solidFill>
                <a:latin typeface="Nunito" panose="02000503030000020003" pitchFamily="2" charset="0"/>
              </a:rPr>
              <a:t>Break it down</a:t>
            </a:r>
          </a:p>
          <a:p>
            <a:pPr algn="r">
              <a:lnSpc>
                <a:spcPct val="200000"/>
              </a:lnSpc>
            </a:pPr>
            <a:r>
              <a:rPr lang="en-US" altLang="zh-CN" sz="1400" dirty="0">
                <a:solidFill>
                  <a:srgbClr val="F4B860"/>
                </a:solidFill>
                <a:latin typeface="Nunito" panose="02000503030000020003" pitchFamily="2" charset="0"/>
              </a:rPr>
              <a:t>Cleanse</a:t>
            </a:r>
          </a:p>
          <a:p>
            <a:pPr algn="r">
              <a:lnSpc>
                <a:spcPct val="200000"/>
              </a:lnSpc>
            </a:pPr>
            <a:r>
              <a:rPr lang="en-US" altLang="zh-CN" sz="1400" dirty="0">
                <a:solidFill>
                  <a:srgbClr val="F4B860"/>
                </a:solidFill>
                <a:latin typeface="Nunito" panose="02000503030000020003" pitchFamily="2" charset="0"/>
              </a:rPr>
              <a:t>Pick One</a:t>
            </a:r>
          </a:p>
          <a:p>
            <a:pPr algn="r">
              <a:lnSpc>
                <a:spcPct val="200000"/>
              </a:lnSpc>
            </a:pPr>
            <a:r>
              <a:rPr lang="en-US" altLang="zh-CN" sz="1400" b="1" dirty="0">
                <a:solidFill>
                  <a:srgbClr val="FFF6EC"/>
                </a:solidFill>
                <a:latin typeface="Nunito" panose="02000503030000020003" pitchFamily="2" charset="0"/>
              </a:rPr>
              <a:t>Finish </a:t>
            </a:r>
          </a:p>
          <a:p>
            <a:pPr algn="r">
              <a:lnSpc>
                <a:spcPct val="200000"/>
              </a:lnSpc>
            </a:pPr>
            <a:r>
              <a:rPr lang="en-US" altLang="zh-CN" sz="1400" dirty="0">
                <a:solidFill>
                  <a:srgbClr val="F4B860"/>
                </a:solidFill>
                <a:latin typeface="Nunito" panose="02000503030000020003" pitchFamily="2" charset="0"/>
              </a:rPr>
              <a:t>Optional extras</a:t>
            </a:r>
            <a:endParaRPr lang="zh-CN" altLang="en-US" sz="1400" dirty="0">
              <a:solidFill>
                <a:srgbClr val="F4B860"/>
              </a:solidFill>
              <a:latin typeface="Nunito" panose="02000503030000020003" pitchFamily="2" charset="0"/>
            </a:endParaRPr>
          </a:p>
        </p:txBody>
      </p:sp>
      <p:grpSp>
        <p:nvGrpSpPr>
          <p:cNvPr id="33" name="组合 32">
            <a:extLst>
              <a:ext uri="{FF2B5EF4-FFF2-40B4-BE49-F238E27FC236}">
                <a16:creationId xmlns:a16="http://schemas.microsoft.com/office/drawing/2014/main" id="{9219B8BA-B210-446D-B44B-32DE45E206B0}"/>
              </a:ext>
            </a:extLst>
          </p:cNvPr>
          <p:cNvGrpSpPr/>
          <p:nvPr/>
        </p:nvGrpSpPr>
        <p:grpSpPr>
          <a:xfrm>
            <a:off x="686360" y="3061732"/>
            <a:ext cx="274578" cy="410062"/>
            <a:chOff x="57710" y="1804852"/>
            <a:chExt cx="274578" cy="410062"/>
          </a:xfrm>
        </p:grpSpPr>
        <p:sp>
          <p:nvSpPr>
            <p:cNvPr id="34" name="Freeform 59">
              <a:extLst>
                <a:ext uri="{FF2B5EF4-FFF2-40B4-BE49-F238E27FC236}">
                  <a16:creationId xmlns:a16="http://schemas.microsoft.com/office/drawing/2014/main" id="{9D9A79DC-BE8A-4754-94B0-929D14039502}"/>
                </a:ext>
              </a:extLst>
            </p:cNvPr>
            <p:cNvSpPr>
              <a:spLocks noEditPoints="1"/>
            </p:cNvSpPr>
            <p:nvPr/>
          </p:nvSpPr>
          <p:spPr bwMode="auto">
            <a:xfrm>
              <a:off x="57710" y="1804852"/>
              <a:ext cx="274578" cy="410062"/>
            </a:xfrm>
            <a:custGeom>
              <a:avLst/>
              <a:gdLst>
                <a:gd name="T0" fmla="*/ 64 w 64"/>
                <a:gd name="T1" fmla="*/ 32 h 96"/>
                <a:gd name="T2" fmla="*/ 32 w 64"/>
                <a:gd name="T3" fmla="*/ 0 h 96"/>
                <a:gd name="T4" fmla="*/ 0 w 64"/>
                <a:gd name="T5" fmla="*/ 32 h 96"/>
                <a:gd name="T6" fmla="*/ 4 w 64"/>
                <a:gd name="T7" fmla="*/ 48 h 96"/>
                <a:gd name="T8" fmla="*/ 4 w 64"/>
                <a:gd name="T9" fmla="*/ 48 h 96"/>
                <a:gd name="T10" fmla="*/ 32 w 64"/>
                <a:gd name="T11" fmla="*/ 96 h 96"/>
                <a:gd name="T12" fmla="*/ 60 w 64"/>
                <a:gd name="T13" fmla="*/ 48 h 96"/>
                <a:gd name="T14" fmla="*/ 60 w 64"/>
                <a:gd name="T15" fmla="*/ 48 h 96"/>
                <a:gd name="T16" fmla="*/ 64 w 64"/>
                <a:gd name="T17" fmla="*/ 32 h 96"/>
                <a:gd name="T18" fmla="*/ 53 w 64"/>
                <a:gd name="T19" fmla="*/ 52 h 96"/>
                <a:gd name="T20" fmla="*/ 32 w 64"/>
                <a:gd name="T21" fmla="*/ 88 h 96"/>
                <a:gd name="T22" fmla="*/ 11 w 64"/>
                <a:gd name="T23" fmla="*/ 52 h 96"/>
                <a:gd name="T24" fmla="*/ 11 w 64"/>
                <a:gd name="T25" fmla="*/ 52 h 96"/>
                <a:gd name="T26" fmla="*/ 8 w 64"/>
                <a:gd name="T27" fmla="*/ 46 h 96"/>
                <a:gd name="T28" fmla="*/ 4 w 64"/>
                <a:gd name="T29" fmla="*/ 32 h 96"/>
                <a:gd name="T30" fmla="*/ 32 w 64"/>
                <a:gd name="T31" fmla="*/ 4 h 96"/>
                <a:gd name="T32" fmla="*/ 60 w 64"/>
                <a:gd name="T33" fmla="*/ 32 h 96"/>
                <a:gd name="T34" fmla="*/ 56 w 64"/>
                <a:gd name="T35" fmla="*/ 46 h 96"/>
                <a:gd name="T36" fmla="*/ 53 w 64"/>
                <a:gd name="T37" fmla="*/ 5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96">
                  <a:moveTo>
                    <a:pt x="64" y="32"/>
                  </a:moveTo>
                  <a:cubicBezTo>
                    <a:pt x="64" y="14"/>
                    <a:pt x="50" y="0"/>
                    <a:pt x="32" y="0"/>
                  </a:cubicBezTo>
                  <a:cubicBezTo>
                    <a:pt x="14" y="0"/>
                    <a:pt x="0" y="14"/>
                    <a:pt x="0" y="32"/>
                  </a:cubicBezTo>
                  <a:cubicBezTo>
                    <a:pt x="0" y="38"/>
                    <a:pt x="2" y="43"/>
                    <a:pt x="4" y="48"/>
                  </a:cubicBezTo>
                  <a:cubicBezTo>
                    <a:pt x="4" y="48"/>
                    <a:pt x="4" y="48"/>
                    <a:pt x="4" y="48"/>
                  </a:cubicBezTo>
                  <a:cubicBezTo>
                    <a:pt x="32" y="96"/>
                    <a:pt x="32" y="96"/>
                    <a:pt x="32" y="96"/>
                  </a:cubicBezTo>
                  <a:cubicBezTo>
                    <a:pt x="60" y="48"/>
                    <a:pt x="60" y="48"/>
                    <a:pt x="60" y="48"/>
                  </a:cubicBezTo>
                  <a:cubicBezTo>
                    <a:pt x="60" y="48"/>
                    <a:pt x="60" y="48"/>
                    <a:pt x="60" y="48"/>
                  </a:cubicBezTo>
                  <a:cubicBezTo>
                    <a:pt x="62" y="43"/>
                    <a:pt x="64" y="38"/>
                    <a:pt x="64" y="32"/>
                  </a:cubicBezTo>
                  <a:close/>
                  <a:moveTo>
                    <a:pt x="53" y="52"/>
                  </a:moveTo>
                  <a:cubicBezTo>
                    <a:pt x="32" y="88"/>
                    <a:pt x="32" y="88"/>
                    <a:pt x="32" y="88"/>
                  </a:cubicBezTo>
                  <a:cubicBezTo>
                    <a:pt x="11" y="52"/>
                    <a:pt x="11" y="52"/>
                    <a:pt x="11" y="52"/>
                  </a:cubicBezTo>
                  <a:cubicBezTo>
                    <a:pt x="11" y="52"/>
                    <a:pt x="11" y="52"/>
                    <a:pt x="11" y="52"/>
                  </a:cubicBezTo>
                  <a:cubicBezTo>
                    <a:pt x="8" y="46"/>
                    <a:pt x="8" y="46"/>
                    <a:pt x="8" y="46"/>
                  </a:cubicBezTo>
                  <a:cubicBezTo>
                    <a:pt x="5" y="42"/>
                    <a:pt x="4" y="37"/>
                    <a:pt x="4" y="32"/>
                  </a:cubicBezTo>
                  <a:cubicBezTo>
                    <a:pt x="4" y="17"/>
                    <a:pt x="17" y="4"/>
                    <a:pt x="32" y="4"/>
                  </a:cubicBezTo>
                  <a:cubicBezTo>
                    <a:pt x="47" y="4"/>
                    <a:pt x="60" y="17"/>
                    <a:pt x="60" y="32"/>
                  </a:cubicBezTo>
                  <a:cubicBezTo>
                    <a:pt x="60" y="37"/>
                    <a:pt x="59" y="42"/>
                    <a:pt x="56" y="46"/>
                  </a:cubicBezTo>
                  <a:cubicBezTo>
                    <a:pt x="53" y="52"/>
                    <a:pt x="53" y="52"/>
                    <a:pt x="53" y="5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Freeform 60">
              <a:extLst>
                <a:ext uri="{FF2B5EF4-FFF2-40B4-BE49-F238E27FC236}">
                  <a16:creationId xmlns:a16="http://schemas.microsoft.com/office/drawing/2014/main" id="{918F8D79-C30D-444B-8DC8-0E051A3A462B}"/>
                </a:ext>
              </a:extLst>
            </p:cNvPr>
            <p:cNvSpPr>
              <a:spLocks noEditPoints="1"/>
            </p:cNvSpPr>
            <p:nvPr/>
          </p:nvSpPr>
          <p:spPr bwMode="auto">
            <a:xfrm>
              <a:off x="110096" y="1848207"/>
              <a:ext cx="169805" cy="171612"/>
            </a:xfrm>
            <a:custGeom>
              <a:avLst/>
              <a:gdLst>
                <a:gd name="T0" fmla="*/ 20 w 40"/>
                <a:gd name="T1" fmla="*/ 0 h 40"/>
                <a:gd name="T2" fmla="*/ 0 w 40"/>
                <a:gd name="T3" fmla="*/ 20 h 40"/>
                <a:gd name="T4" fmla="*/ 20 w 40"/>
                <a:gd name="T5" fmla="*/ 40 h 40"/>
                <a:gd name="T6" fmla="*/ 40 w 40"/>
                <a:gd name="T7" fmla="*/ 20 h 40"/>
                <a:gd name="T8" fmla="*/ 20 w 40"/>
                <a:gd name="T9" fmla="*/ 0 h 40"/>
                <a:gd name="T10" fmla="*/ 20 w 40"/>
                <a:gd name="T11" fmla="*/ 36 h 40"/>
                <a:gd name="T12" fmla="*/ 4 w 40"/>
                <a:gd name="T13" fmla="*/ 20 h 40"/>
                <a:gd name="T14" fmla="*/ 20 w 40"/>
                <a:gd name="T15" fmla="*/ 4 h 40"/>
                <a:gd name="T16" fmla="*/ 36 w 40"/>
                <a:gd name="T17" fmla="*/ 20 h 40"/>
                <a:gd name="T18" fmla="*/ 20 w 40"/>
                <a:gd name="T19" fmla="*/ 3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0">
                  <a:moveTo>
                    <a:pt x="20" y="0"/>
                  </a:moveTo>
                  <a:cubicBezTo>
                    <a:pt x="9" y="0"/>
                    <a:pt x="0" y="9"/>
                    <a:pt x="0" y="20"/>
                  </a:cubicBezTo>
                  <a:cubicBezTo>
                    <a:pt x="0" y="31"/>
                    <a:pt x="9" y="40"/>
                    <a:pt x="20" y="40"/>
                  </a:cubicBezTo>
                  <a:cubicBezTo>
                    <a:pt x="31" y="40"/>
                    <a:pt x="40" y="31"/>
                    <a:pt x="40" y="20"/>
                  </a:cubicBezTo>
                  <a:cubicBezTo>
                    <a:pt x="40" y="9"/>
                    <a:pt x="31" y="0"/>
                    <a:pt x="20" y="0"/>
                  </a:cubicBezTo>
                  <a:close/>
                  <a:moveTo>
                    <a:pt x="20" y="36"/>
                  </a:moveTo>
                  <a:cubicBezTo>
                    <a:pt x="11" y="36"/>
                    <a:pt x="4" y="29"/>
                    <a:pt x="4" y="20"/>
                  </a:cubicBezTo>
                  <a:cubicBezTo>
                    <a:pt x="4" y="11"/>
                    <a:pt x="11" y="4"/>
                    <a:pt x="20" y="4"/>
                  </a:cubicBezTo>
                  <a:cubicBezTo>
                    <a:pt x="29" y="4"/>
                    <a:pt x="36" y="11"/>
                    <a:pt x="36" y="20"/>
                  </a:cubicBezTo>
                  <a:cubicBezTo>
                    <a:pt x="36" y="29"/>
                    <a:pt x="29" y="36"/>
                    <a:pt x="20"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46" name="组合 45">
            <a:extLst>
              <a:ext uri="{FF2B5EF4-FFF2-40B4-BE49-F238E27FC236}">
                <a16:creationId xmlns:a16="http://schemas.microsoft.com/office/drawing/2014/main" id="{81CE140F-9E25-45D1-B3AC-044387DB27BA}"/>
              </a:ext>
            </a:extLst>
          </p:cNvPr>
          <p:cNvGrpSpPr/>
          <p:nvPr/>
        </p:nvGrpSpPr>
        <p:grpSpPr>
          <a:xfrm>
            <a:off x="3064832" y="5037553"/>
            <a:ext cx="4774243" cy="1100958"/>
            <a:chOff x="3064832" y="5037553"/>
            <a:chExt cx="4774243" cy="1100958"/>
          </a:xfrm>
        </p:grpSpPr>
        <p:sp>
          <p:nvSpPr>
            <p:cNvPr id="43" name="矩形: 圆角 42">
              <a:extLst>
                <a:ext uri="{FF2B5EF4-FFF2-40B4-BE49-F238E27FC236}">
                  <a16:creationId xmlns:a16="http://schemas.microsoft.com/office/drawing/2014/main" id="{9E907F12-1AB4-4C82-A81C-EE26B5323E1D}"/>
                </a:ext>
              </a:extLst>
            </p:cNvPr>
            <p:cNvSpPr/>
            <p:nvPr/>
          </p:nvSpPr>
          <p:spPr>
            <a:xfrm>
              <a:off x="3064832" y="5037553"/>
              <a:ext cx="4774243" cy="1100958"/>
            </a:xfrm>
            <a:prstGeom prst="roundRect">
              <a:avLst>
                <a:gd name="adj" fmla="val 13648"/>
              </a:avLst>
            </a:prstGeom>
            <a:solidFill>
              <a:srgbClr val="FFF6E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4" name="文本框 43">
              <a:extLst>
                <a:ext uri="{FF2B5EF4-FFF2-40B4-BE49-F238E27FC236}">
                  <a16:creationId xmlns:a16="http://schemas.microsoft.com/office/drawing/2014/main" id="{34FC6A7B-BB38-4463-8EEC-8DD03B04380F}"/>
                </a:ext>
              </a:extLst>
            </p:cNvPr>
            <p:cNvSpPr txBox="1"/>
            <p:nvPr/>
          </p:nvSpPr>
          <p:spPr>
            <a:xfrm>
              <a:off x="3633817" y="5116796"/>
              <a:ext cx="4078639" cy="964175"/>
            </a:xfrm>
            <a:prstGeom prst="rect">
              <a:avLst/>
            </a:prstGeom>
            <a:noFill/>
          </p:spPr>
          <p:txBody>
            <a:bodyPr wrap="square">
              <a:spAutoFit/>
            </a:bodyPr>
            <a:lstStyle/>
            <a:p>
              <a:pPr algn="just">
                <a:lnSpc>
                  <a:spcPct val="120000"/>
                </a:lnSpc>
                <a:spcAft>
                  <a:spcPts val="0"/>
                </a:spcAft>
              </a:pPr>
              <a:r>
                <a:rPr lang="en-US" altLang="zh-CN" sz="1600" i="0" dirty="0">
                  <a:solidFill>
                    <a:srgbClr val="FFF6EC"/>
                  </a:solidFill>
                  <a:latin typeface="Nunito" panose="02000503030000020003" pitchFamily="2" charset="0"/>
                  <a:ea typeface="Calibri"/>
                </a:rPr>
                <a:t>Heavy sealing is not required every night. If it feels itchy or congested, use less or go lighter.</a:t>
              </a:r>
            </a:p>
          </p:txBody>
        </p:sp>
        <p:sp>
          <p:nvSpPr>
            <p:cNvPr id="45" name="Freeform 123">
              <a:extLst>
                <a:ext uri="{FF2B5EF4-FFF2-40B4-BE49-F238E27FC236}">
                  <a16:creationId xmlns:a16="http://schemas.microsoft.com/office/drawing/2014/main" id="{26A5BEE7-1A93-43FB-BDA2-0C829B01A73E}"/>
                </a:ext>
              </a:extLst>
            </p:cNvPr>
            <p:cNvSpPr>
              <a:spLocks noEditPoints="1"/>
            </p:cNvSpPr>
            <p:nvPr/>
          </p:nvSpPr>
          <p:spPr bwMode="auto">
            <a:xfrm>
              <a:off x="3191212" y="5234102"/>
              <a:ext cx="377546" cy="325159"/>
            </a:xfrm>
            <a:custGeom>
              <a:avLst/>
              <a:gdLst>
                <a:gd name="T0" fmla="*/ 66 w 88"/>
                <a:gd name="T1" fmla="*/ 4 h 76"/>
                <a:gd name="T2" fmla="*/ 84 w 88"/>
                <a:gd name="T3" fmla="*/ 22 h 76"/>
                <a:gd name="T4" fmla="*/ 83 w 88"/>
                <a:gd name="T5" fmla="*/ 28 h 76"/>
                <a:gd name="T6" fmla="*/ 44 w 88"/>
                <a:gd name="T7" fmla="*/ 71 h 76"/>
                <a:gd name="T8" fmla="*/ 5 w 88"/>
                <a:gd name="T9" fmla="*/ 28 h 76"/>
                <a:gd name="T10" fmla="*/ 4 w 88"/>
                <a:gd name="T11" fmla="*/ 22 h 76"/>
                <a:gd name="T12" fmla="*/ 22 w 88"/>
                <a:gd name="T13" fmla="*/ 4 h 76"/>
                <a:gd name="T14" fmla="*/ 40 w 88"/>
                <a:gd name="T15" fmla="*/ 22 h 76"/>
                <a:gd name="T16" fmla="*/ 48 w 88"/>
                <a:gd name="T17" fmla="*/ 22 h 76"/>
                <a:gd name="T18" fmla="*/ 66 w 88"/>
                <a:gd name="T19" fmla="*/ 4 h 76"/>
                <a:gd name="T20" fmla="*/ 66 w 88"/>
                <a:gd name="T21" fmla="*/ 0 h 76"/>
                <a:gd name="T22" fmla="*/ 44 w 88"/>
                <a:gd name="T23" fmla="*/ 22 h 76"/>
                <a:gd name="T24" fmla="*/ 22 w 88"/>
                <a:gd name="T25" fmla="*/ 0 h 76"/>
                <a:gd name="T26" fmla="*/ 0 w 88"/>
                <a:gd name="T27" fmla="*/ 22 h 76"/>
                <a:gd name="T28" fmla="*/ 1 w 88"/>
                <a:gd name="T29" fmla="*/ 29 h 76"/>
                <a:gd name="T30" fmla="*/ 44 w 88"/>
                <a:gd name="T31" fmla="*/ 76 h 76"/>
                <a:gd name="T32" fmla="*/ 87 w 88"/>
                <a:gd name="T33" fmla="*/ 29 h 76"/>
                <a:gd name="T34" fmla="*/ 88 w 88"/>
                <a:gd name="T35" fmla="*/ 22 h 76"/>
                <a:gd name="T36" fmla="*/ 66 w 88"/>
                <a:gd name="T37"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8" h="76">
                  <a:moveTo>
                    <a:pt x="66" y="4"/>
                  </a:moveTo>
                  <a:cubicBezTo>
                    <a:pt x="76" y="4"/>
                    <a:pt x="84" y="12"/>
                    <a:pt x="84" y="22"/>
                  </a:cubicBezTo>
                  <a:cubicBezTo>
                    <a:pt x="84" y="24"/>
                    <a:pt x="84" y="26"/>
                    <a:pt x="83" y="28"/>
                  </a:cubicBezTo>
                  <a:cubicBezTo>
                    <a:pt x="77" y="45"/>
                    <a:pt x="52" y="65"/>
                    <a:pt x="44" y="71"/>
                  </a:cubicBezTo>
                  <a:cubicBezTo>
                    <a:pt x="36" y="65"/>
                    <a:pt x="11" y="45"/>
                    <a:pt x="5" y="28"/>
                  </a:cubicBezTo>
                  <a:cubicBezTo>
                    <a:pt x="4" y="26"/>
                    <a:pt x="4" y="24"/>
                    <a:pt x="4" y="22"/>
                  </a:cubicBezTo>
                  <a:cubicBezTo>
                    <a:pt x="4" y="12"/>
                    <a:pt x="12" y="4"/>
                    <a:pt x="22" y="4"/>
                  </a:cubicBezTo>
                  <a:cubicBezTo>
                    <a:pt x="32" y="4"/>
                    <a:pt x="40" y="12"/>
                    <a:pt x="40" y="22"/>
                  </a:cubicBezTo>
                  <a:cubicBezTo>
                    <a:pt x="48" y="22"/>
                    <a:pt x="48" y="22"/>
                    <a:pt x="48" y="22"/>
                  </a:cubicBezTo>
                  <a:cubicBezTo>
                    <a:pt x="48" y="12"/>
                    <a:pt x="56" y="4"/>
                    <a:pt x="66" y="4"/>
                  </a:cubicBezTo>
                  <a:moveTo>
                    <a:pt x="66" y="0"/>
                  </a:moveTo>
                  <a:cubicBezTo>
                    <a:pt x="54" y="0"/>
                    <a:pt x="44" y="10"/>
                    <a:pt x="44" y="22"/>
                  </a:cubicBezTo>
                  <a:cubicBezTo>
                    <a:pt x="44" y="10"/>
                    <a:pt x="34" y="0"/>
                    <a:pt x="22" y="0"/>
                  </a:cubicBezTo>
                  <a:cubicBezTo>
                    <a:pt x="10" y="0"/>
                    <a:pt x="0" y="10"/>
                    <a:pt x="0" y="22"/>
                  </a:cubicBezTo>
                  <a:cubicBezTo>
                    <a:pt x="0" y="25"/>
                    <a:pt x="0" y="27"/>
                    <a:pt x="1" y="29"/>
                  </a:cubicBezTo>
                  <a:cubicBezTo>
                    <a:pt x="9" y="51"/>
                    <a:pt x="44" y="76"/>
                    <a:pt x="44" y="76"/>
                  </a:cubicBezTo>
                  <a:cubicBezTo>
                    <a:pt x="44" y="76"/>
                    <a:pt x="79" y="51"/>
                    <a:pt x="87" y="29"/>
                  </a:cubicBezTo>
                  <a:cubicBezTo>
                    <a:pt x="88" y="27"/>
                    <a:pt x="88" y="25"/>
                    <a:pt x="88" y="22"/>
                  </a:cubicBezTo>
                  <a:cubicBezTo>
                    <a:pt x="88" y="10"/>
                    <a:pt x="78" y="0"/>
                    <a:pt x="6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47" name="矩形 46">
            <a:extLst>
              <a:ext uri="{FF2B5EF4-FFF2-40B4-BE49-F238E27FC236}">
                <a16:creationId xmlns:a16="http://schemas.microsoft.com/office/drawing/2014/main" id="{88EFCB9B-E062-4B2A-9630-476587380984}"/>
              </a:ext>
            </a:extLst>
          </p:cNvPr>
          <p:cNvSpPr/>
          <p:nvPr/>
        </p:nvSpPr>
        <p:spPr>
          <a:xfrm>
            <a:off x="315277" y="3529013"/>
            <a:ext cx="1509952" cy="410062"/>
          </a:xfrm>
          <a:prstGeom prst="rect">
            <a:avLst/>
          </a:pr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892584798"/>
      </p:ext>
    </p:extLst>
  </p:cSld>
  <p:clrMapOvr>
    <a:masterClrMapping/>
  </p:clrMapOvr>
  <p:transition spd="slow" advClick="0">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13" name="任意多边形: 形状 12"/>
          <p:cNvSpPr/>
          <p:nvPr/>
        </p:nvSpPr>
        <p:spPr>
          <a:xfrm>
            <a:off x="2302358" y="435137"/>
            <a:ext cx="410797" cy="410797"/>
          </a:xfrm>
          <a:custGeom>
            <a:avLst/>
            <a:gdLst/>
            <a:ahLst/>
            <a:cxnLst>
              <a:cxn ang="0">
                <a:pos x="wd2" y="hd2"/>
              </a:cxn>
              <a:cxn ang="5400000">
                <a:pos x="wd2" y="hd2"/>
              </a:cxn>
              <a:cxn ang="10800000">
                <a:pos x="wd2" y="hd2"/>
              </a:cxn>
              <a:cxn ang="16200000">
                <a:pos x="wd2" y="hd2"/>
              </a:cxn>
            </a:cxnLst>
            <a:rect l="0" t="0" r="r" b="b"/>
            <a:pathLst>
              <a:path w="21600" h="21600" extrusionOk="0">
                <a:moveTo>
                  <a:pt x="19755" y="6010"/>
                </a:moveTo>
                <a:lnTo>
                  <a:pt x="18630" y="7136"/>
                </a:lnTo>
                <a:lnTo>
                  <a:pt x="14465" y="2970"/>
                </a:lnTo>
                <a:lnTo>
                  <a:pt x="15590" y="1845"/>
                </a:lnTo>
                <a:cubicBezTo>
                  <a:pt x="15590" y="1845"/>
                  <a:pt x="16391" y="982"/>
                  <a:pt x="17673" y="982"/>
                </a:cubicBezTo>
                <a:cubicBezTo>
                  <a:pt x="19300" y="982"/>
                  <a:pt x="20618" y="2300"/>
                  <a:pt x="20618" y="3927"/>
                </a:cubicBezTo>
                <a:cubicBezTo>
                  <a:pt x="20618" y="4741"/>
                  <a:pt x="20288" y="5477"/>
                  <a:pt x="19755" y="6010"/>
                </a:cubicBezTo>
                <a:moveTo>
                  <a:pt x="7364" y="18402"/>
                </a:moveTo>
                <a:lnTo>
                  <a:pt x="7364" y="14727"/>
                </a:lnTo>
                <a:cubicBezTo>
                  <a:pt x="7364" y="14456"/>
                  <a:pt x="7144" y="14236"/>
                  <a:pt x="6873" y="14236"/>
                </a:cubicBezTo>
                <a:lnTo>
                  <a:pt x="3198" y="14236"/>
                </a:lnTo>
                <a:lnTo>
                  <a:pt x="13770" y="3665"/>
                </a:lnTo>
                <a:lnTo>
                  <a:pt x="17935" y="7830"/>
                </a:lnTo>
                <a:cubicBezTo>
                  <a:pt x="17935" y="7830"/>
                  <a:pt x="7364" y="18402"/>
                  <a:pt x="7364" y="18402"/>
                </a:cubicBezTo>
                <a:close/>
                <a:moveTo>
                  <a:pt x="6382" y="19042"/>
                </a:moveTo>
                <a:lnTo>
                  <a:pt x="2945" y="19845"/>
                </a:lnTo>
                <a:lnTo>
                  <a:pt x="2945" y="18655"/>
                </a:lnTo>
                <a:lnTo>
                  <a:pt x="1755" y="18655"/>
                </a:lnTo>
                <a:lnTo>
                  <a:pt x="2558" y="15218"/>
                </a:lnTo>
                <a:lnTo>
                  <a:pt x="6382" y="15218"/>
                </a:lnTo>
                <a:cubicBezTo>
                  <a:pt x="6382" y="15218"/>
                  <a:pt x="6382" y="19042"/>
                  <a:pt x="6382" y="19042"/>
                </a:cubicBezTo>
                <a:close/>
                <a:moveTo>
                  <a:pt x="17673" y="0"/>
                </a:moveTo>
                <a:cubicBezTo>
                  <a:pt x="16588" y="0"/>
                  <a:pt x="15606" y="439"/>
                  <a:pt x="14896" y="1151"/>
                </a:cubicBezTo>
                <a:lnTo>
                  <a:pt x="1641" y="14405"/>
                </a:lnTo>
                <a:lnTo>
                  <a:pt x="0" y="21600"/>
                </a:lnTo>
                <a:lnTo>
                  <a:pt x="7195" y="19959"/>
                </a:lnTo>
                <a:lnTo>
                  <a:pt x="20449" y="6704"/>
                </a:lnTo>
                <a:cubicBezTo>
                  <a:pt x="21160" y="5994"/>
                  <a:pt x="21600" y="5012"/>
                  <a:pt x="21600" y="3927"/>
                </a:cubicBezTo>
                <a:cubicBezTo>
                  <a:pt x="21600" y="1758"/>
                  <a:pt x="19842" y="0"/>
                  <a:pt x="17673" y="0"/>
                </a:cubicBezTo>
              </a:path>
            </a:pathLst>
          </a:custGeom>
          <a:solidFill>
            <a:schemeClr val="accent4"/>
          </a:solidFill>
          <a:ln w="12700">
            <a:miter lim="400000"/>
          </a:ln>
        </p:spPr>
        <p:txBody>
          <a:bodyPr lIns="38100" tIns="38100" rIns="38100" bIns="38100" anchor="ctr"/>
          <a:lstStyle/>
          <a:p>
            <a:endParaRPr sz="1351" dirty="0">
              <a:solidFill>
                <a:srgbClr val="E2641F"/>
              </a:solidFill>
              <a:latin typeface="思源黑体 CN Regular" panose="020B0500000000000000" pitchFamily="34" charset="-122"/>
              <a:ea typeface="思源黑体 CN Regular" panose="020B0500000000000000" pitchFamily="34" charset="-122"/>
            </a:endParaRPr>
          </a:p>
        </p:txBody>
      </p:sp>
      <p:sp>
        <p:nvSpPr>
          <p:cNvPr id="19" name="文本框 18"/>
          <p:cNvSpPr txBox="1"/>
          <p:nvPr/>
        </p:nvSpPr>
        <p:spPr>
          <a:xfrm>
            <a:off x="2722320" y="288108"/>
            <a:ext cx="6747360" cy="646331"/>
          </a:xfrm>
          <a:prstGeom prst="rect">
            <a:avLst/>
          </a:prstGeom>
          <a:noFill/>
        </p:spPr>
        <p:txBody>
          <a:bodyPr wrap="none" rtlCol="0">
            <a:spAutoFit/>
          </a:bodyPr>
          <a:lstStyle/>
          <a:p>
            <a:pPr>
              <a:lnSpc>
                <a:spcPct val="90000"/>
              </a:lnSpc>
            </a:pPr>
            <a:r>
              <a:rPr lang="en-US" altLang="zh-CN" sz="4000" spc="300" dirty="0">
                <a:solidFill>
                  <a:srgbClr val="FFF6EC"/>
                </a:solidFill>
                <a:latin typeface="Playfair Display Black" panose="00000A00000000000000" pitchFamily="2" charset="0"/>
              </a:rPr>
              <a:t>The Purpose of Makeup</a:t>
            </a:r>
            <a:endParaRPr lang="en-US" sz="4000" spc="300" dirty="0">
              <a:solidFill>
                <a:srgbClr val="FFF6EC"/>
              </a:solidFill>
              <a:latin typeface="Playfair Display Black" panose="00000A00000000000000" pitchFamily="2" charset="0"/>
              <a:ea typeface="思源黑体 CN Regular" panose="020B0500000000000000" pitchFamily="34" charset="-122"/>
              <a:cs typeface="Montserrat" charset="0"/>
            </a:endParaRPr>
          </a:p>
        </p:txBody>
      </p:sp>
      <p:sp>
        <p:nvSpPr>
          <p:cNvPr id="20" name="文本框 19"/>
          <p:cNvSpPr txBox="1"/>
          <p:nvPr/>
        </p:nvSpPr>
        <p:spPr>
          <a:xfrm>
            <a:off x="2784393" y="842861"/>
            <a:ext cx="1699504" cy="230832"/>
          </a:xfrm>
          <a:prstGeom prst="rect">
            <a:avLst/>
          </a:prstGeom>
          <a:noFill/>
        </p:spPr>
        <p:txBody>
          <a:bodyPr wrap="non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Why makeup</a:t>
            </a:r>
          </a:p>
        </p:txBody>
      </p:sp>
      <p:sp>
        <p:nvSpPr>
          <p:cNvPr id="24" name="文本框 23">
            <a:extLst>
              <a:ext uri="{FF2B5EF4-FFF2-40B4-BE49-F238E27FC236}">
                <a16:creationId xmlns:a16="http://schemas.microsoft.com/office/drawing/2014/main" id="{D7DE86A4-66EB-4CA8-AE8C-CC63FDD92A02}"/>
              </a:ext>
            </a:extLst>
          </p:cNvPr>
          <p:cNvSpPr txBox="1"/>
          <p:nvPr/>
        </p:nvSpPr>
        <p:spPr>
          <a:xfrm>
            <a:off x="1250667" y="1685260"/>
            <a:ext cx="4092857" cy="373179"/>
          </a:xfrm>
          <a:prstGeom prst="rect">
            <a:avLst/>
          </a:prstGeom>
          <a:noFill/>
        </p:spPr>
        <p:txBody>
          <a:bodyPr wrap="square">
            <a:spAutoFit/>
          </a:bodyPr>
          <a:lstStyle/>
          <a:p>
            <a:pPr algn="l">
              <a:lnSpc>
                <a:spcPts val="1800"/>
              </a:lnSpc>
              <a:spcAft>
                <a:spcPts val="0"/>
              </a:spcAft>
            </a:pPr>
            <a:r>
              <a:rPr lang="en-US" altLang="zh-CN" sz="2800" b="1" dirty="0">
                <a:solidFill>
                  <a:schemeClr val="bg1"/>
                </a:solidFill>
                <a:latin typeface="Nunito" panose="02000503030000020003" pitchFamily="2" charset="0"/>
                <a:ea typeface="Calibri"/>
                <a:cs typeface="Arial" panose="020B0604020202020204" pitchFamily="34" charset="0"/>
              </a:rPr>
              <a:t>01 </a:t>
            </a:r>
            <a:r>
              <a:rPr lang="en-US" altLang="zh-CN" sz="2000" b="1" i="0" spc="300" dirty="0">
                <a:solidFill>
                  <a:srgbClr val="E2641F"/>
                </a:solidFill>
                <a:latin typeface="Nunito" panose="02000503030000020003" pitchFamily="2" charset="0"/>
                <a:ea typeface="Calibri"/>
              </a:rPr>
              <a:t>Enhance the Skin</a:t>
            </a:r>
          </a:p>
        </p:txBody>
      </p:sp>
      <p:sp>
        <p:nvSpPr>
          <p:cNvPr id="25" name="TextBox 9">
            <a:extLst>
              <a:ext uri="{FF2B5EF4-FFF2-40B4-BE49-F238E27FC236}">
                <a16:creationId xmlns:a16="http://schemas.microsoft.com/office/drawing/2014/main" id="{2351EB80-17F3-418E-A1FB-3A924D458399}"/>
              </a:ext>
            </a:extLst>
          </p:cNvPr>
          <p:cNvSpPr txBox="1"/>
          <p:nvPr/>
        </p:nvSpPr>
        <p:spPr>
          <a:xfrm>
            <a:off x="2595154" y="2112188"/>
            <a:ext cx="2504357" cy="1090861"/>
          </a:xfrm>
          <a:prstGeom prst="rect">
            <a:avLst/>
          </a:prstGeom>
          <a:noFill/>
        </p:spPr>
        <p:txBody>
          <a:bodyPr wrap="square" lIns="45720" tIns="18288" rIns="45720" bIns="18288">
            <a:noAutofit/>
          </a:bodyPr>
          <a:lstStyle/>
          <a:p>
            <a:pPr algn="just">
              <a:lnSpc>
                <a:spcPts val="1600"/>
              </a:lnSpc>
              <a:spcAft>
                <a:spcPts val="0"/>
              </a:spcAft>
            </a:pPr>
            <a:r>
              <a:rPr sz="1200" b="0" i="0" dirty="0">
                <a:solidFill>
                  <a:srgbClr val="FFF6EC"/>
                </a:solidFill>
                <a:latin typeface="Nunito"/>
                <a:ea typeface="Calibri"/>
              </a:rPr>
              <a:t>Use color to modify your face shape and flaws (dark circles, acne, scars) to show your individual beauty and unique charm.</a:t>
            </a:r>
          </a:p>
        </p:txBody>
      </p:sp>
      <p:sp>
        <p:nvSpPr>
          <p:cNvPr id="26" name="TextBox 14">
            <a:extLst>
              <a:ext uri="{FF2B5EF4-FFF2-40B4-BE49-F238E27FC236}">
                <a16:creationId xmlns:a16="http://schemas.microsoft.com/office/drawing/2014/main" id="{E95F27E5-163D-4A87-A66F-2338DC1880B9}"/>
              </a:ext>
            </a:extLst>
          </p:cNvPr>
          <p:cNvSpPr txBox="1"/>
          <p:nvPr/>
        </p:nvSpPr>
        <p:spPr>
          <a:xfrm>
            <a:off x="1272096" y="4027588"/>
            <a:ext cx="4323842" cy="373179"/>
          </a:xfrm>
          <a:prstGeom prst="rect">
            <a:avLst/>
          </a:prstGeom>
          <a:noFill/>
        </p:spPr>
        <p:txBody>
          <a:bodyPr wrap="square">
            <a:spAutoFit/>
          </a:bodyPr>
          <a:lstStyle>
            <a:defPPr>
              <a:defRPr lang="zh-CN"/>
            </a:defPPr>
            <a:lvl1pPr>
              <a:lnSpc>
                <a:spcPts val="1800"/>
              </a:lnSpc>
              <a:spcAft>
                <a:spcPts val="0"/>
              </a:spcAft>
              <a:defRPr sz="2000" b="1" i="0" spc="300">
                <a:solidFill>
                  <a:srgbClr val="E2641F"/>
                </a:solidFill>
                <a:latin typeface="Nunito" panose="02000503030000020003" pitchFamily="2" charset="0"/>
                <a:ea typeface="Calibri"/>
              </a:defRPr>
            </a:lvl1pPr>
          </a:lstStyle>
          <a:p>
            <a:r>
              <a:rPr lang="en-US" altLang="zh-CN" sz="2800" dirty="0">
                <a:solidFill>
                  <a:schemeClr val="bg1"/>
                </a:solidFill>
                <a:cs typeface="Arial" panose="020B0604020202020204" pitchFamily="34" charset="0"/>
              </a:rPr>
              <a:t>02 </a:t>
            </a:r>
            <a:r>
              <a:rPr dirty="0"/>
              <a:t>Protective Benefits</a:t>
            </a:r>
          </a:p>
        </p:txBody>
      </p:sp>
      <p:sp>
        <p:nvSpPr>
          <p:cNvPr id="27" name="TextBox 20">
            <a:extLst>
              <a:ext uri="{FF2B5EF4-FFF2-40B4-BE49-F238E27FC236}">
                <a16:creationId xmlns:a16="http://schemas.microsoft.com/office/drawing/2014/main" id="{B361921E-CCF4-4DE2-89A9-AE3BD9390AA1}"/>
              </a:ext>
            </a:extLst>
          </p:cNvPr>
          <p:cNvSpPr txBox="1"/>
          <p:nvPr/>
        </p:nvSpPr>
        <p:spPr>
          <a:xfrm>
            <a:off x="6666582" y="1685260"/>
            <a:ext cx="3388518" cy="373179"/>
          </a:xfrm>
          <a:prstGeom prst="rect">
            <a:avLst/>
          </a:prstGeom>
          <a:noFill/>
        </p:spPr>
        <p:txBody>
          <a:bodyPr wrap="square">
            <a:spAutoFit/>
          </a:bodyPr>
          <a:lstStyle>
            <a:defPPr>
              <a:defRPr lang="zh-CN"/>
            </a:defPPr>
            <a:lvl1pPr>
              <a:lnSpc>
                <a:spcPts val="1800"/>
              </a:lnSpc>
              <a:spcAft>
                <a:spcPts val="0"/>
              </a:spcAft>
              <a:defRPr sz="2000" b="1" i="0" spc="300">
                <a:solidFill>
                  <a:srgbClr val="E2641F"/>
                </a:solidFill>
                <a:latin typeface="Nunito" panose="02000503030000020003" pitchFamily="2" charset="0"/>
                <a:ea typeface="Calibri"/>
              </a:defRPr>
            </a:lvl1pPr>
          </a:lstStyle>
          <a:p>
            <a:r>
              <a:rPr lang="en-US" altLang="zh-CN" sz="2800" dirty="0">
                <a:solidFill>
                  <a:schemeClr val="bg1"/>
                </a:solidFill>
                <a:cs typeface="Arial" panose="020B0604020202020204" pitchFamily="34" charset="0"/>
              </a:rPr>
              <a:t>03 </a:t>
            </a:r>
            <a:r>
              <a:rPr dirty="0"/>
              <a:t>Basic Courtesy</a:t>
            </a:r>
          </a:p>
        </p:txBody>
      </p:sp>
      <p:sp>
        <p:nvSpPr>
          <p:cNvPr id="28" name="TextBox 26">
            <a:extLst>
              <a:ext uri="{FF2B5EF4-FFF2-40B4-BE49-F238E27FC236}">
                <a16:creationId xmlns:a16="http://schemas.microsoft.com/office/drawing/2014/main" id="{A17B7BF9-3B0C-4B53-9040-8554C34E592D}"/>
              </a:ext>
            </a:extLst>
          </p:cNvPr>
          <p:cNvSpPr txBox="1"/>
          <p:nvPr/>
        </p:nvSpPr>
        <p:spPr>
          <a:xfrm>
            <a:off x="6666582" y="4072987"/>
            <a:ext cx="3800815" cy="373179"/>
          </a:xfrm>
          <a:prstGeom prst="rect">
            <a:avLst/>
          </a:prstGeom>
          <a:noFill/>
        </p:spPr>
        <p:txBody>
          <a:bodyPr wrap="square">
            <a:spAutoFit/>
          </a:bodyPr>
          <a:lstStyle>
            <a:defPPr>
              <a:defRPr lang="zh-CN"/>
            </a:defPPr>
            <a:lvl1pPr>
              <a:lnSpc>
                <a:spcPts val="1800"/>
              </a:lnSpc>
              <a:spcAft>
                <a:spcPts val="0"/>
              </a:spcAft>
              <a:defRPr sz="2000" b="1" i="0" spc="300">
                <a:solidFill>
                  <a:srgbClr val="E2641F"/>
                </a:solidFill>
                <a:latin typeface="Nunito" panose="02000503030000020003" pitchFamily="2" charset="0"/>
                <a:ea typeface="Calibri"/>
              </a:defRPr>
            </a:lvl1pPr>
          </a:lstStyle>
          <a:p>
            <a:r>
              <a:rPr lang="en-US" altLang="zh-CN" sz="2800" dirty="0">
                <a:solidFill>
                  <a:schemeClr val="bg1"/>
                </a:solidFill>
                <a:cs typeface="Arial" panose="020B0604020202020204" pitchFamily="34" charset="0"/>
              </a:rPr>
              <a:t>04 </a:t>
            </a:r>
            <a:r>
              <a:rPr dirty="0"/>
              <a:t>Social Confidence</a:t>
            </a:r>
          </a:p>
        </p:txBody>
      </p:sp>
      <p:sp>
        <p:nvSpPr>
          <p:cNvPr id="29" name="TextBox 9">
            <a:extLst>
              <a:ext uri="{FF2B5EF4-FFF2-40B4-BE49-F238E27FC236}">
                <a16:creationId xmlns:a16="http://schemas.microsoft.com/office/drawing/2014/main" id="{621E53D5-2BD0-4CD8-95DE-76AB4CD5DAE6}"/>
              </a:ext>
            </a:extLst>
          </p:cNvPr>
          <p:cNvSpPr txBox="1"/>
          <p:nvPr/>
        </p:nvSpPr>
        <p:spPr>
          <a:xfrm>
            <a:off x="2595154" y="4458258"/>
            <a:ext cx="2501024" cy="1334080"/>
          </a:xfrm>
          <a:prstGeom prst="rect">
            <a:avLst/>
          </a:prstGeom>
          <a:noFill/>
        </p:spPr>
        <p:txBody>
          <a:bodyPr wrap="square" lIns="45720" tIns="18288" rIns="45720" bIns="18288">
            <a:noAutofit/>
          </a:bodyPr>
          <a:lstStyle/>
          <a:p>
            <a:pPr algn="just">
              <a:lnSpc>
                <a:spcPts val="1600"/>
              </a:lnSpc>
              <a:spcAft>
                <a:spcPts val="0"/>
              </a:spcAft>
            </a:pPr>
            <a:r>
              <a:rPr lang="en-US" altLang="zh-CN" sz="1200" b="0" i="0" dirty="0">
                <a:solidFill>
                  <a:srgbClr val="FFF6EC"/>
                </a:solidFill>
                <a:latin typeface="Nunito"/>
                <a:ea typeface="Calibri"/>
              </a:rPr>
              <a:t>Form an extra layer of protective film outside the skin. Proper makeup prevents bacteria, dust, UV rays, and daily radiation from directly reaching…</a:t>
            </a:r>
          </a:p>
        </p:txBody>
      </p:sp>
      <p:sp>
        <p:nvSpPr>
          <p:cNvPr id="30" name="TextBox 21">
            <a:extLst>
              <a:ext uri="{FF2B5EF4-FFF2-40B4-BE49-F238E27FC236}">
                <a16:creationId xmlns:a16="http://schemas.microsoft.com/office/drawing/2014/main" id="{C0558663-D64F-453A-91A2-ADE7D55C9868}"/>
              </a:ext>
            </a:extLst>
          </p:cNvPr>
          <p:cNvSpPr txBox="1"/>
          <p:nvPr/>
        </p:nvSpPr>
        <p:spPr>
          <a:xfrm>
            <a:off x="8094958" y="2100333"/>
            <a:ext cx="2532292" cy="1131424"/>
          </a:xfrm>
          <a:prstGeom prst="rect">
            <a:avLst/>
          </a:prstGeom>
          <a:noFill/>
        </p:spPr>
        <p:txBody>
          <a:bodyPr wrap="square" lIns="45720" tIns="18288" rIns="45720" bIns="18288">
            <a:noAutofit/>
          </a:bodyPr>
          <a:lstStyle>
            <a:defPPr>
              <a:defRPr lang="zh-CN"/>
            </a:defPPr>
            <a:lvl1pPr algn="just">
              <a:lnSpc>
                <a:spcPts val="1600"/>
              </a:lnSpc>
              <a:spcAft>
                <a:spcPts val="0"/>
              </a:spcAft>
              <a:defRPr sz="1200" b="0" i="0">
                <a:solidFill>
                  <a:srgbClr val="FFF6EC"/>
                </a:solidFill>
                <a:latin typeface="Nunito"/>
                <a:ea typeface="Calibri"/>
              </a:defRPr>
            </a:lvl1pPr>
          </a:lstStyle>
          <a:p>
            <a:r>
              <a:rPr dirty="0"/>
              <a:t>Appropriate makeup shows respect and attention to others, highlights your politeness and self-cultivation, and makes your eyes and smile more kind.</a:t>
            </a:r>
          </a:p>
        </p:txBody>
      </p:sp>
      <p:sp>
        <p:nvSpPr>
          <p:cNvPr id="31" name="TextBox 27">
            <a:extLst>
              <a:ext uri="{FF2B5EF4-FFF2-40B4-BE49-F238E27FC236}">
                <a16:creationId xmlns:a16="http://schemas.microsoft.com/office/drawing/2014/main" id="{4642BDD6-1E76-43D5-9EF2-7DE2153B2BE3}"/>
              </a:ext>
            </a:extLst>
          </p:cNvPr>
          <p:cNvSpPr txBox="1"/>
          <p:nvPr/>
        </p:nvSpPr>
        <p:spPr>
          <a:xfrm>
            <a:off x="8094958" y="4721292"/>
            <a:ext cx="2532291" cy="824865"/>
          </a:xfrm>
          <a:prstGeom prst="rect">
            <a:avLst/>
          </a:prstGeom>
          <a:noFill/>
        </p:spPr>
        <p:txBody>
          <a:bodyPr wrap="square" lIns="45720" tIns="18288" rIns="45720" bIns="18288">
            <a:noAutofit/>
          </a:bodyPr>
          <a:lstStyle>
            <a:defPPr>
              <a:defRPr lang="zh-CN"/>
            </a:defPPr>
            <a:lvl1pPr algn="just">
              <a:lnSpc>
                <a:spcPts val="1600"/>
              </a:lnSpc>
              <a:spcAft>
                <a:spcPts val="0"/>
              </a:spcAft>
              <a:defRPr sz="1200" b="0" i="0">
                <a:solidFill>
                  <a:srgbClr val="FFF6EC"/>
                </a:solidFill>
                <a:latin typeface="Nunito"/>
                <a:ea typeface="Calibri"/>
              </a:defRPr>
            </a:lvl1pPr>
          </a:lstStyle>
          <a:p>
            <a:r>
              <a:rPr dirty="0"/>
              <a:t>Makeup can bring out inner confidence and outward polish at any age.</a:t>
            </a:r>
          </a:p>
        </p:txBody>
      </p:sp>
      <p:pic>
        <p:nvPicPr>
          <p:cNvPr id="33" name="图片 32">
            <a:extLst>
              <a:ext uri="{FF2B5EF4-FFF2-40B4-BE49-F238E27FC236}">
                <a16:creationId xmlns:a16="http://schemas.microsoft.com/office/drawing/2014/main" id="{4C663A42-F652-4563-9E1E-46CFE2007FD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2096" y="1990465"/>
            <a:ext cx="1334305" cy="1334305"/>
          </a:xfrm>
          <a:prstGeom prst="rect">
            <a:avLst/>
          </a:prstGeom>
        </p:spPr>
      </p:pic>
      <p:pic>
        <p:nvPicPr>
          <p:cNvPr id="35" name="图片 34">
            <a:extLst>
              <a:ext uri="{FF2B5EF4-FFF2-40B4-BE49-F238E27FC236}">
                <a16:creationId xmlns:a16="http://schemas.microsoft.com/office/drawing/2014/main" id="{9E939EE6-195E-48D2-BC8B-2DCF013D932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2096" y="4406961"/>
            <a:ext cx="1334304" cy="1334304"/>
          </a:xfrm>
          <a:prstGeom prst="rect">
            <a:avLst/>
          </a:prstGeom>
        </p:spPr>
      </p:pic>
      <p:pic>
        <p:nvPicPr>
          <p:cNvPr id="37" name="图片 36">
            <a:extLst>
              <a:ext uri="{FF2B5EF4-FFF2-40B4-BE49-F238E27FC236}">
                <a16:creationId xmlns:a16="http://schemas.microsoft.com/office/drawing/2014/main" id="{A8900A38-62F2-47CA-94B3-5AA140EF736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66582" y="1998891"/>
            <a:ext cx="1334305" cy="1334305"/>
          </a:xfrm>
          <a:prstGeom prst="rect">
            <a:avLst/>
          </a:prstGeom>
        </p:spPr>
      </p:pic>
      <p:pic>
        <p:nvPicPr>
          <p:cNvPr id="39" name="图片 38">
            <a:extLst>
              <a:ext uri="{FF2B5EF4-FFF2-40B4-BE49-F238E27FC236}">
                <a16:creationId xmlns:a16="http://schemas.microsoft.com/office/drawing/2014/main" id="{7E43F7B3-A9D6-4170-A623-A9E1F4A8E3D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691178" y="4466685"/>
            <a:ext cx="1309709" cy="1309709"/>
          </a:xfrm>
          <a:prstGeom prst="rect">
            <a:avLst/>
          </a:prstGeom>
        </p:spPr>
      </p:pic>
      <p:sp>
        <p:nvSpPr>
          <p:cNvPr id="41" name="TextBox 28">
            <a:extLst>
              <a:ext uri="{FF2B5EF4-FFF2-40B4-BE49-F238E27FC236}">
                <a16:creationId xmlns:a16="http://schemas.microsoft.com/office/drawing/2014/main" id="{781CD7E6-F971-44E4-927B-722847293F76}"/>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grpSp>
        <p:nvGrpSpPr>
          <p:cNvPr id="42" name="组合 41">
            <a:extLst>
              <a:ext uri="{FF2B5EF4-FFF2-40B4-BE49-F238E27FC236}">
                <a16:creationId xmlns:a16="http://schemas.microsoft.com/office/drawing/2014/main" id="{367606F7-2278-4DBD-A31E-4C1E5EA54CB7}"/>
              </a:ext>
            </a:extLst>
          </p:cNvPr>
          <p:cNvGrpSpPr/>
          <p:nvPr/>
        </p:nvGrpSpPr>
        <p:grpSpPr>
          <a:xfrm>
            <a:off x="182669" y="164290"/>
            <a:ext cx="1693855" cy="272205"/>
            <a:chOff x="182669" y="164290"/>
            <a:chExt cx="1693855" cy="272205"/>
          </a:xfrm>
        </p:grpSpPr>
        <p:sp>
          <p:nvSpPr>
            <p:cNvPr id="43" name="TextBox 2">
              <a:extLst>
                <a:ext uri="{FF2B5EF4-FFF2-40B4-BE49-F238E27FC236}">
                  <a16:creationId xmlns:a16="http://schemas.microsoft.com/office/drawing/2014/main" id="{8AA02F0E-07A9-4649-A2E3-DD4BC500C01C}"/>
                </a:ext>
              </a:extLst>
            </p:cNvPr>
            <p:cNvSpPr txBox="1"/>
            <p:nvPr/>
          </p:nvSpPr>
          <p:spPr>
            <a:xfrm>
              <a:off x="182669" y="164290"/>
              <a:ext cx="1644885"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01 / WHY MAKEUP</a:t>
              </a:r>
              <a:endParaRPr sz="1400" i="0" dirty="0">
                <a:solidFill>
                  <a:schemeClr val="bg1"/>
                </a:solidFill>
                <a:latin typeface="Nunito" panose="02000503030000020003" pitchFamily="2" charset="0"/>
                <a:ea typeface="Calibri"/>
              </a:endParaRPr>
            </a:p>
          </p:txBody>
        </p:sp>
        <p:sp>
          <p:nvSpPr>
            <p:cNvPr id="44" name="Rectangle 4">
              <a:extLst>
                <a:ext uri="{FF2B5EF4-FFF2-40B4-BE49-F238E27FC236}">
                  <a16:creationId xmlns:a16="http://schemas.microsoft.com/office/drawing/2014/main" id="{20C7163A-8908-4199-8C4B-93C3AC253780}"/>
                </a:ext>
              </a:extLst>
            </p:cNvPr>
            <p:cNvSpPr/>
            <p:nvPr/>
          </p:nvSpPr>
          <p:spPr>
            <a:xfrm>
              <a:off x="230604" y="411095"/>
              <a:ext cx="1645920" cy="25400"/>
            </a:xfrm>
            <a:prstGeom prst="rect">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solidFill>
                  <a:schemeClr val="bg1"/>
                </a:solidFill>
              </a:endParaRPr>
            </a:p>
          </p:txBody>
        </p:sp>
      </p:grpSp>
    </p:spTree>
    <p:extLst>
      <p:ext uri="{BB962C8B-B14F-4D97-AF65-F5344CB8AC3E}">
        <p14:creationId xmlns:p14="http://schemas.microsoft.com/office/powerpoint/2010/main" val="2625776851"/>
      </p:ext>
    </p:extLst>
  </p:cSld>
  <p:clrMapOvr>
    <a:masterClrMapping/>
  </p:clrMapOvr>
  <p:transition spd="slow" advClick="0">
    <p:fade/>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937FEFC3-82EB-490E-B980-22AAB86B50FA}"/>
              </a:ext>
            </a:extLst>
          </p:cNvPr>
          <p:cNvSpPr/>
          <p:nvPr/>
        </p:nvSpPr>
        <p:spPr>
          <a:xfrm>
            <a:off x="-3958" y="8590"/>
            <a:ext cx="1829187" cy="6858000"/>
          </a:xfrm>
          <a:prstGeom prst="rect">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矩形 61">
            <a:extLst>
              <a:ext uri="{FF2B5EF4-FFF2-40B4-BE49-F238E27FC236}">
                <a16:creationId xmlns:a16="http://schemas.microsoft.com/office/drawing/2014/main" id="{2E3661A4-7A1C-44DB-97AF-429D3DC3F38A}"/>
              </a:ext>
            </a:extLst>
          </p:cNvPr>
          <p:cNvSpPr/>
          <p:nvPr/>
        </p:nvSpPr>
        <p:spPr>
          <a:xfrm>
            <a:off x="7720013" y="5340085"/>
            <a:ext cx="4471987" cy="1100958"/>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a:extLst>
              <a:ext uri="{FF2B5EF4-FFF2-40B4-BE49-F238E27FC236}">
                <a16:creationId xmlns:a16="http://schemas.microsoft.com/office/drawing/2014/main" id="{F9B0E6DD-35EC-4939-A98C-47109A381CCD}"/>
              </a:ext>
            </a:extLst>
          </p:cNvPr>
          <p:cNvSpPr/>
          <p:nvPr/>
        </p:nvSpPr>
        <p:spPr>
          <a:xfrm>
            <a:off x="182669" y="3529013"/>
            <a:ext cx="1642560" cy="410062"/>
          </a:xfrm>
          <a:prstGeom prst="rect">
            <a:avLst/>
          </a:pr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 name="TextBox 28">
            <a:extLst>
              <a:ext uri="{FF2B5EF4-FFF2-40B4-BE49-F238E27FC236}">
                <a16:creationId xmlns:a16="http://schemas.microsoft.com/office/drawing/2014/main" id="{6F606303-F079-46E4-BFE9-2BF90EBABB7F}"/>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grpSp>
        <p:nvGrpSpPr>
          <p:cNvPr id="4" name="组合 3">
            <a:extLst>
              <a:ext uri="{FF2B5EF4-FFF2-40B4-BE49-F238E27FC236}">
                <a16:creationId xmlns:a16="http://schemas.microsoft.com/office/drawing/2014/main" id="{578CE2CF-F9C2-42F3-BB72-9E2B717D491D}"/>
              </a:ext>
            </a:extLst>
          </p:cNvPr>
          <p:cNvGrpSpPr/>
          <p:nvPr/>
        </p:nvGrpSpPr>
        <p:grpSpPr>
          <a:xfrm>
            <a:off x="182669" y="164290"/>
            <a:ext cx="2079519" cy="259505"/>
            <a:chOff x="182669" y="164290"/>
            <a:chExt cx="2079519" cy="259505"/>
          </a:xfrm>
        </p:grpSpPr>
        <p:sp>
          <p:nvSpPr>
            <p:cNvPr id="5" name="TextBox 2">
              <a:extLst>
                <a:ext uri="{FF2B5EF4-FFF2-40B4-BE49-F238E27FC236}">
                  <a16:creationId xmlns:a16="http://schemas.microsoft.com/office/drawing/2014/main" id="{FF8DC920-BC96-4643-A9FC-7882384359FD}"/>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05 / SKIN PREP</a:t>
              </a:r>
              <a:endParaRPr sz="1400" i="0" dirty="0">
                <a:solidFill>
                  <a:schemeClr val="bg1"/>
                </a:solidFill>
                <a:latin typeface="Nunito" panose="02000503030000020003" pitchFamily="2" charset="0"/>
                <a:ea typeface="Calibri"/>
              </a:endParaRPr>
            </a:p>
          </p:txBody>
        </p:sp>
        <p:cxnSp>
          <p:nvCxnSpPr>
            <p:cNvPr id="6" name="直接连接符 5">
              <a:extLst>
                <a:ext uri="{FF2B5EF4-FFF2-40B4-BE49-F238E27FC236}">
                  <a16:creationId xmlns:a16="http://schemas.microsoft.com/office/drawing/2014/main" id="{C3500FF5-36EB-454D-A922-5F6A28E98EF2}"/>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7" name="组合 6">
            <a:extLst>
              <a:ext uri="{FF2B5EF4-FFF2-40B4-BE49-F238E27FC236}">
                <a16:creationId xmlns:a16="http://schemas.microsoft.com/office/drawing/2014/main" id="{16046461-F1A5-401D-865A-86CF28AB13C5}"/>
              </a:ext>
            </a:extLst>
          </p:cNvPr>
          <p:cNvGrpSpPr/>
          <p:nvPr/>
        </p:nvGrpSpPr>
        <p:grpSpPr>
          <a:xfrm>
            <a:off x="3642191" y="188574"/>
            <a:ext cx="6845144" cy="761747"/>
            <a:chOff x="3671888" y="294042"/>
            <a:chExt cx="6845144" cy="761747"/>
          </a:xfrm>
        </p:grpSpPr>
        <p:sp>
          <p:nvSpPr>
            <p:cNvPr id="8" name="文本框 7">
              <a:extLst>
                <a:ext uri="{FF2B5EF4-FFF2-40B4-BE49-F238E27FC236}">
                  <a16:creationId xmlns:a16="http://schemas.microsoft.com/office/drawing/2014/main" id="{171BC6AE-951C-4154-A81E-AD2DB587D4DE}"/>
                </a:ext>
              </a:extLst>
            </p:cNvPr>
            <p:cNvSpPr txBox="1"/>
            <p:nvPr/>
          </p:nvSpPr>
          <p:spPr>
            <a:xfrm>
              <a:off x="3671888" y="294042"/>
              <a:ext cx="6845144"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Basics first, extras later</a:t>
              </a:r>
              <a:endParaRPr lang="zh-CN" altLang="en-US" dirty="0"/>
            </a:p>
          </p:txBody>
        </p:sp>
        <p:sp>
          <p:nvSpPr>
            <p:cNvPr id="9" name="文本框 8">
              <a:extLst>
                <a:ext uri="{FF2B5EF4-FFF2-40B4-BE49-F238E27FC236}">
                  <a16:creationId xmlns:a16="http://schemas.microsoft.com/office/drawing/2014/main" id="{46A2744B-FF38-4A0C-BB01-2EF33BC5B20D}"/>
                </a:ext>
              </a:extLst>
            </p:cNvPr>
            <p:cNvSpPr txBox="1"/>
            <p:nvPr/>
          </p:nvSpPr>
          <p:spPr>
            <a:xfrm>
              <a:off x="3781424" y="824957"/>
              <a:ext cx="6243636"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Double-cleanse only for makeup or heavy SPF.</a:t>
              </a:r>
            </a:p>
          </p:txBody>
        </p:sp>
      </p:grpSp>
      <p:sp>
        <p:nvSpPr>
          <p:cNvPr id="10" name="文本框 9">
            <a:extLst>
              <a:ext uri="{FF2B5EF4-FFF2-40B4-BE49-F238E27FC236}">
                <a16:creationId xmlns:a16="http://schemas.microsoft.com/office/drawing/2014/main" id="{FB38EA7B-BB00-4704-B77A-548108D4C089}"/>
              </a:ext>
            </a:extLst>
          </p:cNvPr>
          <p:cNvSpPr txBox="1"/>
          <p:nvPr/>
        </p:nvSpPr>
        <p:spPr>
          <a:xfrm>
            <a:off x="-3957" y="427526"/>
            <a:ext cx="1829186" cy="305533"/>
          </a:xfrm>
          <a:prstGeom prst="rect">
            <a:avLst/>
          </a:prstGeom>
          <a:noFill/>
        </p:spPr>
        <p:txBody>
          <a:bodyPr wrap="square">
            <a:spAutoFit/>
          </a:bodyPr>
          <a:lstStyle/>
          <a:p>
            <a:pPr algn="r">
              <a:lnSpc>
                <a:spcPts val="1600"/>
              </a:lnSpc>
            </a:pPr>
            <a:r>
              <a:rPr lang="en-US" altLang="zh-CN" sz="1600" dirty="0">
                <a:solidFill>
                  <a:srgbClr val="FFFF00"/>
                </a:solidFill>
                <a:latin typeface="Nunito" panose="02000503030000020003" pitchFamily="2" charset="0"/>
              </a:rPr>
              <a:t>NIGHT ROUTINE</a:t>
            </a:r>
            <a:endParaRPr lang="zh-CN" altLang="en-US" sz="1600" dirty="0">
              <a:solidFill>
                <a:srgbClr val="FFFF00"/>
              </a:solidFill>
              <a:latin typeface="Nunito" panose="02000503030000020003" pitchFamily="2" charset="0"/>
            </a:endParaRPr>
          </a:p>
        </p:txBody>
      </p:sp>
      <p:sp>
        <p:nvSpPr>
          <p:cNvPr id="11" name="Freeform 224">
            <a:extLst>
              <a:ext uri="{FF2B5EF4-FFF2-40B4-BE49-F238E27FC236}">
                <a16:creationId xmlns:a16="http://schemas.microsoft.com/office/drawing/2014/main" id="{A678A26F-6F47-4515-B709-5C2E8A56B978}"/>
              </a:ext>
            </a:extLst>
          </p:cNvPr>
          <p:cNvSpPr/>
          <p:nvPr/>
        </p:nvSpPr>
        <p:spPr bwMode="auto">
          <a:xfrm rot="12778972">
            <a:off x="3201108" y="320349"/>
            <a:ext cx="378426" cy="612688"/>
          </a:xfrm>
          <a:custGeom>
            <a:avLst/>
            <a:gdLst>
              <a:gd name="T0" fmla="*/ 149 w 185"/>
              <a:gd name="T1" fmla="*/ 36 h 300"/>
              <a:gd name="T2" fmla="*/ 185 w 185"/>
              <a:gd name="T3" fmla="*/ 9 h 300"/>
              <a:gd name="T4" fmla="*/ 57 w 185"/>
              <a:gd name="T5" fmla="*/ 48 h 300"/>
              <a:gd name="T6" fmla="*/ 57 w 185"/>
              <a:gd name="T7" fmla="*/ 252 h 300"/>
              <a:gd name="T8" fmla="*/ 185 w 185"/>
              <a:gd name="T9" fmla="*/ 292 h 300"/>
              <a:gd name="T10" fmla="*/ 149 w 185"/>
              <a:gd name="T11" fmla="*/ 265 h 300"/>
              <a:gd name="T12" fmla="*/ 149 w 185"/>
              <a:gd name="T13" fmla="*/ 36 h 300"/>
            </a:gdLst>
            <a:ahLst/>
            <a:cxnLst>
              <a:cxn ang="0">
                <a:pos x="T0" y="T1"/>
              </a:cxn>
              <a:cxn ang="0">
                <a:pos x="T2" y="T3"/>
              </a:cxn>
              <a:cxn ang="0">
                <a:pos x="T4" y="T5"/>
              </a:cxn>
              <a:cxn ang="0">
                <a:pos x="T6" y="T7"/>
              </a:cxn>
              <a:cxn ang="0">
                <a:pos x="T8" y="T9"/>
              </a:cxn>
              <a:cxn ang="0">
                <a:pos x="T10" y="T11"/>
              </a:cxn>
              <a:cxn ang="0">
                <a:pos x="T12" y="T13"/>
              </a:cxn>
            </a:cxnLst>
            <a:rect l="0" t="0" r="r" b="b"/>
            <a:pathLst>
              <a:path w="185" h="300">
                <a:moveTo>
                  <a:pt x="149" y="36"/>
                </a:moveTo>
                <a:cubicBezTo>
                  <a:pt x="160" y="25"/>
                  <a:pt x="172" y="16"/>
                  <a:pt x="185" y="9"/>
                </a:cubicBezTo>
                <a:cubicBezTo>
                  <a:pt x="140" y="0"/>
                  <a:pt x="92" y="14"/>
                  <a:pt x="57" y="48"/>
                </a:cubicBezTo>
                <a:cubicBezTo>
                  <a:pt x="0" y="105"/>
                  <a:pt x="0" y="196"/>
                  <a:pt x="57" y="252"/>
                </a:cubicBezTo>
                <a:cubicBezTo>
                  <a:pt x="92" y="287"/>
                  <a:pt x="140" y="300"/>
                  <a:pt x="185" y="292"/>
                </a:cubicBezTo>
                <a:cubicBezTo>
                  <a:pt x="172" y="285"/>
                  <a:pt x="160" y="276"/>
                  <a:pt x="149" y="265"/>
                </a:cubicBezTo>
                <a:cubicBezTo>
                  <a:pt x="86" y="202"/>
                  <a:pt x="86" y="99"/>
                  <a:pt x="149" y="36"/>
                </a:cubicBezTo>
                <a:close/>
              </a:path>
            </a:pathLst>
          </a:custGeom>
          <a:solidFill>
            <a:srgbClr val="F4B860"/>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12" name="文本框 11">
            <a:extLst>
              <a:ext uri="{FF2B5EF4-FFF2-40B4-BE49-F238E27FC236}">
                <a16:creationId xmlns:a16="http://schemas.microsoft.com/office/drawing/2014/main" id="{E7135330-EFF0-4D6B-80E8-A94A6896FAB5}"/>
              </a:ext>
            </a:extLst>
          </p:cNvPr>
          <p:cNvSpPr txBox="1"/>
          <p:nvPr/>
        </p:nvSpPr>
        <p:spPr>
          <a:xfrm>
            <a:off x="3028949" y="1431106"/>
            <a:ext cx="8120064" cy="357790"/>
          </a:xfrm>
          <a:prstGeom prst="rect">
            <a:avLst/>
          </a:prstGeom>
          <a:noFill/>
        </p:spPr>
        <p:txBody>
          <a:bodyPr wrap="square">
            <a:spAutoFit/>
          </a:bodyPr>
          <a:lstStyle/>
          <a:p>
            <a:pPr algn="l">
              <a:lnSpc>
                <a:spcPts val="1800"/>
              </a:lnSpc>
              <a:spcAft>
                <a:spcPts val="0"/>
              </a:spcAft>
            </a:pPr>
            <a:r>
              <a:rPr lang="en-US" altLang="zh-CN" sz="2400" b="1" i="0" spc="300" dirty="0">
                <a:solidFill>
                  <a:srgbClr val="FFC000"/>
                </a:solidFill>
                <a:latin typeface="Nunito" panose="02000503030000020003" pitchFamily="2" charset="0"/>
                <a:ea typeface="Calibri"/>
              </a:rPr>
              <a:t>For two weeks: cleanser, moisturizer, SPF.</a:t>
            </a:r>
            <a:endParaRPr lang="en-US" altLang="zh-CN" sz="2400" b="1" spc="300" dirty="0">
              <a:solidFill>
                <a:srgbClr val="FFC000"/>
              </a:solidFill>
              <a:latin typeface="Nunito" panose="02000503030000020003" pitchFamily="2" charset="0"/>
            </a:endParaRPr>
          </a:p>
        </p:txBody>
      </p:sp>
      <p:sp>
        <p:nvSpPr>
          <p:cNvPr id="22" name="文本框 21">
            <a:extLst>
              <a:ext uri="{FF2B5EF4-FFF2-40B4-BE49-F238E27FC236}">
                <a16:creationId xmlns:a16="http://schemas.microsoft.com/office/drawing/2014/main" id="{D06FE199-CF8B-45AD-B09F-DF9FCF6FCA2A}"/>
              </a:ext>
            </a:extLst>
          </p:cNvPr>
          <p:cNvSpPr txBox="1"/>
          <p:nvPr/>
        </p:nvSpPr>
        <p:spPr>
          <a:xfrm>
            <a:off x="11248" y="1708970"/>
            <a:ext cx="1680291" cy="2192908"/>
          </a:xfrm>
          <a:prstGeom prst="rect">
            <a:avLst/>
          </a:prstGeom>
          <a:noFill/>
        </p:spPr>
        <p:txBody>
          <a:bodyPr wrap="square">
            <a:spAutoFit/>
          </a:bodyPr>
          <a:lstStyle/>
          <a:p>
            <a:pPr algn="r">
              <a:lnSpc>
                <a:spcPct val="200000"/>
              </a:lnSpc>
            </a:pPr>
            <a:r>
              <a:rPr lang="en-US" altLang="zh-CN" sz="1400" dirty="0">
                <a:solidFill>
                  <a:srgbClr val="F4B860"/>
                </a:solidFill>
                <a:latin typeface="Nunito" panose="02000503030000020003" pitchFamily="2" charset="0"/>
              </a:rPr>
              <a:t>Break it down</a:t>
            </a:r>
          </a:p>
          <a:p>
            <a:pPr algn="r">
              <a:lnSpc>
                <a:spcPct val="200000"/>
              </a:lnSpc>
            </a:pPr>
            <a:r>
              <a:rPr lang="en-US" altLang="zh-CN" sz="1400" dirty="0">
                <a:solidFill>
                  <a:srgbClr val="F4B860"/>
                </a:solidFill>
                <a:latin typeface="Nunito" panose="02000503030000020003" pitchFamily="2" charset="0"/>
              </a:rPr>
              <a:t>Cleanse</a:t>
            </a:r>
          </a:p>
          <a:p>
            <a:pPr algn="r">
              <a:lnSpc>
                <a:spcPct val="200000"/>
              </a:lnSpc>
            </a:pPr>
            <a:r>
              <a:rPr lang="en-US" altLang="zh-CN" sz="1400" dirty="0">
                <a:solidFill>
                  <a:srgbClr val="F4B860"/>
                </a:solidFill>
                <a:latin typeface="Nunito" panose="02000503030000020003" pitchFamily="2" charset="0"/>
              </a:rPr>
              <a:t>Pick One</a:t>
            </a:r>
          </a:p>
          <a:p>
            <a:pPr algn="r">
              <a:lnSpc>
                <a:spcPct val="200000"/>
              </a:lnSpc>
            </a:pPr>
            <a:r>
              <a:rPr lang="en-US" altLang="zh-CN" sz="1400" dirty="0">
                <a:solidFill>
                  <a:srgbClr val="F4B860"/>
                </a:solidFill>
                <a:latin typeface="Nunito" panose="02000503030000020003" pitchFamily="2" charset="0"/>
              </a:rPr>
              <a:t>Finish </a:t>
            </a:r>
          </a:p>
          <a:p>
            <a:pPr algn="r">
              <a:lnSpc>
                <a:spcPct val="200000"/>
              </a:lnSpc>
            </a:pPr>
            <a:r>
              <a:rPr lang="en-US" altLang="zh-CN" sz="1400" b="1" dirty="0">
                <a:solidFill>
                  <a:srgbClr val="FFF6EC"/>
                </a:solidFill>
                <a:latin typeface="Nunito" panose="02000503030000020003" pitchFamily="2" charset="0"/>
              </a:rPr>
              <a:t>Optional extras</a:t>
            </a:r>
            <a:endParaRPr lang="zh-CN" altLang="en-US" sz="1400" b="1" dirty="0">
              <a:solidFill>
                <a:srgbClr val="FFF6EC"/>
              </a:solidFill>
              <a:latin typeface="Nunito" panose="02000503030000020003" pitchFamily="2" charset="0"/>
            </a:endParaRPr>
          </a:p>
        </p:txBody>
      </p:sp>
      <p:grpSp>
        <p:nvGrpSpPr>
          <p:cNvPr id="23" name="组合 22">
            <a:extLst>
              <a:ext uri="{FF2B5EF4-FFF2-40B4-BE49-F238E27FC236}">
                <a16:creationId xmlns:a16="http://schemas.microsoft.com/office/drawing/2014/main" id="{F708A33E-5C40-4DE7-A299-79535AC5FD6F}"/>
              </a:ext>
            </a:extLst>
          </p:cNvPr>
          <p:cNvGrpSpPr/>
          <p:nvPr/>
        </p:nvGrpSpPr>
        <p:grpSpPr>
          <a:xfrm>
            <a:off x="315276" y="3115058"/>
            <a:ext cx="274578" cy="410062"/>
            <a:chOff x="57710" y="1804852"/>
            <a:chExt cx="274578" cy="410062"/>
          </a:xfrm>
        </p:grpSpPr>
        <p:sp>
          <p:nvSpPr>
            <p:cNvPr id="24" name="Freeform 59">
              <a:extLst>
                <a:ext uri="{FF2B5EF4-FFF2-40B4-BE49-F238E27FC236}">
                  <a16:creationId xmlns:a16="http://schemas.microsoft.com/office/drawing/2014/main" id="{A6B88FC1-393D-4861-BF61-BC25CBCA1AA8}"/>
                </a:ext>
              </a:extLst>
            </p:cNvPr>
            <p:cNvSpPr>
              <a:spLocks noEditPoints="1"/>
            </p:cNvSpPr>
            <p:nvPr/>
          </p:nvSpPr>
          <p:spPr bwMode="auto">
            <a:xfrm>
              <a:off x="57710" y="1804852"/>
              <a:ext cx="274578" cy="410062"/>
            </a:xfrm>
            <a:custGeom>
              <a:avLst/>
              <a:gdLst>
                <a:gd name="T0" fmla="*/ 64 w 64"/>
                <a:gd name="T1" fmla="*/ 32 h 96"/>
                <a:gd name="T2" fmla="*/ 32 w 64"/>
                <a:gd name="T3" fmla="*/ 0 h 96"/>
                <a:gd name="T4" fmla="*/ 0 w 64"/>
                <a:gd name="T5" fmla="*/ 32 h 96"/>
                <a:gd name="T6" fmla="*/ 4 w 64"/>
                <a:gd name="T7" fmla="*/ 48 h 96"/>
                <a:gd name="T8" fmla="*/ 4 w 64"/>
                <a:gd name="T9" fmla="*/ 48 h 96"/>
                <a:gd name="T10" fmla="*/ 32 w 64"/>
                <a:gd name="T11" fmla="*/ 96 h 96"/>
                <a:gd name="T12" fmla="*/ 60 w 64"/>
                <a:gd name="T13" fmla="*/ 48 h 96"/>
                <a:gd name="T14" fmla="*/ 60 w 64"/>
                <a:gd name="T15" fmla="*/ 48 h 96"/>
                <a:gd name="T16" fmla="*/ 64 w 64"/>
                <a:gd name="T17" fmla="*/ 32 h 96"/>
                <a:gd name="T18" fmla="*/ 53 w 64"/>
                <a:gd name="T19" fmla="*/ 52 h 96"/>
                <a:gd name="T20" fmla="*/ 32 w 64"/>
                <a:gd name="T21" fmla="*/ 88 h 96"/>
                <a:gd name="T22" fmla="*/ 11 w 64"/>
                <a:gd name="T23" fmla="*/ 52 h 96"/>
                <a:gd name="T24" fmla="*/ 11 w 64"/>
                <a:gd name="T25" fmla="*/ 52 h 96"/>
                <a:gd name="T26" fmla="*/ 8 w 64"/>
                <a:gd name="T27" fmla="*/ 46 h 96"/>
                <a:gd name="T28" fmla="*/ 4 w 64"/>
                <a:gd name="T29" fmla="*/ 32 h 96"/>
                <a:gd name="T30" fmla="*/ 32 w 64"/>
                <a:gd name="T31" fmla="*/ 4 h 96"/>
                <a:gd name="T32" fmla="*/ 60 w 64"/>
                <a:gd name="T33" fmla="*/ 32 h 96"/>
                <a:gd name="T34" fmla="*/ 56 w 64"/>
                <a:gd name="T35" fmla="*/ 46 h 96"/>
                <a:gd name="T36" fmla="*/ 53 w 64"/>
                <a:gd name="T37" fmla="*/ 5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96">
                  <a:moveTo>
                    <a:pt x="64" y="32"/>
                  </a:moveTo>
                  <a:cubicBezTo>
                    <a:pt x="64" y="14"/>
                    <a:pt x="50" y="0"/>
                    <a:pt x="32" y="0"/>
                  </a:cubicBezTo>
                  <a:cubicBezTo>
                    <a:pt x="14" y="0"/>
                    <a:pt x="0" y="14"/>
                    <a:pt x="0" y="32"/>
                  </a:cubicBezTo>
                  <a:cubicBezTo>
                    <a:pt x="0" y="38"/>
                    <a:pt x="2" y="43"/>
                    <a:pt x="4" y="48"/>
                  </a:cubicBezTo>
                  <a:cubicBezTo>
                    <a:pt x="4" y="48"/>
                    <a:pt x="4" y="48"/>
                    <a:pt x="4" y="48"/>
                  </a:cubicBezTo>
                  <a:cubicBezTo>
                    <a:pt x="32" y="96"/>
                    <a:pt x="32" y="96"/>
                    <a:pt x="32" y="96"/>
                  </a:cubicBezTo>
                  <a:cubicBezTo>
                    <a:pt x="60" y="48"/>
                    <a:pt x="60" y="48"/>
                    <a:pt x="60" y="48"/>
                  </a:cubicBezTo>
                  <a:cubicBezTo>
                    <a:pt x="60" y="48"/>
                    <a:pt x="60" y="48"/>
                    <a:pt x="60" y="48"/>
                  </a:cubicBezTo>
                  <a:cubicBezTo>
                    <a:pt x="62" y="43"/>
                    <a:pt x="64" y="38"/>
                    <a:pt x="64" y="32"/>
                  </a:cubicBezTo>
                  <a:close/>
                  <a:moveTo>
                    <a:pt x="53" y="52"/>
                  </a:moveTo>
                  <a:cubicBezTo>
                    <a:pt x="32" y="88"/>
                    <a:pt x="32" y="88"/>
                    <a:pt x="32" y="88"/>
                  </a:cubicBezTo>
                  <a:cubicBezTo>
                    <a:pt x="11" y="52"/>
                    <a:pt x="11" y="52"/>
                    <a:pt x="11" y="52"/>
                  </a:cubicBezTo>
                  <a:cubicBezTo>
                    <a:pt x="11" y="52"/>
                    <a:pt x="11" y="52"/>
                    <a:pt x="11" y="52"/>
                  </a:cubicBezTo>
                  <a:cubicBezTo>
                    <a:pt x="8" y="46"/>
                    <a:pt x="8" y="46"/>
                    <a:pt x="8" y="46"/>
                  </a:cubicBezTo>
                  <a:cubicBezTo>
                    <a:pt x="5" y="42"/>
                    <a:pt x="4" y="37"/>
                    <a:pt x="4" y="32"/>
                  </a:cubicBezTo>
                  <a:cubicBezTo>
                    <a:pt x="4" y="17"/>
                    <a:pt x="17" y="4"/>
                    <a:pt x="32" y="4"/>
                  </a:cubicBezTo>
                  <a:cubicBezTo>
                    <a:pt x="47" y="4"/>
                    <a:pt x="60" y="17"/>
                    <a:pt x="60" y="32"/>
                  </a:cubicBezTo>
                  <a:cubicBezTo>
                    <a:pt x="60" y="37"/>
                    <a:pt x="59" y="42"/>
                    <a:pt x="56" y="46"/>
                  </a:cubicBezTo>
                  <a:cubicBezTo>
                    <a:pt x="53" y="52"/>
                    <a:pt x="53" y="52"/>
                    <a:pt x="53" y="5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60">
              <a:extLst>
                <a:ext uri="{FF2B5EF4-FFF2-40B4-BE49-F238E27FC236}">
                  <a16:creationId xmlns:a16="http://schemas.microsoft.com/office/drawing/2014/main" id="{C05EBA0D-F48D-4C5C-A684-E1B34F57E08C}"/>
                </a:ext>
              </a:extLst>
            </p:cNvPr>
            <p:cNvSpPr>
              <a:spLocks noEditPoints="1"/>
            </p:cNvSpPr>
            <p:nvPr/>
          </p:nvSpPr>
          <p:spPr bwMode="auto">
            <a:xfrm>
              <a:off x="110096" y="1848207"/>
              <a:ext cx="169805" cy="171612"/>
            </a:xfrm>
            <a:custGeom>
              <a:avLst/>
              <a:gdLst>
                <a:gd name="T0" fmla="*/ 20 w 40"/>
                <a:gd name="T1" fmla="*/ 0 h 40"/>
                <a:gd name="T2" fmla="*/ 0 w 40"/>
                <a:gd name="T3" fmla="*/ 20 h 40"/>
                <a:gd name="T4" fmla="*/ 20 w 40"/>
                <a:gd name="T5" fmla="*/ 40 h 40"/>
                <a:gd name="T6" fmla="*/ 40 w 40"/>
                <a:gd name="T7" fmla="*/ 20 h 40"/>
                <a:gd name="T8" fmla="*/ 20 w 40"/>
                <a:gd name="T9" fmla="*/ 0 h 40"/>
                <a:gd name="T10" fmla="*/ 20 w 40"/>
                <a:gd name="T11" fmla="*/ 36 h 40"/>
                <a:gd name="T12" fmla="*/ 4 w 40"/>
                <a:gd name="T13" fmla="*/ 20 h 40"/>
                <a:gd name="T14" fmla="*/ 20 w 40"/>
                <a:gd name="T15" fmla="*/ 4 h 40"/>
                <a:gd name="T16" fmla="*/ 36 w 40"/>
                <a:gd name="T17" fmla="*/ 20 h 40"/>
                <a:gd name="T18" fmla="*/ 20 w 40"/>
                <a:gd name="T19" fmla="*/ 3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0">
                  <a:moveTo>
                    <a:pt x="20" y="0"/>
                  </a:moveTo>
                  <a:cubicBezTo>
                    <a:pt x="9" y="0"/>
                    <a:pt x="0" y="9"/>
                    <a:pt x="0" y="20"/>
                  </a:cubicBezTo>
                  <a:cubicBezTo>
                    <a:pt x="0" y="31"/>
                    <a:pt x="9" y="40"/>
                    <a:pt x="20" y="40"/>
                  </a:cubicBezTo>
                  <a:cubicBezTo>
                    <a:pt x="31" y="40"/>
                    <a:pt x="40" y="31"/>
                    <a:pt x="40" y="20"/>
                  </a:cubicBezTo>
                  <a:cubicBezTo>
                    <a:pt x="40" y="9"/>
                    <a:pt x="31" y="0"/>
                    <a:pt x="20" y="0"/>
                  </a:cubicBezTo>
                  <a:close/>
                  <a:moveTo>
                    <a:pt x="20" y="36"/>
                  </a:moveTo>
                  <a:cubicBezTo>
                    <a:pt x="11" y="36"/>
                    <a:pt x="4" y="29"/>
                    <a:pt x="4" y="20"/>
                  </a:cubicBezTo>
                  <a:cubicBezTo>
                    <a:pt x="4" y="11"/>
                    <a:pt x="11" y="4"/>
                    <a:pt x="20" y="4"/>
                  </a:cubicBezTo>
                  <a:cubicBezTo>
                    <a:pt x="29" y="4"/>
                    <a:pt x="36" y="11"/>
                    <a:pt x="36" y="20"/>
                  </a:cubicBezTo>
                  <a:cubicBezTo>
                    <a:pt x="36" y="29"/>
                    <a:pt x="29" y="36"/>
                    <a:pt x="20"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61" name="组合 60">
            <a:extLst>
              <a:ext uri="{FF2B5EF4-FFF2-40B4-BE49-F238E27FC236}">
                <a16:creationId xmlns:a16="http://schemas.microsoft.com/office/drawing/2014/main" id="{86D117B4-DABD-4C6A-BD63-B087D016133C}"/>
              </a:ext>
            </a:extLst>
          </p:cNvPr>
          <p:cNvGrpSpPr/>
          <p:nvPr/>
        </p:nvGrpSpPr>
        <p:grpSpPr>
          <a:xfrm>
            <a:off x="7944347" y="5340085"/>
            <a:ext cx="3965010" cy="1038041"/>
            <a:chOff x="7388791" y="5426894"/>
            <a:chExt cx="3965010" cy="1038041"/>
          </a:xfrm>
        </p:grpSpPr>
        <p:sp>
          <p:nvSpPr>
            <p:cNvPr id="28" name="文本框 27">
              <a:extLst>
                <a:ext uri="{FF2B5EF4-FFF2-40B4-BE49-F238E27FC236}">
                  <a16:creationId xmlns:a16="http://schemas.microsoft.com/office/drawing/2014/main" id="{A4D0C74A-9189-4F41-9692-23AA97209244}"/>
                </a:ext>
              </a:extLst>
            </p:cNvPr>
            <p:cNvSpPr txBox="1"/>
            <p:nvPr/>
          </p:nvSpPr>
          <p:spPr>
            <a:xfrm>
              <a:off x="7777193" y="5426894"/>
              <a:ext cx="3576608" cy="1038041"/>
            </a:xfrm>
            <a:prstGeom prst="rect">
              <a:avLst/>
            </a:prstGeom>
            <a:noFill/>
          </p:spPr>
          <p:txBody>
            <a:bodyPr wrap="square">
              <a:spAutoFit/>
            </a:bodyPr>
            <a:lstStyle/>
            <a:p>
              <a:pPr algn="just">
                <a:lnSpc>
                  <a:spcPct val="120000"/>
                </a:lnSpc>
                <a:spcAft>
                  <a:spcPts val="0"/>
                </a:spcAft>
              </a:pPr>
              <a:r>
                <a:rPr lang="en-US" altLang="zh-CN" sz="2000" b="1" i="0" dirty="0">
                  <a:solidFill>
                    <a:srgbClr val="F4B860"/>
                  </a:solidFill>
                  <a:latin typeface="Nunito" panose="02000503030000020003" pitchFamily="2" charset="0"/>
                  <a:ea typeface="Calibri"/>
                </a:rPr>
                <a:t>Beginner rule: </a:t>
              </a:r>
            </a:p>
            <a:p>
              <a:pPr algn="just">
                <a:lnSpc>
                  <a:spcPct val="120000"/>
                </a:lnSpc>
                <a:spcAft>
                  <a:spcPts val="0"/>
                </a:spcAft>
              </a:pPr>
              <a:r>
                <a:rPr lang="en-US" altLang="zh-CN" sz="1600" i="0" dirty="0">
                  <a:solidFill>
                    <a:srgbClr val="FFF6EC"/>
                  </a:solidFill>
                  <a:latin typeface="Nunito" panose="02000503030000020003" pitchFamily="2" charset="0"/>
                  <a:ea typeface="Calibri"/>
                </a:rPr>
                <a:t>steady beats intense, and consistent beats complicated.</a:t>
              </a:r>
            </a:p>
          </p:txBody>
        </p:sp>
        <p:sp>
          <p:nvSpPr>
            <p:cNvPr id="29" name="Freeform 123">
              <a:extLst>
                <a:ext uri="{FF2B5EF4-FFF2-40B4-BE49-F238E27FC236}">
                  <a16:creationId xmlns:a16="http://schemas.microsoft.com/office/drawing/2014/main" id="{EA607830-BBFA-45C3-90CF-D06A38DA836F}"/>
                </a:ext>
              </a:extLst>
            </p:cNvPr>
            <p:cNvSpPr>
              <a:spLocks noEditPoints="1"/>
            </p:cNvSpPr>
            <p:nvPr/>
          </p:nvSpPr>
          <p:spPr bwMode="auto">
            <a:xfrm>
              <a:off x="7388791" y="5574409"/>
              <a:ext cx="377546" cy="325159"/>
            </a:xfrm>
            <a:custGeom>
              <a:avLst/>
              <a:gdLst>
                <a:gd name="T0" fmla="*/ 66 w 88"/>
                <a:gd name="T1" fmla="*/ 4 h 76"/>
                <a:gd name="T2" fmla="*/ 84 w 88"/>
                <a:gd name="T3" fmla="*/ 22 h 76"/>
                <a:gd name="T4" fmla="*/ 83 w 88"/>
                <a:gd name="T5" fmla="*/ 28 h 76"/>
                <a:gd name="T6" fmla="*/ 44 w 88"/>
                <a:gd name="T7" fmla="*/ 71 h 76"/>
                <a:gd name="T8" fmla="*/ 5 w 88"/>
                <a:gd name="T9" fmla="*/ 28 h 76"/>
                <a:gd name="T10" fmla="*/ 4 w 88"/>
                <a:gd name="T11" fmla="*/ 22 h 76"/>
                <a:gd name="T12" fmla="*/ 22 w 88"/>
                <a:gd name="T13" fmla="*/ 4 h 76"/>
                <a:gd name="T14" fmla="*/ 40 w 88"/>
                <a:gd name="T15" fmla="*/ 22 h 76"/>
                <a:gd name="T16" fmla="*/ 48 w 88"/>
                <a:gd name="T17" fmla="*/ 22 h 76"/>
                <a:gd name="T18" fmla="*/ 66 w 88"/>
                <a:gd name="T19" fmla="*/ 4 h 76"/>
                <a:gd name="T20" fmla="*/ 66 w 88"/>
                <a:gd name="T21" fmla="*/ 0 h 76"/>
                <a:gd name="T22" fmla="*/ 44 w 88"/>
                <a:gd name="T23" fmla="*/ 22 h 76"/>
                <a:gd name="T24" fmla="*/ 22 w 88"/>
                <a:gd name="T25" fmla="*/ 0 h 76"/>
                <a:gd name="T26" fmla="*/ 0 w 88"/>
                <a:gd name="T27" fmla="*/ 22 h 76"/>
                <a:gd name="T28" fmla="*/ 1 w 88"/>
                <a:gd name="T29" fmla="*/ 29 h 76"/>
                <a:gd name="T30" fmla="*/ 44 w 88"/>
                <a:gd name="T31" fmla="*/ 76 h 76"/>
                <a:gd name="T32" fmla="*/ 87 w 88"/>
                <a:gd name="T33" fmla="*/ 29 h 76"/>
                <a:gd name="T34" fmla="*/ 88 w 88"/>
                <a:gd name="T35" fmla="*/ 22 h 76"/>
                <a:gd name="T36" fmla="*/ 66 w 88"/>
                <a:gd name="T37"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8" h="76">
                  <a:moveTo>
                    <a:pt x="66" y="4"/>
                  </a:moveTo>
                  <a:cubicBezTo>
                    <a:pt x="76" y="4"/>
                    <a:pt x="84" y="12"/>
                    <a:pt x="84" y="22"/>
                  </a:cubicBezTo>
                  <a:cubicBezTo>
                    <a:pt x="84" y="24"/>
                    <a:pt x="84" y="26"/>
                    <a:pt x="83" y="28"/>
                  </a:cubicBezTo>
                  <a:cubicBezTo>
                    <a:pt x="77" y="45"/>
                    <a:pt x="52" y="65"/>
                    <a:pt x="44" y="71"/>
                  </a:cubicBezTo>
                  <a:cubicBezTo>
                    <a:pt x="36" y="65"/>
                    <a:pt x="11" y="45"/>
                    <a:pt x="5" y="28"/>
                  </a:cubicBezTo>
                  <a:cubicBezTo>
                    <a:pt x="4" y="26"/>
                    <a:pt x="4" y="24"/>
                    <a:pt x="4" y="22"/>
                  </a:cubicBezTo>
                  <a:cubicBezTo>
                    <a:pt x="4" y="12"/>
                    <a:pt x="12" y="4"/>
                    <a:pt x="22" y="4"/>
                  </a:cubicBezTo>
                  <a:cubicBezTo>
                    <a:pt x="32" y="4"/>
                    <a:pt x="40" y="12"/>
                    <a:pt x="40" y="22"/>
                  </a:cubicBezTo>
                  <a:cubicBezTo>
                    <a:pt x="48" y="22"/>
                    <a:pt x="48" y="22"/>
                    <a:pt x="48" y="22"/>
                  </a:cubicBezTo>
                  <a:cubicBezTo>
                    <a:pt x="48" y="12"/>
                    <a:pt x="56" y="4"/>
                    <a:pt x="66" y="4"/>
                  </a:cubicBezTo>
                  <a:moveTo>
                    <a:pt x="66" y="0"/>
                  </a:moveTo>
                  <a:cubicBezTo>
                    <a:pt x="54" y="0"/>
                    <a:pt x="44" y="10"/>
                    <a:pt x="44" y="22"/>
                  </a:cubicBezTo>
                  <a:cubicBezTo>
                    <a:pt x="44" y="10"/>
                    <a:pt x="34" y="0"/>
                    <a:pt x="22" y="0"/>
                  </a:cubicBezTo>
                  <a:cubicBezTo>
                    <a:pt x="10" y="0"/>
                    <a:pt x="0" y="10"/>
                    <a:pt x="0" y="22"/>
                  </a:cubicBezTo>
                  <a:cubicBezTo>
                    <a:pt x="0" y="25"/>
                    <a:pt x="0" y="27"/>
                    <a:pt x="1" y="29"/>
                  </a:cubicBezTo>
                  <a:cubicBezTo>
                    <a:pt x="9" y="51"/>
                    <a:pt x="44" y="76"/>
                    <a:pt x="44" y="76"/>
                  </a:cubicBezTo>
                  <a:cubicBezTo>
                    <a:pt x="44" y="76"/>
                    <a:pt x="79" y="51"/>
                    <a:pt x="87" y="29"/>
                  </a:cubicBezTo>
                  <a:cubicBezTo>
                    <a:pt x="88" y="27"/>
                    <a:pt x="88" y="25"/>
                    <a:pt x="88" y="22"/>
                  </a:cubicBezTo>
                  <a:cubicBezTo>
                    <a:pt x="88" y="10"/>
                    <a:pt x="78" y="0"/>
                    <a:pt x="66" y="0"/>
                  </a:cubicBezTo>
                  <a:close/>
                </a:path>
              </a:pathLst>
            </a:custGeom>
            <a:solidFill>
              <a:srgbClr val="F4B86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39" name="组合 38">
            <a:extLst>
              <a:ext uri="{FF2B5EF4-FFF2-40B4-BE49-F238E27FC236}">
                <a16:creationId xmlns:a16="http://schemas.microsoft.com/office/drawing/2014/main" id="{852C1D85-04B8-47FC-B886-A86DF3CAEBBE}"/>
              </a:ext>
            </a:extLst>
          </p:cNvPr>
          <p:cNvGrpSpPr/>
          <p:nvPr/>
        </p:nvGrpSpPr>
        <p:grpSpPr>
          <a:xfrm>
            <a:off x="3126745" y="1962671"/>
            <a:ext cx="3716968" cy="1100958"/>
            <a:chOff x="3126745" y="1962671"/>
            <a:chExt cx="3716968" cy="1100958"/>
          </a:xfrm>
        </p:grpSpPr>
        <p:sp>
          <p:nvSpPr>
            <p:cNvPr id="27" name="矩形: 圆角 26">
              <a:extLst>
                <a:ext uri="{FF2B5EF4-FFF2-40B4-BE49-F238E27FC236}">
                  <a16:creationId xmlns:a16="http://schemas.microsoft.com/office/drawing/2014/main" id="{72CBF3B5-1951-4CE6-B56C-A273405D3ECA}"/>
                </a:ext>
              </a:extLst>
            </p:cNvPr>
            <p:cNvSpPr/>
            <p:nvPr/>
          </p:nvSpPr>
          <p:spPr>
            <a:xfrm>
              <a:off x="3126745" y="1962671"/>
              <a:ext cx="3716968" cy="1100958"/>
            </a:xfrm>
            <a:prstGeom prst="roundRect">
              <a:avLst>
                <a:gd name="adj" fmla="val 13648"/>
              </a:avLst>
            </a:prstGeom>
            <a:solidFill>
              <a:srgbClr val="FFF6E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 name="文本框 34">
              <a:extLst>
                <a:ext uri="{FF2B5EF4-FFF2-40B4-BE49-F238E27FC236}">
                  <a16:creationId xmlns:a16="http://schemas.microsoft.com/office/drawing/2014/main" id="{A8CDCA2E-02D4-4CCF-827A-A9ADF905C514}"/>
                </a:ext>
              </a:extLst>
            </p:cNvPr>
            <p:cNvSpPr txBox="1"/>
            <p:nvPr/>
          </p:nvSpPr>
          <p:spPr>
            <a:xfrm>
              <a:off x="3943847" y="2036907"/>
              <a:ext cx="2899866" cy="892552"/>
            </a:xfrm>
            <a:prstGeom prst="rect">
              <a:avLst/>
            </a:prstGeom>
            <a:noFill/>
          </p:spPr>
          <p:txBody>
            <a:bodyPr wrap="square">
              <a:spAutoFit/>
            </a:bodyPr>
            <a:lstStyle/>
            <a:p>
              <a:r>
                <a:rPr lang="en-US" altLang="zh-CN" sz="2400" b="1" dirty="0">
                  <a:solidFill>
                    <a:srgbClr val="E2641F"/>
                  </a:solidFill>
                  <a:latin typeface="Nunito" panose="02000503030000020003" pitchFamily="2" charset="0"/>
                </a:rPr>
                <a:t>One only</a:t>
              </a:r>
            </a:p>
            <a:p>
              <a:r>
                <a:rPr lang="en-US" altLang="zh-CN" sz="1400" dirty="0">
                  <a:solidFill>
                    <a:srgbClr val="FFF6EC"/>
                  </a:solidFill>
                  <a:latin typeface="Arial" panose="020B0604020202020204" pitchFamily="34" charset="0"/>
                  <a:cs typeface="Arial" panose="020B0604020202020204" pitchFamily="34" charset="0"/>
                </a:rPr>
                <a:t>Introduce one product, then watch your skin.</a:t>
              </a:r>
              <a:endParaRPr lang="zh-CN" altLang="en-US" sz="1400" dirty="0">
                <a:solidFill>
                  <a:srgbClr val="FFF6EC"/>
                </a:solidFill>
              </a:endParaRPr>
            </a:p>
          </p:txBody>
        </p:sp>
        <p:sp>
          <p:nvSpPr>
            <p:cNvPr id="36" name="椭圆 35">
              <a:extLst>
                <a:ext uri="{FF2B5EF4-FFF2-40B4-BE49-F238E27FC236}">
                  <a16:creationId xmlns:a16="http://schemas.microsoft.com/office/drawing/2014/main" id="{73503696-7F9B-465B-8809-81EED16CCFCA}"/>
                </a:ext>
              </a:extLst>
            </p:cNvPr>
            <p:cNvSpPr/>
            <p:nvPr/>
          </p:nvSpPr>
          <p:spPr>
            <a:xfrm>
              <a:off x="3292867" y="2231323"/>
              <a:ext cx="568395" cy="570267"/>
            </a:xfrm>
            <a:prstGeom prst="ellipse">
              <a:avLst/>
            </a:prstGeom>
            <a:gradFill>
              <a:gsLst>
                <a:gs pos="100000">
                  <a:srgbClr val="FFFFFF"/>
                </a:gs>
                <a:gs pos="0">
                  <a:srgbClr val="D9D9D9"/>
                </a:gs>
              </a:gsLst>
              <a:lin ang="2700000" scaled="1"/>
            </a:gradFill>
            <a:ln w="31750">
              <a:gradFill flip="none" rotWithShape="1">
                <a:gsLst>
                  <a:gs pos="0">
                    <a:srgbClr val="FFFFFF"/>
                  </a:gs>
                  <a:gs pos="100000">
                    <a:srgbClr val="D9D9D9"/>
                  </a:gs>
                </a:gsLst>
                <a:lin ang="2700000" scaled="1"/>
                <a:tileRect/>
              </a:gradFill>
            </a:ln>
            <a:effectLst>
              <a:outerShdw blurRad="254000" dist="1016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dirty="0">
                <a:solidFill>
                  <a:srgbClr val="E2641F"/>
                </a:solidFill>
                <a:latin typeface="Nunito" panose="02000503030000020003" pitchFamily="2" charset="0"/>
                <a:ea typeface="苹方 中等" panose="020B0400000000000000" pitchFamily="34" charset="-122"/>
              </a:endParaRPr>
            </a:p>
          </p:txBody>
        </p:sp>
        <p:sp>
          <p:nvSpPr>
            <p:cNvPr id="38" name="文本框 37">
              <a:extLst>
                <a:ext uri="{FF2B5EF4-FFF2-40B4-BE49-F238E27FC236}">
                  <a16:creationId xmlns:a16="http://schemas.microsoft.com/office/drawing/2014/main" id="{58EBEC3A-9AD6-4F00-AD7E-37B1DB3B1248}"/>
                </a:ext>
              </a:extLst>
            </p:cNvPr>
            <p:cNvSpPr txBox="1"/>
            <p:nvPr/>
          </p:nvSpPr>
          <p:spPr>
            <a:xfrm>
              <a:off x="3231535" y="2285624"/>
              <a:ext cx="691059" cy="461665"/>
            </a:xfrm>
            <a:prstGeom prst="rect">
              <a:avLst/>
            </a:prstGeom>
            <a:noFill/>
          </p:spPr>
          <p:txBody>
            <a:bodyPr wrap="square">
              <a:spAutoFit/>
            </a:bodyPr>
            <a:lstStyle/>
            <a:p>
              <a:pPr algn="ctr"/>
              <a:r>
                <a:rPr lang="en-US" altLang="zh-CN" sz="2400" b="1" dirty="0">
                  <a:solidFill>
                    <a:srgbClr val="E2641F"/>
                  </a:solidFill>
                  <a:latin typeface="Nunito" panose="02000503030000020003" pitchFamily="2" charset="0"/>
                  <a:ea typeface="苹方 中等" panose="020B0400000000000000" pitchFamily="34" charset="-122"/>
                </a:rPr>
                <a:t>01</a:t>
              </a:r>
              <a:endParaRPr lang="en-US" altLang="zh-CN" sz="2400" dirty="0">
                <a:solidFill>
                  <a:srgbClr val="E2641F"/>
                </a:solidFill>
                <a:latin typeface="Nunito" panose="02000503030000020003" pitchFamily="2" charset="0"/>
                <a:ea typeface="苹方 中等" panose="020B0400000000000000" pitchFamily="34" charset="-122"/>
              </a:endParaRPr>
            </a:p>
          </p:txBody>
        </p:sp>
      </p:grpSp>
      <p:grpSp>
        <p:nvGrpSpPr>
          <p:cNvPr id="40" name="组合 39">
            <a:extLst>
              <a:ext uri="{FF2B5EF4-FFF2-40B4-BE49-F238E27FC236}">
                <a16:creationId xmlns:a16="http://schemas.microsoft.com/office/drawing/2014/main" id="{5857C7BC-7CE2-4E4B-BDB5-AA451EC8BD97}"/>
              </a:ext>
            </a:extLst>
          </p:cNvPr>
          <p:cNvGrpSpPr/>
          <p:nvPr/>
        </p:nvGrpSpPr>
        <p:grpSpPr>
          <a:xfrm>
            <a:off x="7127245" y="1932704"/>
            <a:ext cx="3716968" cy="1100958"/>
            <a:chOff x="3126745" y="1962671"/>
            <a:chExt cx="3716968" cy="1100958"/>
          </a:xfrm>
        </p:grpSpPr>
        <p:sp>
          <p:nvSpPr>
            <p:cNvPr id="41" name="矩形: 圆角 40">
              <a:extLst>
                <a:ext uri="{FF2B5EF4-FFF2-40B4-BE49-F238E27FC236}">
                  <a16:creationId xmlns:a16="http://schemas.microsoft.com/office/drawing/2014/main" id="{4A9B256A-5E73-4CE7-AF6A-F49DF4F240F7}"/>
                </a:ext>
              </a:extLst>
            </p:cNvPr>
            <p:cNvSpPr/>
            <p:nvPr/>
          </p:nvSpPr>
          <p:spPr>
            <a:xfrm>
              <a:off x="3126745" y="1962671"/>
              <a:ext cx="3716968" cy="1100958"/>
            </a:xfrm>
            <a:prstGeom prst="roundRect">
              <a:avLst>
                <a:gd name="adj" fmla="val 13648"/>
              </a:avLst>
            </a:prstGeom>
            <a:solidFill>
              <a:srgbClr val="FFF6E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2" name="文本框 41">
              <a:extLst>
                <a:ext uri="{FF2B5EF4-FFF2-40B4-BE49-F238E27FC236}">
                  <a16:creationId xmlns:a16="http://schemas.microsoft.com/office/drawing/2014/main" id="{81245728-6FA4-44DF-90A8-F43559E41798}"/>
                </a:ext>
              </a:extLst>
            </p:cNvPr>
            <p:cNvSpPr txBox="1"/>
            <p:nvPr/>
          </p:nvSpPr>
          <p:spPr>
            <a:xfrm>
              <a:off x="3943847" y="2057870"/>
              <a:ext cx="2899866" cy="892552"/>
            </a:xfrm>
            <a:prstGeom prst="rect">
              <a:avLst/>
            </a:prstGeom>
            <a:noFill/>
          </p:spPr>
          <p:txBody>
            <a:bodyPr wrap="square">
              <a:spAutoFit/>
            </a:bodyPr>
            <a:lstStyle/>
            <a:p>
              <a:r>
                <a:rPr lang="en-US" altLang="zh-CN" sz="2400" b="1" dirty="0">
                  <a:solidFill>
                    <a:srgbClr val="E2641F"/>
                  </a:solidFill>
                  <a:latin typeface="Nunito" panose="02000503030000020003" pitchFamily="2" charset="0"/>
                </a:rPr>
                <a:t>Go easy</a:t>
              </a:r>
            </a:p>
            <a:p>
              <a:r>
                <a:rPr lang="en-US" altLang="zh-CN" sz="1400" dirty="0">
                  <a:solidFill>
                    <a:srgbClr val="FFF6EC"/>
                  </a:solidFill>
                  <a:latin typeface="Arial" panose="020B0604020202020204" pitchFamily="34" charset="0"/>
                  <a:cs typeface="Arial" panose="020B0604020202020204" pitchFamily="34" charset="0"/>
                </a:rPr>
                <a:t>If you use one, start around once weekly.</a:t>
              </a:r>
              <a:endParaRPr lang="zh-CN" altLang="en-US" sz="1400" dirty="0">
                <a:solidFill>
                  <a:srgbClr val="FFF6EC"/>
                </a:solidFill>
              </a:endParaRPr>
            </a:p>
          </p:txBody>
        </p:sp>
        <p:sp>
          <p:nvSpPr>
            <p:cNvPr id="43" name="椭圆 42">
              <a:extLst>
                <a:ext uri="{FF2B5EF4-FFF2-40B4-BE49-F238E27FC236}">
                  <a16:creationId xmlns:a16="http://schemas.microsoft.com/office/drawing/2014/main" id="{B0BEE973-C56B-45BD-85A8-197BD560904A}"/>
                </a:ext>
              </a:extLst>
            </p:cNvPr>
            <p:cNvSpPr/>
            <p:nvPr/>
          </p:nvSpPr>
          <p:spPr>
            <a:xfrm>
              <a:off x="3292867" y="2231323"/>
              <a:ext cx="568395" cy="570267"/>
            </a:xfrm>
            <a:prstGeom prst="ellipse">
              <a:avLst/>
            </a:prstGeom>
            <a:gradFill>
              <a:gsLst>
                <a:gs pos="100000">
                  <a:srgbClr val="FFFFFF"/>
                </a:gs>
                <a:gs pos="0">
                  <a:srgbClr val="D9D9D9"/>
                </a:gs>
              </a:gsLst>
              <a:lin ang="2700000" scaled="1"/>
            </a:gradFill>
            <a:ln w="31750">
              <a:gradFill flip="none" rotWithShape="1">
                <a:gsLst>
                  <a:gs pos="0">
                    <a:srgbClr val="FFFFFF"/>
                  </a:gs>
                  <a:gs pos="100000">
                    <a:srgbClr val="D9D9D9"/>
                  </a:gs>
                </a:gsLst>
                <a:lin ang="2700000" scaled="1"/>
                <a:tileRect/>
              </a:gradFill>
            </a:ln>
            <a:effectLst>
              <a:outerShdw blurRad="254000" dist="1016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dirty="0">
                <a:solidFill>
                  <a:srgbClr val="E2641F"/>
                </a:solidFill>
                <a:latin typeface="Nunito" panose="02000503030000020003" pitchFamily="2" charset="0"/>
                <a:ea typeface="苹方 中等" panose="020B0400000000000000" pitchFamily="34" charset="-122"/>
              </a:endParaRPr>
            </a:p>
          </p:txBody>
        </p:sp>
        <p:sp>
          <p:nvSpPr>
            <p:cNvPr id="44" name="文本框 43">
              <a:extLst>
                <a:ext uri="{FF2B5EF4-FFF2-40B4-BE49-F238E27FC236}">
                  <a16:creationId xmlns:a16="http://schemas.microsoft.com/office/drawing/2014/main" id="{9C896CA5-8E06-40AB-8218-4C849A747FF1}"/>
                </a:ext>
              </a:extLst>
            </p:cNvPr>
            <p:cNvSpPr txBox="1"/>
            <p:nvPr/>
          </p:nvSpPr>
          <p:spPr>
            <a:xfrm>
              <a:off x="3231535" y="2285624"/>
              <a:ext cx="691059" cy="461665"/>
            </a:xfrm>
            <a:prstGeom prst="rect">
              <a:avLst/>
            </a:prstGeom>
            <a:noFill/>
          </p:spPr>
          <p:txBody>
            <a:bodyPr wrap="square">
              <a:spAutoFit/>
            </a:bodyPr>
            <a:lstStyle/>
            <a:p>
              <a:pPr algn="ctr"/>
              <a:r>
                <a:rPr lang="en-US" altLang="zh-CN" sz="2400" b="1" dirty="0">
                  <a:solidFill>
                    <a:srgbClr val="E2641F"/>
                  </a:solidFill>
                  <a:latin typeface="Nunito" panose="02000503030000020003" pitchFamily="2" charset="0"/>
                  <a:ea typeface="苹方 中等" panose="020B0400000000000000" pitchFamily="34" charset="-122"/>
                </a:rPr>
                <a:t>02</a:t>
              </a:r>
              <a:endParaRPr lang="en-US" altLang="zh-CN" sz="2400" dirty="0">
                <a:solidFill>
                  <a:srgbClr val="E2641F"/>
                </a:solidFill>
                <a:latin typeface="Nunito" panose="02000503030000020003" pitchFamily="2" charset="0"/>
                <a:ea typeface="苹方 中等" panose="020B0400000000000000" pitchFamily="34" charset="-122"/>
              </a:endParaRPr>
            </a:p>
          </p:txBody>
        </p:sp>
      </p:grpSp>
      <p:grpSp>
        <p:nvGrpSpPr>
          <p:cNvPr id="45" name="组合 44">
            <a:extLst>
              <a:ext uri="{FF2B5EF4-FFF2-40B4-BE49-F238E27FC236}">
                <a16:creationId xmlns:a16="http://schemas.microsoft.com/office/drawing/2014/main" id="{26FCF634-7575-4F45-BA67-679B328C02C7}"/>
              </a:ext>
            </a:extLst>
          </p:cNvPr>
          <p:cNvGrpSpPr/>
          <p:nvPr/>
        </p:nvGrpSpPr>
        <p:grpSpPr>
          <a:xfrm>
            <a:off x="3126745" y="3380640"/>
            <a:ext cx="3716968" cy="1100958"/>
            <a:chOff x="3126745" y="1962671"/>
            <a:chExt cx="3716968" cy="1100958"/>
          </a:xfrm>
        </p:grpSpPr>
        <p:sp>
          <p:nvSpPr>
            <p:cNvPr id="46" name="矩形: 圆角 45">
              <a:extLst>
                <a:ext uri="{FF2B5EF4-FFF2-40B4-BE49-F238E27FC236}">
                  <a16:creationId xmlns:a16="http://schemas.microsoft.com/office/drawing/2014/main" id="{3DB56C09-CC09-403F-A9C5-B58E729FB911}"/>
                </a:ext>
              </a:extLst>
            </p:cNvPr>
            <p:cNvSpPr/>
            <p:nvPr/>
          </p:nvSpPr>
          <p:spPr>
            <a:xfrm>
              <a:off x="3126745" y="1962671"/>
              <a:ext cx="3716968" cy="1100958"/>
            </a:xfrm>
            <a:prstGeom prst="roundRect">
              <a:avLst>
                <a:gd name="adj" fmla="val 13648"/>
              </a:avLst>
            </a:prstGeom>
            <a:solidFill>
              <a:srgbClr val="FFF6E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7" name="文本框 46">
              <a:extLst>
                <a:ext uri="{FF2B5EF4-FFF2-40B4-BE49-F238E27FC236}">
                  <a16:creationId xmlns:a16="http://schemas.microsoft.com/office/drawing/2014/main" id="{D4956328-5B48-4425-BA50-9DC4407E199E}"/>
                </a:ext>
              </a:extLst>
            </p:cNvPr>
            <p:cNvSpPr txBox="1"/>
            <p:nvPr/>
          </p:nvSpPr>
          <p:spPr>
            <a:xfrm>
              <a:off x="3943847" y="2036907"/>
              <a:ext cx="2899866" cy="892552"/>
            </a:xfrm>
            <a:prstGeom prst="rect">
              <a:avLst/>
            </a:prstGeom>
            <a:noFill/>
          </p:spPr>
          <p:txBody>
            <a:bodyPr wrap="square">
              <a:spAutoFit/>
            </a:bodyPr>
            <a:lstStyle/>
            <a:p>
              <a:r>
                <a:rPr lang="en-US" altLang="zh-CN" sz="2400" b="1" dirty="0">
                  <a:solidFill>
                    <a:srgbClr val="E2641F"/>
                  </a:solidFill>
                  <a:latin typeface="Nunito" panose="02000503030000020003" pitchFamily="2" charset="0"/>
                </a:rPr>
                <a:t>Optional</a:t>
              </a:r>
            </a:p>
            <a:p>
              <a:r>
                <a:rPr lang="en-US" altLang="zh-CN" sz="1400" dirty="0">
                  <a:solidFill>
                    <a:srgbClr val="FFF6EC"/>
                  </a:solidFill>
                  <a:latin typeface="Arial" panose="020B0604020202020204" pitchFamily="34" charset="0"/>
                  <a:cs typeface="Arial" panose="020B0604020202020204" pitchFamily="34" charset="0"/>
                </a:rPr>
                <a:t>Hydrating masks give temporary comfort.</a:t>
              </a:r>
              <a:endParaRPr lang="zh-CN" altLang="en-US" sz="1400" dirty="0">
                <a:solidFill>
                  <a:srgbClr val="FFF6EC"/>
                </a:solidFill>
              </a:endParaRPr>
            </a:p>
          </p:txBody>
        </p:sp>
        <p:sp>
          <p:nvSpPr>
            <p:cNvPr id="48" name="椭圆 47">
              <a:extLst>
                <a:ext uri="{FF2B5EF4-FFF2-40B4-BE49-F238E27FC236}">
                  <a16:creationId xmlns:a16="http://schemas.microsoft.com/office/drawing/2014/main" id="{ABD134E2-902D-4326-9952-D26F80D8514A}"/>
                </a:ext>
              </a:extLst>
            </p:cNvPr>
            <p:cNvSpPr/>
            <p:nvPr/>
          </p:nvSpPr>
          <p:spPr>
            <a:xfrm>
              <a:off x="3292867" y="2231323"/>
              <a:ext cx="568395" cy="570267"/>
            </a:xfrm>
            <a:prstGeom prst="ellipse">
              <a:avLst/>
            </a:prstGeom>
            <a:gradFill>
              <a:gsLst>
                <a:gs pos="100000">
                  <a:srgbClr val="FFFFFF"/>
                </a:gs>
                <a:gs pos="0">
                  <a:srgbClr val="D9D9D9"/>
                </a:gs>
              </a:gsLst>
              <a:lin ang="2700000" scaled="1"/>
            </a:gradFill>
            <a:ln w="31750">
              <a:gradFill flip="none" rotWithShape="1">
                <a:gsLst>
                  <a:gs pos="0">
                    <a:srgbClr val="FFFFFF"/>
                  </a:gs>
                  <a:gs pos="100000">
                    <a:srgbClr val="D9D9D9"/>
                  </a:gs>
                </a:gsLst>
                <a:lin ang="2700000" scaled="1"/>
                <a:tileRect/>
              </a:gradFill>
            </a:ln>
            <a:effectLst>
              <a:outerShdw blurRad="254000" dist="1016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dirty="0">
                <a:solidFill>
                  <a:srgbClr val="E2641F"/>
                </a:solidFill>
                <a:latin typeface="Nunito" panose="02000503030000020003" pitchFamily="2" charset="0"/>
                <a:ea typeface="苹方 中等" panose="020B0400000000000000" pitchFamily="34" charset="-122"/>
              </a:endParaRPr>
            </a:p>
          </p:txBody>
        </p:sp>
        <p:sp>
          <p:nvSpPr>
            <p:cNvPr id="49" name="文本框 48">
              <a:extLst>
                <a:ext uri="{FF2B5EF4-FFF2-40B4-BE49-F238E27FC236}">
                  <a16:creationId xmlns:a16="http://schemas.microsoft.com/office/drawing/2014/main" id="{B283C968-7D02-4A11-9BC7-4BC1EA67C096}"/>
                </a:ext>
              </a:extLst>
            </p:cNvPr>
            <p:cNvSpPr txBox="1"/>
            <p:nvPr/>
          </p:nvSpPr>
          <p:spPr>
            <a:xfrm>
              <a:off x="3231535" y="2285624"/>
              <a:ext cx="691059" cy="461665"/>
            </a:xfrm>
            <a:prstGeom prst="rect">
              <a:avLst/>
            </a:prstGeom>
            <a:noFill/>
          </p:spPr>
          <p:txBody>
            <a:bodyPr wrap="square">
              <a:spAutoFit/>
            </a:bodyPr>
            <a:lstStyle/>
            <a:p>
              <a:pPr algn="ctr"/>
              <a:r>
                <a:rPr lang="en-US" altLang="zh-CN" sz="2400" b="1" dirty="0">
                  <a:solidFill>
                    <a:srgbClr val="E2641F"/>
                  </a:solidFill>
                  <a:latin typeface="Nunito" panose="02000503030000020003" pitchFamily="2" charset="0"/>
                  <a:ea typeface="苹方 中等" panose="020B0400000000000000" pitchFamily="34" charset="-122"/>
                </a:rPr>
                <a:t>03</a:t>
              </a:r>
              <a:endParaRPr lang="en-US" altLang="zh-CN" sz="2400" dirty="0">
                <a:solidFill>
                  <a:srgbClr val="E2641F"/>
                </a:solidFill>
                <a:latin typeface="Nunito" panose="02000503030000020003" pitchFamily="2" charset="0"/>
                <a:ea typeface="苹方 中等" panose="020B0400000000000000" pitchFamily="34" charset="-122"/>
              </a:endParaRPr>
            </a:p>
          </p:txBody>
        </p:sp>
      </p:grpSp>
      <p:grpSp>
        <p:nvGrpSpPr>
          <p:cNvPr id="50" name="组合 49">
            <a:extLst>
              <a:ext uri="{FF2B5EF4-FFF2-40B4-BE49-F238E27FC236}">
                <a16:creationId xmlns:a16="http://schemas.microsoft.com/office/drawing/2014/main" id="{AC42A62E-62E2-4741-AEA8-C6D0FD734BBF}"/>
              </a:ext>
            </a:extLst>
          </p:cNvPr>
          <p:cNvGrpSpPr/>
          <p:nvPr/>
        </p:nvGrpSpPr>
        <p:grpSpPr>
          <a:xfrm>
            <a:off x="7127245" y="3380640"/>
            <a:ext cx="3716968" cy="1100958"/>
            <a:chOff x="3126745" y="1962671"/>
            <a:chExt cx="3716968" cy="1100958"/>
          </a:xfrm>
        </p:grpSpPr>
        <p:sp>
          <p:nvSpPr>
            <p:cNvPr id="51" name="矩形: 圆角 50">
              <a:extLst>
                <a:ext uri="{FF2B5EF4-FFF2-40B4-BE49-F238E27FC236}">
                  <a16:creationId xmlns:a16="http://schemas.microsoft.com/office/drawing/2014/main" id="{3E550332-54FA-4F37-8251-E87288DBECBC}"/>
                </a:ext>
              </a:extLst>
            </p:cNvPr>
            <p:cNvSpPr/>
            <p:nvPr/>
          </p:nvSpPr>
          <p:spPr>
            <a:xfrm>
              <a:off x="3126745" y="1962671"/>
              <a:ext cx="3716968" cy="1100958"/>
            </a:xfrm>
            <a:prstGeom prst="roundRect">
              <a:avLst>
                <a:gd name="adj" fmla="val 13648"/>
              </a:avLst>
            </a:prstGeom>
            <a:solidFill>
              <a:srgbClr val="FFF6E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 name="文本框 51">
              <a:extLst>
                <a:ext uri="{FF2B5EF4-FFF2-40B4-BE49-F238E27FC236}">
                  <a16:creationId xmlns:a16="http://schemas.microsoft.com/office/drawing/2014/main" id="{2E23984B-7D54-4128-8E9B-9E72FEB89BE5}"/>
                </a:ext>
              </a:extLst>
            </p:cNvPr>
            <p:cNvSpPr txBox="1"/>
            <p:nvPr/>
          </p:nvSpPr>
          <p:spPr>
            <a:xfrm>
              <a:off x="3943847" y="2057870"/>
              <a:ext cx="2899866" cy="892552"/>
            </a:xfrm>
            <a:prstGeom prst="rect">
              <a:avLst/>
            </a:prstGeom>
            <a:noFill/>
          </p:spPr>
          <p:txBody>
            <a:bodyPr wrap="square">
              <a:spAutoFit/>
            </a:bodyPr>
            <a:lstStyle/>
            <a:p>
              <a:r>
                <a:rPr lang="en-US" altLang="zh-CN" sz="2400" b="1" dirty="0">
                  <a:solidFill>
                    <a:srgbClr val="E2641F"/>
                  </a:solidFill>
                  <a:latin typeface="Nunito" panose="02000503030000020003" pitchFamily="2" charset="0"/>
                </a:rPr>
                <a:t>Don't stack</a:t>
              </a:r>
            </a:p>
            <a:p>
              <a:r>
                <a:rPr lang="en-US" altLang="zh-CN" sz="1400" dirty="0">
                  <a:solidFill>
                    <a:srgbClr val="FFF6EC"/>
                  </a:solidFill>
                  <a:latin typeface="Arial" panose="020B0604020202020204" pitchFamily="34" charset="0"/>
                  <a:cs typeface="Arial" panose="020B0604020202020204" pitchFamily="34" charset="0"/>
                </a:rPr>
                <a:t>Try unfamiliar acids or retinoids separately.</a:t>
              </a:r>
              <a:endParaRPr lang="zh-CN" altLang="en-US" sz="1400" dirty="0">
                <a:solidFill>
                  <a:srgbClr val="FFF6EC"/>
                </a:solidFill>
              </a:endParaRPr>
            </a:p>
          </p:txBody>
        </p:sp>
        <p:sp>
          <p:nvSpPr>
            <p:cNvPr id="53" name="椭圆 52">
              <a:extLst>
                <a:ext uri="{FF2B5EF4-FFF2-40B4-BE49-F238E27FC236}">
                  <a16:creationId xmlns:a16="http://schemas.microsoft.com/office/drawing/2014/main" id="{B3B95593-6626-4A1B-B67E-CC9873EEC0E1}"/>
                </a:ext>
              </a:extLst>
            </p:cNvPr>
            <p:cNvSpPr/>
            <p:nvPr/>
          </p:nvSpPr>
          <p:spPr>
            <a:xfrm>
              <a:off x="3292867" y="2231323"/>
              <a:ext cx="568395" cy="570267"/>
            </a:xfrm>
            <a:prstGeom prst="ellipse">
              <a:avLst/>
            </a:prstGeom>
            <a:gradFill>
              <a:gsLst>
                <a:gs pos="100000">
                  <a:srgbClr val="FFFFFF"/>
                </a:gs>
                <a:gs pos="0">
                  <a:srgbClr val="D9D9D9"/>
                </a:gs>
              </a:gsLst>
              <a:lin ang="2700000" scaled="1"/>
            </a:gradFill>
            <a:ln w="31750">
              <a:gradFill flip="none" rotWithShape="1">
                <a:gsLst>
                  <a:gs pos="0">
                    <a:srgbClr val="FFFFFF"/>
                  </a:gs>
                  <a:gs pos="100000">
                    <a:srgbClr val="D9D9D9"/>
                  </a:gs>
                </a:gsLst>
                <a:lin ang="2700000" scaled="1"/>
                <a:tileRect/>
              </a:gradFill>
            </a:ln>
            <a:effectLst>
              <a:outerShdw blurRad="254000" dist="1016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dirty="0">
                <a:solidFill>
                  <a:srgbClr val="E2641F"/>
                </a:solidFill>
                <a:latin typeface="Nunito" panose="02000503030000020003" pitchFamily="2" charset="0"/>
                <a:ea typeface="苹方 中等" panose="020B0400000000000000" pitchFamily="34" charset="-122"/>
              </a:endParaRPr>
            </a:p>
          </p:txBody>
        </p:sp>
        <p:sp>
          <p:nvSpPr>
            <p:cNvPr id="54" name="文本框 53">
              <a:extLst>
                <a:ext uri="{FF2B5EF4-FFF2-40B4-BE49-F238E27FC236}">
                  <a16:creationId xmlns:a16="http://schemas.microsoft.com/office/drawing/2014/main" id="{B0C37389-3E88-4904-9D68-6C92CE548A4F}"/>
                </a:ext>
              </a:extLst>
            </p:cNvPr>
            <p:cNvSpPr txBox="1"/>
            <p:nvPr/>
          </p:nvSpPr>
          <p:spPr>
            <a:xfrm>
              <a:off x="3231535" y="2285624"/>
              <a:ext cx="691059" cy="461665"/>
            </a:xfrm>
            <a:prstGeom prst="rect">
              <a:avLst/>
            </a:prstGeom>
            <a:noFill/>
          </p:spPr>
          <p:txBody>
            <a:bodyPr wrap="square">
              <a:spAutoFit/>
            </a:bodyPr>
            <a:lstStyle/>
            <a:p>
              <a:pPr algn="ctr"/>
              <a:r>
                <a:rPr lang="en-US" altLang="zh-CN" sz="2400" b="1" dirty="0">
                  <a:solidFill>
                    <a:srgbClr val="E2641F"/>
                  </a:solidFill>
                  <a:latin typeface="Nunito" panose="02000503030000020003" pitchFamily="2" charset="0"/>
                  <a:ea typeface="苹方 中等" panose="020B0400000000000000" pitchFamily="34" charset="-122"/>
                </a:rPr>
                <a:t>04</a:t>
              </a:r>
              <a:endParaRPr lang="en-US" altLang="zh-CN" sz="2400" dirty="0">
                <a:solidFill>
                  <a:srgbClr val="E2641F"/>
                </a:solidFill>
                <a:latin typeface="Nunito" panose="02000503030000020003" pitchFamily="2" charset="0"/>
                <a:ea typeface="苹方 中等" panose="020B0400000000000000" pitchFamily="34" charset="-122"/>
              </a:endParaRPr>
            </a:p>
          </p:txBody>
        </p:sp>
      </p:grpSp>
      <p:grpSp>
        <p:nvGrpSpPr>
          <p:cNvPr id="55" name="组合 54">
            <a:extLst>
              <a:ext uri="{FF2B5EF4-FFF2-40B4-BE49-F238E27FC236}">
                <a16:creationId xmlns:a16="http://schemas.microsoft.com/office/drawing/2014/main" id="{35D0E075-D34B-4592-8B48-05CC59F85927}"/>
              </a:ext>
            </a:extLst>
          </p:cNvPr>
          <p:cNvGrpSpPr/>
          <p:nvPr/>
        </p:nvGrpSpPr>
        <p:grpSpPr>
          <a:xfrm>
            <a:off x="3126745" y="4798610"/>
            <a:ext cx="3716968" cy="1100958"/>
            <a:chOff x="3126745" y="1962671"/>
            <a:chExt cx="3716968" cy="1100958"/>
          </a:xfrm>
        </p:grpSpPr>
        <p:sp>
          <p:nvSpPr>
            <p:cNvPr id="56" name="矩形: 圆角 55">
              <a:extLst>
                <a:ext uri="{FF2B5EF4-FFF2-40B4-BE49-F238E27FC236}">
                  <a16:creationId xmlns:a16="http://schemas.microsoft.com/office/drawing/2014/main" id="{74E8A7CB-4D7F-4B8B-BB82-F5D27293DD83}"/>
                </a:ext>
              </a:extLst>
            </p:cNvPr>
            <p:cNvSpPr/>
            <p:nvPr/>
          </p:nvSpPr>
          <p:spPr>
            <a:xfrm>
              <a:off x="3126745" y="1962671"/>
              <a:ext cx="3716968" cy="1100958"/>
            </a:xfrm>
            <a:prstGeom prst="roundRect">
              <a:avLst>
                <a:gd name="adj" fmla="val 13648"/>
              </a:avLst>
            </a:prstGeom>
            <a:solidFill>
              <a:srgbClr val="FFF6E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7" name="文本框 56">
              <a:extLst>
                <a:ext uri="{FF2B5EF4-FFF2-40B4-BE49-F238E27FC236}">
                  <a16:creationId xmlns:a16="http://schemas.microsoft.com/office/drawing/2014/main" id="{9A82AED5-A187-4CA5-BACC-283DECA6CAEF}"/>
                </a:ext>
              </a:extLst>
            </p:cNvPr>
            <p:cNvSpPr txBox="1"/>
            <p:nvPr/>
          </p:nvSpPr>
          <p:spPr>
            <a:xfrm>
              <a:off x="3943847" y="2057870"/>
              <a:ext cx="2899866" cy="892552"/>
            </a:xfrm>
            <a:prstGeom prst="rect">
              <a:avLst/>
            </a:prstGeom>
            <a:noFill/>
          </p:spPr>
          <p:txBody>
            <a:bodyPr wrap="square">
              <a:spAutoFit/>
            </a:bodyPr>
            <a:lstStyle/>
            <a:p>
              <a:r>
                <a:rPr lang="en-US" altLang="zh-CN" sz="2400" b="1" dirty="0">
                  <a:solidFill>
                    <a:srgbClr val="E2641F"/>
                  </a:solidFill>
                  <a:latin typeface="Nunito" panose="02000503030000020003" pitchFamily="2" charset="0"/>
                </a:rPr>
                <a:t>Stop</a:t>
              </a:r>
            </a:p>
            <a:p>
              <a:r>
                <a:rPr lang="en-US" altLang="zh-CN" sz="1400" dirty="0">
                  <a:solidFill>
                    <a:srgbClr val="FFF6EC"/>
                  </a:solidFill>
                  <a:latin typeface="Arial" panose="020B0604020202020204" pitchFamily="34" charset="0"/>
                  <a:cs typeface="Arial" panose="020B0604020202020204" pitchFamily="34" charset="0"/>
                </a:rPr>
                <a:t>Stop when skin burns, peels, or swells.</a:t>
              </a:r>
              <a:endParaRPr lang="zh-CN" altLang="en-US" sz="1400" dirty="0">
                <a:solidFill>
                  <a:srgbClr val="FFF6EC"/>
                </a:solidFill>
              </a:endParaRPr>
            </a:p>
          </p:txBody>
        </p:sp>
        <p:sp>
          <p:nvSpPr>
            <p:cNvPr id="58" name="椭圆 57">
              <a:extLst>
                <a:ext uri="{FF2B5EF4-FFF2-40B4-BE49-F238E27FC236}">
                  <a16:creationId xmlns:a16="http://schemas.microsoft.com/office/drawing/2014/main" id="{5635B42B-9875-4068-8DCF-4F13EA6D2867}"/>
                </a:ext>
              </a:extLst>
            </p:cNvPr>
            <p:cNvSpPr/>
            <p:nvPr/>
          </p:nvSpPr>
          <p:spPr>
            <a:xfrm>
              <a:off x="3292867" y="2231323"/>
              <a:ext cx="568395" cy="570267"/>
            </a:xfrm>
            <a:prstGeom prst="ellipse">
              <a:avLst/>
            </a:prstGeom>
            <a:gradFill>
              <a:gsLst>
                <a:gs pos="100000">
                  <a:srgbClr val="FFFFFF"/>
                </a:gs>
                <a:gs pos="0">
                  <a:srgbClr val="D9D9D9"/>
                </a:gs>
              </a:gsLst>
              <a:lin ang="2700000" scaled="1"/>
            </a:gradFill>
            <a:ln w="31750">
              <a:gradFill flip="none" rotWithShape="1">
                <a:gsLst>
                  <a:gs pos="0">
                    <a:srgbClr val="FFFFFF"/>
                  </a:gs>
                  <a:gs pos="100000">
                    <a:srgbClr val="D9D9D9"/>
                  </a:gs>
                </a:gsLst>
                <a:lin ang="2700000" scaled="1"/>
                <a:tileRect/>
              </a:gradFill>
            </a:ln>
            <a:effectLst>
              <a:outerShdw blurRad="254000" dist="1016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dirty="0">
                <a:solidFill>
                  <a:srgbClr val="E2641F"/>
                </a:solidFill>
                <a:latin typeface="Nunito" panose="02000503030000020003" pitchFamily="2" charset="0"/>
                <a:ea typeface="苹方 中等" panose="020B0400000000000000" pitchFamily="34" charset="-122"/>
              </a:endParaRPr>
            </a:p>
          </p:txBody>
        </p:sp>
        <p:sp>
          <p:nvSpPr>
            <p:cNvPr id="59" name="文本框 58">
              <a:extLst>
                <a:ext uri="{FF2B5EF4-FFF2-40B4-BE49-F238E27FC236}">
                  <a16:creationId xmlns:a16="http://schemas.microsoft.com/office/drawing/2014/main" id="{A36EC7E2-D1F0-4E00-83D4-D576A97ED6A9}"/>
                </a:ext>
              </a:extLst>
            </p:cNvPr>
            <p:cNvSpPr txBox="1"/>
            <p:nvPr/>
          </p:nvSpPr>
          <p:spPr>
            <a:xfrm>
              <a:off x="3231535" y="2285624"/>
              <a:ext cx="691059" cy="461665"/>
            </a:xfrm>
            <a:prstGeom prst="rect">
              <a:avLst/>
            </a:prstGeom>
            <a:noFill/>
          </p:spPr>
          <p:txBody>
            <a:bodyPr wrap="square">
              <a:spAutoFit/>
            </a:bodyPr>
            <a:lstStyle/>
            <a:p>
              <a:pPr algn="ctr"/>
              <a:r>
                <a:rPr lang="en-US" altLang="zh-CN" sz="2400" b="1" dirty="0">
                  <a:solidFill>
                    <a:srgbClr val="E2641F"/>
                  </a:solidFill>
                  <a:latin typeface="Nunito" panose="02000503030000020003" pitchFamily="2" charset="0"/>
                  <a:ea typeface="苹方 中等" panose="020B0400000000000000" pitchFamily="34" charset="-122"/>
                </a:rPr>
                <a:t>05</a:t>
              </a:r>
              <a:endParaRPr lang="en-US" altLang="zh-CN" sz="2400" dirty="0">
                <a:solidFill>
                  <a:srgbClr val="E2641F"/>
                </a:solidFill>
                <a:latin typeface="Nunito" panose="02000503030000020003" pitchFamily="2" charset="0"/>
                <a:ea typeface="苹方 中等" panose="020B0400000000000000" pitchFamily="34" charset="-122"/>
              </a:endParaRPr>
            </a:p>
          </p:txBody>
        </p:sp>
      </p:grpSp>
    </p:spTree>
    <p:extLst>
      <p:ext uri="{BB962C8B-B14F-4D97-AF65-F5344CB8AC3E}">
        <p14:creationId xmlns:p14="http://schemas.microsoft.com/office/powerpoint/2010/main" val="1564139883"/>
      </p:ext>
    </p:extLst>
  </p:cSld>
  <p:clrMapOvr>
    <a:masterClrMapping/>
  </p:clrMapOvr>
  <p:transition spd="slow" advClick="0">
    <p:fade/>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71" name="矩形: 圆角 70">
            <a:extLst>
              <a:ext uri="{FF2B5EF4-FFF2-40B4-BE49-F238E27FC236}">
                <a16:creationId xmlns:a16="http://schemas.microsoft.com/office/drawing/2014/main" id="{F96860FF-A53D-4F0F-87A9-A33960A2C4FF}"/>
              </a:ext>
            </a:extLst>
          </p:cNvPr>
          <p:cNvSpPr/>
          <p:nvPr/>
        </p:nvSpPr>
        <p:spPr>
          <a:xfrm>
            <a:off x="578272" y="2709820"/>
            <a:ext cx="2487168" cy="3195680"/>
          </a:xfrm>
          <a:prstGeom prst="roundRect">
            <a:avLst>
              <a:gd name="adj" fmla="val 12263"/>
            </a:avLst>
          </a:prstGeom>
          <a:solidFill>
            <a:srgbClr val="EBDA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C9A67BB1-2C98-4A36-B4BD-8B8D8143852B}"/>
              </a:ext>
            </a:extLst>
          </p:cNvPr>
          <p:cNvSpPr/>
          <p:nvPr/>
        </p:nvSpPr>
        <p:spPr>
          <a:xfrm>
            <a:off x="-3958" y="8590"/>
            <a:ext cx="1829187" cy="6858000"/>
          </a:xfrm>
          <a:prstGeom prst="rect">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28">
            <a:extLst>
              <a:ext uri="{FF2B5EF4-FFF2-40B4-BE49-F238E27FC236}">
                <a16:creationId xmlns:a16="http://schemas.microsoft.com/office/drawing/2014/main" id="{1AB67C0E-3E97-4AA0-9128-59E6AD47A9DF}"/>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grpSp>
        <p:nvGrpSpPr>
          <p:cNvPr id="6" name="组合 5">
            <a:extLst>
              <a:ext uri="{FF2B5EF4-FFF2-40B4-BE49-F238E27FC236}">
                <a16:creationId xmlns:a16="http://schemas.microsoft.com/office/drawing/2014/main" id="{1DD5DCE8-8481-4572-AC1E-47D2D1014275}"/>
              </a:ext>
            </a:extLst>
          </p:cNvPr>
          <p:cNvGrpSpPr/>
          <p:nvPr/>
        </p:nvGrpSpPr>
        <p:grpSpPr>
          <a:xfrm>
            <a:off x="182669" y="164290"/>
            <a:ext cx="2079519" cy="259505"/>
            <a:chOff x="182669" y="164290"/>
            <a:chExt cx="2079519" cy="259505"/>
          </a:xfrm>
        </p:grpSpPr>
        <p:sp>
          <p:nvSpPr>
            <p:cNvPr id="7" name="TextBox 2">
              <a:extLst>
                <a:ext uri="{FF2B5EF4-FFF2-40B4-BE49-F238E27FC236}">
                  <a16:creationId xmlns:a16="http://schemas.microsoft.com/office/drawing/2014/main" id="{42E56471-5C70-48CA-A08D-BB3EB12405F6}"/>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05 / SKIN PREP</a:t>
              </a:r>
              <a:endParaRPr sz="1400" i="0" dirty="0">
                <a:solidFill>
                  <a:schemeClr val="bg1"/>
                </a:solidFill>
                <a:latin typeface="Nunito" panose="02000503030000020003" pitchFamily="2" charset="0"/>
                <a:ea typeface="Calibri"/>
              </a:endParaRPr>
            </a:p>
          </p:txBody>
        </p:sp>
        <p:cxnSp>
          <p:nvCxnSpPr>
            <p:cNvPr id="8" name="直接连接符 7">
              <a:extLst>
                <a:ext uri="{FF2B5EF4-FFF2-40B4-BE49-F238E27FC236}">
                  <a16:creationId xmlns:a16="http://schemas.microsoft.com/office/drawing/2014/main" id="{8801C6B8-44BE-47C7-96B6-705A877EF4BE}"/>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9" name="组合 8">
            <a:extLst>
              <a:ext uri="{FF2B5EF4-FFF2-40B4-BE49-F238E27FC236}">
                <a16:creationId xmlns:a16="http://schemas.microsoft.com/office/drawing/2014/main" id="{60596994-A51E-4437-8A74-C36215F7D8E0}"/>
              </a:ext>
            </a:extLst>
          </p:cNvPr>
          <p:cNvGrpSpPr/>
          <p:nvPr/>
        </p:nvGrpSpPr>
        <p:grpSpPr>
          <a:xfrm>
            <a:off x="3642190" y="188574"/>
            <a:ext cx="6263809" cy="736302"/>
            <a:chOff x="3671887" y="294042"/>
            <a:chExt cx="6263809" cy="736302"/>
          </a:xfrm>
        </p:grpSpPr>
        <p:sp>
          <p:nvSpPr>
            <p:cNvPr id="10" name="文本框 9">
              <a:extLst>
                <a:ext uri="{FF2B5EF4-FFF2-40B4-BE49-F238E27FC236}">
                  <a16:creationId xmlns:a16="http://schemas.microsoft.com/office/drawing/2014/main" id="{6F96A926-AA68-4E4A-99B3-10BBC494DF95}"/>
                </a:ext>
              </a:extLst>
            </p:cNvPr>
            <p:cNvSpPr txBox="1"/>
            <p:nvPr/>
          </p:nvSpPr>
          <p:spPr>
            <a:xfrm>
              <a:off x="3671888" y="294042"/>
              <a:ext cx="6099747"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Match texture to skin</a:t>
              </a:r>
              <a:endParaRPr lang="zh-CN" altLang="en-US" dirty="0"/>
            </a:p>
          </p:txBody>
        </p:sp>
        <p:sp>
          <p:nvSpPr>
            <p:cNvPr id="11" name="文本框 10">
              <a:extLst>
                <a:ext uri="{FF2B5EF4-FFF2-40B4-BE49-F238E27FC236}">
                  <a16:creationId xmlns:a16="http://schemas.microsoft.com/office/drawing/2014/main" id="{83ED308C-9AD4-4A7C-B380-10E5E8704BA2}"/>
                </a:ext>
              </a:extLst>
            </p:cNvPr>
            <p:cNvSpPr txBox="1"/>
            <p:nvPr/>
          </p:nvSpPr>
          <p:spPr>
            <a:xfrm>
              <a:off x="3671887" y="799512"/>
              <a:ext cx="6263809" cy="230832"/>
            </a:xfrm>
            <a:prstGeom prst="rect">
              <a:avLst/>
            </a:prstGeom>
            <a:noFill/>
          </p:spPr>
          <p:txBody>
            <a:bodyPr wrap="squar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Same order; adjust texture and amount.</a:t>
              </a:r>
            </a:p>
          </p:txBody>
        </p:sp>
      </p:grpSp>
      <p:sp>
        <p:nvSpPr>
          <p:cNvPr id="12" name="文本框 11">
            <a:extLst>
              <a:ext uri="{FF2B5EF4-FFF2-40B4-BE49-F238E27FC236}">
                <a16:creationId xmlns:a16="http://schemas.microsoft.com/office/drawing/2014/main" id="{031BBE27-3A86-4639-B6E7-2EEDEFFFCFF9}"/>
              </a:ext>
            </a:extLst>
          </p:cNvPr>
          <p:cNvSpPr txBox="1"/>
          <p:nvPr/>
        </p:nvSpPr>
        <p:spPr>
          <a:xfrm>
            <a:off x="-3957" y="427526"/>
            <a:ext cx="1829186" cy="510717"/>
          </a:xfrm>
          <a:prstGeom prst="rect">
            <a:avLst/>
          </a:prstGeom>
          <a:noFill/>
        </p:spPr>
        <p:txBody>
          <a:bodyPr wrap="square">
            <a:spAutoFit/>
          </a:bodyPr>
          <a:lstStyle/>
          <a:p>
            <a:pPr algn="r">
              <a:lnSpc>
                <a:spcPts val="1600"/>
              </a:lnSpc>
            </a:pPr>
            <a:r>
              <a:rPr lang="en-US" altLang="zh-CN" sz="1600" dirty="0">
                <a:solidFill>
                  <a:srgbClr val="FFFF00"/>
                </a:solidFill>
                <a:latin typeface="Nunito" panose="02000503030000020003" pitchFamily="2" charset="0"/>
              </a:rPr>
              <a:t>ADJUST, DON'T RESTART</a:t>
            </a:r>
            <a:endParaRPr lang="zh-CN" altLang="en-US" sz="1600" dirty="0">
              <a:solidFill>
                <a:srgbClr val="FFFF00"/>
              </a:solidFill>
              <a:latin typeface="Nunito" panose="02000503030000020003" pitchFamily="2" charset="0"/>
            </a:endParaRPr>
          </a:p>
        </p:txBody>
      </p:sp>
      <p:sp>
        <p:nvSpPr>
          <p:cNvPr id="14" name="文本框 13">
            <a:extLst>
              <a:ext uri="{FF2B5EF4-FFF2-40B4-BE49-F238E27FC236}">
                <a16:creationId xmlns:a16="http://schemas.microsoft.com/office/drawing/2014/main" id="{B5A7200D-FC39-4A1A-89A7-0EEAA3EDE326}"/>
              </a:ext>
            </a:extLst>
          </p:cNvPr>
          <p:cNvSpPr txBox="1"/>
          <p:nvPr/>
        </p:nvSpPr>
        <p:spPr>
          <a:xfrm>
            <a:off x="2532125" y="1068824"/>
            <a:ext cx="8724902" cy="325282"/>
          </a:xfrm>
          <a:prstGeom prst="rect">
            <a:avLst/>
          </a:prstGeom>
          <a:noFill/>
        </p:spPr>
        <p:txBody>
          <a:bodyPr wrap="square">
            <a:spAutoFit/>
          </a:bodyPr>
          <a:lstStyle/>
          <a:p>
            <a:pPr algn="l">
              <a:lnSpc>
                <a:spcPts val="1800"/>
              </a:lnSpc>
              <a:spcAft>
                <a:spcPts val="0"/>
              </a:spcAft>
            </a:pPr>
            <a:r>
              <a:rPr lang="en-US" altLang="zh-CN" sz="1600" b="1" i="0" dirty="0">
                <a:solidFill>
                  <a:srgbClr val="FFC000"/>
                </a:solidFill>
                <a:latin typeface="苹方 中等" panose="020B0400000000000000" pitchFamily="34" charset="-122"/>
                <a:ea typeface="苹方 中等" panose="020B0400000000000000" pitchFamily="34" charset="-122"/>
              </a:rPr>
              <a:t>Skin shifts with weather and stress. Adjust to how it feels, not a permanent label.</a:t>
            </a:r>
            <a:endParaRPr lang="en-US" altLang="zh-CN" sz="1600" b="1" dirty="0">
              <a:solidFill>
                <a:srgbClr val="FFC000"/>
              </a:solidFill>
              <a:latin typeface="苹方 中等" panose="020B0400000000000000" pitchFamily="34" charset="-122"/>
              <a:ea typeface="苹方 中等" panose="020B0400000000000000" pitchFamily="34" charset="-122"/>
            </a:endParaRPr>
          </a:p>
        </p:txBody>
      </p:sp>
      <p:pic>
        <p:nvPicPr>
          <p:cNvPr id="48" name="图片 47">
            <a:extLst>
              <a:ext uri="{FF2B5EF4-FFF2-40B4-BE49-F238E27FC236}">
                <a16:creationId xmlns:a16="http://schemas.microsoft.com/office/drawing/2014/main" id="{18DDFEB6-CAF4-4C14-ABFE-179221534AA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28949" y="257246"/>
            <a:ext cx="554409" cy="604809"/>
          </a:xfrm>
          <a:prstGeom prst="rect">
            <a:avLst/>
          </a:prstGeom>
        </p:spPr>
      </p:pic>
      <p:sp>
        <p:nvSpPr>
          <p:cNvPr id="72" name="矩形: 圆角 71">
            <a:extLst>
              <a:ext uri="{FF2B5EF4-FFF2-40B4-BE49-F238E27FC236}">
                <a16:creationId xmlns:a16="http://schemas.microsoft.com/office/drawing/2014/main" id="{7898369D-192A-46B0-ABA3-4E1E627147E9}"/>
              </a:ext>
            </a:extLst>
          </p:cNvPr>
          <p:cNvSpPr/>
          <p:nvPr/>
        </p:nvSpPr>
        <p:spPr>
          <a:xfrm>
            <a:off x="3375373" y="2682196"/>
            <a:ext cx="2487168" cy="3223303"/>
          </a:xfrm>
          <a:prstGeom prst="roundRect">
            <a:avLst>
              <a:gd name="adj" fmla="val 12263"/>
            </a:avLst>
          </a:prstGeom>
          <a:solidFill>
            <a:srgbClr val="D7C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矩形: 圆角 72">
            <a:extLst>
              <a:ext uri="{FF2B5EF4-FFF2-40B4-BE49-F238E27FC236}">
                <a16:creationId xmlns:a16="http://schemas.microsoft.com/office/drawing/2014/main" id="{A3EA5380-503F-4CBC-B8F0-D7852C14A633}"/>
              </a:ext>
            </a:extLst>
          </p:cNvPr>
          <p:cNvSpPr/>
          <p:nvPr/>
        </p:nvSpPr>
        <p:spPr>
          <a:xfrm>
            <a:off x="6172474" y="2709819"/>
            <a:ext cx="2487168" cy="3195679"/>
          </a:xfrm>
          <a:prstGeom prst="roundRect">
            <a:avLst>
              <a:gd name="adj" fmla="val 12263"/>
            </a:avLst>
          </a:prstGeom>
          <a:solidFill>
            <a:srgbClr val="F4C5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矩形: 圆角 73">
            <a:extLst>
              <a:ext uri="{FF2B5EF4-FFF2-40B4-BE49-F238E27FC236}">
                <a16:creationId xmlns:a16="http://schemas.microsoft.com/office/drawing/2014/main" id="{63F432CD-8ACE-4925-BC67-EEAD0D099807}"/>
              </a:ext>
            </a:extLst>
          </p:cNvPr>
          <p:cNvSpPr/>
          <p:nvPr/>
        </p:nvSpPr>
        <p:spPr>
          <a:xfrm>
            <a:off x="8969575" y="2709820"/>
            <a:ext cx="2487168" cy="3195678"/>
          </a:xfrm>
          <a:prstGeom prst="roundRect">
            <a:avLst>
              <a:gd name="adj" fmla="val 12263"/>
            </a:avLst>
          </a:prstGeom>
          <a:solidFill>
            <a:srgbClr val="C0C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9" name="图片 78">
            <a:extLst>
              <a:ext uri="{FF2B5EF4-FFF2-40B4-BE49-F238E27FC236}">
                <a16:creationId xmlns:a16="http://schemas.microsoft.com/office/drawing/2014/main" id="{3B6DAAAD-0791-4272-92BC-B2C68ACC26C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535129" y="1615954"/>
            <a:ext cx="2580200" cy="2587678"/>
          </a:xfrm>
          <a:prstGeom prst="rect">
            <a:avLst/>
          </a:prstGeom>
        </p:spPr>
      </p:pic>
      <p:pic>
        <p:nvPicPr>
          <p:cNvPr id="80" name="图片 79">
            <a:extLst>
              <a:ext uri="{FF2B5EF4-FFF2-40B4-BE49-F238E27FC236}">
                <a16:creationId xmlns:a16="http://schemas.microsoft.com/office/drawing/2014/main" id="{60149B46-9F17-48A2-A488-DEF9D585CB78}"/>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3328857" y="1615954"/>
            <a:ext cx="2580199" cy="2587678"/>
          </a:xfrm>
          <a:prstGeom prst="rect">
            <a:avLst/>
          </a:prstGeom>
        </p:spPr>
      </p:pic>
      <p:pic>
        <p:nvPicPr>
          <p:cNvPr id="81" name="图片 80">
            <a:extLst>
              <a:ext uri="{FF2B5EF4-FFF2-40B4-BE49-F238E27FC236}">
                <a16:creationId xmlns:a16="http://schemas.microsoft.com/office/drawing/2014/main" id="{E222BBE9-7F32-47D4-B6F3-D5291C120E7A}"/>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6122584" y="1615954"/>
            <a:ext cx="2580199" cy="2587677"/>
          </a:xfrm>
          <a:prstGeom prst="rect">
            <a:avLst/>
          </a:prstGeom>
        </p:spPr>
      </p:pic>
      <p:pic>
        <p:nvPicPr>
          <p:cNvPr id="82" name="图片 81">
            <a:extLst>
              <a:ext uri="{FF2B5EF4-FFF2-40B4-BE49-F238E27FC236}">
                <a16:creationId xmlns:a16="http://schemas.microsoft.com/office/drawing/2014/main" id="{7C2925DF-503D-4F53-9A7F-164C57549F55}"/>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8916311" y="1615954"/>
            <a:ext cx="2580198" cy="2587677"/>
          </a:xfrm>
          <a:prstGeom prst="rect">
            <a:avLst/>
          </a:prstGeom>
        </p:spPr>
      </p:pic>
      <p:sp>
        <p:nvSpPr>
          <p:cNvPr id="83" name="文本框 82">
            <a:extLst>
              <a:ext uri="{FF2B5EF4-FFF2-40B4-BE49-F238E27FC236}">
                <a16:creationId xmlns:a16="http://schemas.microsoft.com/office/drawing/2014/main" id="{8946EA73-256B-45E9-A049-5A67ACB1D169}"/>
              </a:ext>
            </a:extLst>
          </p:cNvPr>
          <p:cNvSpPr txBox="1"/>
          <p:nvPr/>
        </p:nvSpPr>
        <p:spPr>
          <a:xfrm>
            <a:off x="671676" y="3964303"/>
            <a:ext cx="2390774" cy="1858970"/>
          </a:xfrm>
          <a:prstGeom prst="rect">
            <a:avLst/>
          </a:prstGeom>
          <a:noFill/>
        </p:spPr>
        <p:txBody>
          <a:bodyPr wrap="square">
            <a:spAutoFit/>
          </a:bodyPr>
          <a:lstStyle/>
          <a:p>
            <a:r>
              <a:rPr lang="en-US" altLang="zh-CN" sz="1600" b="1" dirty="0">
                <a:solidFill>
                  <a:srgbClr val="2E2722"/>
                </a:solidFill>
                <a:latin typeface="Nunito" panose="02000503030000020003" pitchFamily="2" charset="0"/>
              </a:rPr>
              <a:t>01</a:t>
            </a:r>
          </a:p>
          <a:p>
            <a:pPr>
              <a:lnSpc>
                <a:spcPct val="120000"/>
              </a:lnSpc>
            </a:pPr>
            <a:r>
              <a:rPr lang="en-US" altLang="zh-CN" sz="2400" b="1" dirty="0">
                <a:solidFill>
                  <a:srgbClr val="E2641F"/>
                </a:solidFill>
                <a:latin typeface="Nunito" panose="02000503030000020003" pitchFamily="2" charset="0"/>
              </a:rPr>
              <a:t>DRY</a:t>
            </a:r>
          </a:p>
          <a:p>
            <a:pPr>
              <a:spcAft>
                <a:spcPts val="1200"/>
              </a:spcAft>
            </a:pPr>
            <a:r>
              <a:rPr lang="en-US" altLang="zh-CN" sz="1500" b="1" dirty="0">
                <a:solidFill>
                  <a:srgbClr val="2E2722"/>
                </a:solidFill>
                <a:latin typeface="苹方 中等" panose="020B0400000000000000" pitchFamily="34" charset="-122"/>
                <a:ea typeface="苹方 中等" panose="020B0400000000000000" pitchFamily="34" charset="-122"/>
                <a:cs typeface="Arial" panose="020B0604020202020204" pitchFamily="34" charset="0"/>
              </a:rPr>
              <a:t>Creamy, cushioned, comfortable</a:t>
            </a:r>
          </a:p>
          <a:p>
            <a:pPr>
              <a:spcAft>
                <a:spcPts val="1200"/>
              </a:spcAft>
            </a:pPr>
            <a:r>
              <a:rPr lang="en-US" altLang="zh-CN" sz="1300" dirty="0">
                <a:solidFill>
                  <a:srgbClr val="2E2722"/>
                </a:solidFill>
                <a:latin typeface="苹方 常规" panose="020B0300000000000000" pitchFamily="34" charset="-122"/>
                <a:ea typeface="苹方 常规" panose="020B0300000000000000" pitchFamily="34" charset="-122"/>
                <a:cs typeface="Arial" panose="020B0604020202020204" pitchFamily="34" charset="0"/>
              </a:rPr>
              <a:t>Cream cleanser + hydrating serum + cream.</a:t>
            </a:r>
            <a:endParaRPr lang="zh-CN" altLang="en-US" sz="1300" dirty="0">
              <a:solidFill>
                <a:srgbClr val="2E2722"/>
              </a:solidFill>
              <a:latin typeface="苹方 常规" panose="020B0300000000000000" pitchFamily="34" charset="-122"/>
              <a:ea typeface="苹方 常规" panose="020B0300000000000000" pitchFamily="34" charset="-122"/>
            </a:endParaRPr>
          </a:p>
        </p:txBody>
      </p:sp>
      <p:sp>
        <p:nvSpPr>
          <p:cNvPr id="84" name="文本框 83">
            <a:extLst>
              <a:ext uri="{FF2B5EF4-FFF2-40B4-BE49-F238E27FC236}">
                <a16:creationId xmlns:a16="http://schemas.microsoft.com/office/drawing/2014/main" id="{0BF69A64-9090-4B78-93A2-F68B3AFFFA4A}"/>
              </a:ext>
            </a:extLst>
          </p:cNvPr>
          <p:cNvSpPr txBox="1"/>
          <p:nvPr/>
        </p:nvSpPr>
        <p:spPr>
          <a:xfrm>
            <a:off x="3467100" y="3964303"/>
            <a:ext cx="2395441" cy="1804468"/>
          </a:xfrm>
          <a:prstGeom prst="rect">
            <a:avLst/>
          </a:prstGeom>
          <a:noFill/>
        </p:spPr>
        <p:txBody>
          <a:bodyPr wrap="square">
            <a:spAutoFit/>
          </a:bodyPr>
          <a:lstStyle/>
          <a:p>
            <a:r>
              <a:rPr lang="en-US" altLang="zh-CN" sz="1600" b="1" dirty="0">
                <a:solidFill>
                  <a:srgbClr val="2E2722"/>
                </a:solidFill>
                <a:latin typeface="Nunito" panose="02000503030000020003" pitchFamily="2" charset="0"/>
              </a:rPr>
              <a:t>02</a:t>
            </a:r>
          </a:p>
          <a:p>
            <a:pPr>
              <a:lnSpc>
                <a:spcPct val="120000"/>
              </a:lnSpc>
            </a:pPr>
            <a:r>
              <a:rPr lang="en-US" altLang="zh-CN" sz="2400" b="1" dirty="0">
                <a:solidFill>
                  <a:srgbClr val="E2641F"/>
                </a:solidFill>
                <a:latin typeface="Nunito" panose="02000503030000020003" pitchFamily="2" charset="0"/>
              </a:rPr>
              <a:t>OILY</a:t>
            </a:r>
          </a:p>
          <a:p>
            <a:pPr>
              <a:lnSpc>
                <a:spcPct val="120000"/>
              </a:lnSpc>
            </a:pPr>
            <a:r>
              <a:rPr lang="en-US" altLang="zh-CN" sz="1500" b="1" dirty="0">
                <a:solidFill>
                  <a:srgbClr val="2E2722"/>
                </a:solidFill>
                <a:latin typeface="苹方 中等" panose="020B0400000000000000" pitchFamily="34" charset="-122"/>
                <a:ea typeface="苹方 中等" panose="020B0400000000000000" pitchFamily="34" charset="-122"/>
                <a:cs typeface="Arial" panose="020B0604020202020204" pitchFamily="34" charset="0"/>
              </a:rPr>
              <a:t>Light, fresh, never stripped</a:t>
            </a:r>
          </a:p>
          <a:p>
            <a:pPr>
              <a:lnSpc>
                <a:spcPct val="120000"/>
              </a:lnSpc>
            </a:pPr>
            <a:r>
              <a:rPr lang="en-US" altLang="zh-CN" sz="1300" dirty="0">
                <a:solidFill>
                  <a:srgbClr val="2E2722"/>
                </a:solidFill>
                <a:latin typeface="苹方 常规" panose="020B0300000000000000" pitchFamily="34" charset="-122"/>
                <a:ea typeface="苹方 常规" panose="020B0300000000000000" pitchFamily="34" charset="-122"/>
                <a:cs typeface="Arial" panose="020B0604020202020204" pitchFamily="34" charset="0"/>
              </a:rPr>
              <a:t>Gentle gel cleanser + light lotion.</a:t>
            </a:r>
            <a:endParaRPr lang="zh-CN" altLang="en-US" sz="1300" dirty="0">
              <a:solidFill>
                <a:srgbClr val="2E2722"/>
              </a:solidFill>
              <a:latin typeface="苹方 常规" panose="020B0300000000000000" pitchFamily="34" charset="-122"/>
              <a:ea typeface="苹方 常规" panose="020B0300000000000000" pitchFamily="34" charset="-122"/>
            </a:endParaRPr>
          </a:p>
        </p:txBody>
      </p:sp>
      <p:sp>
        <p:nvSpPr>
          <p:cNvPr id="85" name="文本框 84">
            <a:extLst>
              <a:ext uri="{FF2B5EF4-FFF2-40B4-BE49-F238E27FC236}">
                <a16:creationId xmlns:a16="http://schemas.microsoft.com/office/drawing/2014/main" id="{8DEFEC89-85C0-4BCE-9A59-BC2E4BAC7A1C}"/>
              </a:ext>
            </a:extLst>
          </p:cNvPr>
          <p:cNvSpPr txBox="1"/>
          <p:nvPr/>
        </p:nvSpPr>
        <p:spPr>
          <a:xfrm>
            <a:off x="6225738" y="3964303"/>
            <a:ext cx="2433904" cy="1786002"/>
          </a:xfrm>
          <a:prstGeom prst="rect">
            <a:avLst/>
          </a:prstGeom>
          <a:noFill/>
        </p:spPr>
        <p:txBody>
          <a:bodyPr wrap="square">
            <a:spAutoFit/>
          </a:bodyPr>
          <a:lstStyle/>
          <a:p>
            <a:r>
              <a:rPr lang="en-US" altLang="zh-CN" sz="1600" b="1" dirty="0">
                <a:solidFill>
                  <a:srgbClr val="2E2722"/>
                </a:solidFill>
                <a:latin typeface="Nunito" panose="02000503030000020003" pitchFamily="2" charset="0"/>
              </a:rPr>
              <a:t>03</a:t>
            </a:r>
          </a:p>
          <a:p>
            <a:pPr>
              <a:lnSpc>
                <a:spcPct val="120000"/>
              </a:lnSpc>
            </a:pPr>
            <a:r>
              <a:rPr lang="en-US" altLang="zh-CN" sz="2200" b="1" dirty="0">
                <a:solidFill>
                  <a:srgbClr val="E2641F"/>
                </a:solidFill>
                <a:latin typeface="Nunito" panose="02000503030000020003" pitchFamily="2" charset="0"/>
              </a:rPr>
              <a:t>COMBINATION</a:t>
            </a:r>
          </a:p>
          <a:p>
            <a:pPr>
              <a:lnSpc>
                <a:spcPct val="120000"/>
              </a:lnSpc>
            </a:pPr>
            <a:r>
              <a:rPr lang="en-US" altLang="zh-CN" sz="1500" b="1" dirty="0">
                <a:solidFill>
                  <a:srgbClr val="2E2722"/>
                </a:solidFill>
                <a:latin typeface="苹方 中等" panose="020B0400000000000000" pitchFamily="34" charset="-122"/>
                <a:ea typeface="苹方 中等" panose="020B0400000000000000" pitchFamily="34" charset="-122"/>
                <a:cs typeface="Arial" panose="020B0604020202020204" pitchFamily="34" charset="0"/>
              </a:rPr>
              <a:t>Zone by zone</a:t>
            </a:r>
          </a:p>
          <a:p>
            <a:pPr>
              <a:lnSpc>
                <a:spcPct val="120000"/>
              </a:lnSpc>
            </a:pPr>
            <a:endParaRPr lang="en-US" altLang="zh-CN" sz="1600" b="1" dirty="0">
              <a:solidFill>
                <a:srgbClr val="2E2722"/>
              </a:solidFill>
              <a:latin typeface="苹方 中等" panose="020B0400000000000000" pitchFamily="34" charset="-122"/>
              <a:ea typeface="苹方 中等" panose="020B0400000000000000" pitchFamily="34" charset="-122"/>
              <a:cs typeface="Arial" panose="020B0604020202020204" pitchFamily="34" charset="0"/>
            </a:endParaRPr>
          </a:p>
          <a:p>
            <a:pPr>
              <a:lnSpc>
                <a:spcPct val="120000"/>
              </a:lnSpc>
            </a:pPr>
            <a:r>
              <a:rPr lang="en-US" altLang="zh-CN" sz="1300" dirty="0">
                <a:solidFill>
                  <a:srgbClr val="2E2722"/>
                </a:solidFill>
                <a:latin typeface="苹方 常规" panose="020B0300000000000000" pitchFamily="34" charset="-122"/>
                <a:ea typeface="苹方 常规" panose="020B0300000000000000" pitchFamily="34" charset="-122"/>
                <a:cs typeface="Arial" panose="020B0604020202020204" pitchFamily="34" charset="0"/>
              </a:rPr>
              <a:t>Use less on the T-zone, more on cheeks.</a:t>
            </a:r>
            <a:endParaRPr lang="zh-CN" altLang="en-US" sz="1300" dirty="0">
              <a:solidFill>
                <a:srgbClr val="2E2722"/>
              </a:solidFill>
              <a:latin typeface="苹方 常规" panose="020B0300000000000000" pitchFamily="34" charset="-122"/>
              <a:ea typeface="苹方 常规" panose="020B0300000000000000" pitchFamily="34" charset="-122"/>
            </a:endParaRPr>
          </a:p>
        </p:txBody>
      </p:sp>
      <p:sp>
        <p:nvSpPr>
          <p:cNvPr id="86" name="文本框 85">
            <a:extLst>
              <a:ext uri="{FF2B5EF4-FFF2-40B4-BE49-F238E27FC236}">
                <a16:creationId xmlns:a16="http://schemas.microsoft.com/office/drawing/2014/main" id="{1D5FFA35-E776-4CD2-8E5D-7944B85FE49B}"/>
              </a:ext>
            </a:extLst>
          </p:cNvPr>
          <p:cNvSpPr txBox="1"/>
          <p:nvPr/>
        </p:nvSpPr>
        <p:spPr>
          <a:xfrm>
            <a:off x="9053542" y="3955069"/>
            <a:ext cx="2395441" cy="1840504"/>
          </a:xfrm>
          <a:prstGeom prst="rect">
            <a:avLst/>
          </a:prstGeom>
          <a:noFill/>
        </p:spPr>
        <p:txBody>
          <a:bodyPr wrap="square">
            <a:spAutoFit/>
          </a:bodyPr>
          <a:lstStyle/>
          <a:p>
            <a:r>
              <a:rPr lang="en-US" altLang="zh-CN" sz="1600" b="1" dirty="0">
                <a:solidFill>
                  <a:srgbClr val="2E2722"/>
                </a:solidFill>
                <a:latin typeface="Nunito" panose="02000503030000020003" pitchFamily="2" charset="0"/>
              </a:rPr>
              <a:t>04</a:t>
            </a:r>
          </a:p>
          <a:p>
            <a:pPr>
              <a:lnSpc>
                <a:spcPct val="120000"/>
              </a:lnSpc>
            </a:pPr>
            <a:r>
              <a:rPr lang="en-US" altLang="zh-CN" sz="2400" b="1" dirty="0">
                <a:solidFill>
                  <a:srgbClr val="E2641F"/>
                </a:solidFill>
                <a:latin typeface="Nunito" panose="02000503030000020003" pitchFamily="2" charset="0"/>
              </a:rPr>
              <a:t>SENSITIVE</a:t>
            </a:r>
          </a:p>
          <a:p>
            <a:pPr>
              <a:lnSpc>
                <a:spcPct val="120000"/>
              </a:lnSpc>
            </a:pPr>
            <a:r>
              <a:rPr lang="en-US" altLang="zh-CN" sz="1500" b="1" dirty="0">
                <a:solidFill>
                  <a:srgbClr val="2E2722"/>
                </a:solidFill>
                <a:latin typeface="苹方 中等" panose="020B0400000000000000" pitchFamily="34" charset="-122"/>
                <a:ea typeface="苹方 中等" panose="020B0400000000000000" pitchFamily="34" charset="-122"/>
                <a:cs typeface="Arial" panose="020B0604020202020204" pitchFamily="34" charset="0"/>
              </a:rPr>
              <a:t>Simple and fragrance-free </a:t>
            </a:r>
          </a:p>
          <a:p>
            <a:pPr>
              <a:lnSpc>
                <a:spcPct val="120000"/>
              </a:lnSpc>
            </a:pPr>
            <a:r>
              <a:rPr lang="en-US" altLang="zh-CN" sz="1300" dirty="0">
                <a:solidFill>
                  <a:srgbClr val="2E2722"/>
                </a:solidFill>
                <a:latin typeface="苹方 常规" panose="020B0300000000000000" pitchFamily="34" charset="-122"/>
                <a:ea typeface="苹方 常规" panose="020B0300000000000000" pitchFamily="34" charset="-122"/>
                <a:cs typeface="Arial" panose="020B0604020202020204" pitchFamily="34" charset="0"/>
              </a:rPr>
              <a:t>Patch-test and add one product at a time.</a:t>
            </a:r>
            <a:endParaRPr lang="zh-CN" altLang="en-US" sz="1300" dirty="0">
              <a:solidFill>
                <a:srgbClr val="2E2722"/>
              </a:solidFill>
              <a:latin typeface="苹方 常规" panose="020B0300000000000000" pitchFamily="34" charset="-122"/>
              <a:ea typeface="苹方 常规" panose="020B0300000000000000" pitchFamily="34" charset="-122"/>
            </a:endParaRPr>
          </a:p>
        </p:txBody>
      </p:sp>
    </p:spTree>
    <p:extLst>
      <p:ext uri="{BB962C8B-B14F-4D97-AF65-F5344CB8AC3E}">
        <p14:creationId xmlns:p14="http://schemas.microsoft.com/office/powerpoint/2010/main" val="2870951947"/>
      </p:ext>
    </p:extLst>
  </p:cSld>
  <p:clrMapOvr>
    <a:masterClrMapping/>
  </p:clrMapOvr>
  <p:transition spd="slow" advClick="0">
    <p:fade/>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pic>
        <p:nvPicPr>
          <p:cNvPr id="46" name="图片 45">
            <a:extLst>
              <a:ext uri="{FF2B5EF4-FFF2-40B4-BE49-F238E27FC236}">
                <a16:creationId xmlns:a16="http://schemas.microsoft.com/office/drawing/2014/main" id="{0D123583-C2FB-4176-A3BF-A7AC7CA99A4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87710" y="1937211"/>
            <a:ext cx="3253415" cy="2961472"/>
          </a:xfrm>
          <a:prstGeom prst="rect">
            <a:avLst/>
          </a:prstGeom>
        </p:spPr>
      </p:pic>
      <p:sp>
        <p:nvSpPr>
          <p:cNvPr id="24" name="矩形 23">
            <a:extLst>
              <a:ext uri="{FF2B5EF4-FFF2-40B4-BE49-F238E27FC236}">
                <a16:creationId xmlns:a16="http://schemas.microsoft.com/office/drawing/2014/main" id="{9C2A6A05-1103-45E8-998D-953E9AE66BFA}"/>
              </a:ext>
            </a:extLst>
          </p:cNvPr>
          <p:cNvSpPr/>
          <p:nvPr/>
        </p:nvSpPr>
        <p:spPr>
          <a:xfrm>
            <a:off x="-3958" y="8590"/>
            <a:ext cx="1829187" cy="6858000"/>
          </a:xfrm>
          <a:prstGeom prst="rect">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a:extLst>
              <a:ext uri="{FF2B5EF4-FFF2-40B4-BE49-F238E27FC236}">
                <a16:creationId xmlns:a16="http://schemas.microsoft.com/office/drawing/2014/main" id="{CB637BC8-F3D0-4A47-A619-68AF2254532A}"/>
              </a:ext>
            </a:extLst>
          </p:cNvPr>
          <p:cNvGrpSpPr/>
          <p:nvPr/>
        </p:nvGrpSpPr>
        <p:grpSpPr>
          <a:xfrm>
            <a:off x="182669" y="164290"/>
            <a:ext cx="2079519" cy="259505"/>
            <a:chOff x="182669" y="164290"/>
            <a:chExt cx="2079519" cy="259505"/>
          </a:xfrm>
        </p:grpSpPr>
        <p:sp>
          <p:nvSpPr>
            <p:cNvPr id="4" name="TextBox 2">
              <a:extLst>
                <a:ext uri="{FF2B5EF4-FFF2-40B4-BE49-F238E27FC236}">
                  <a16:creationId xmlns:a16="http://schemas.microsoft.com/office/drawing/2014/main" id="{1606851B-8B49-4E3B-910A-F10D83669619}"/>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05 / SKIN PREP</a:t>
              </a:r>
              <a:endParaRPr sz="1400" i="0" dirty="0">
                <a:solidFill>
                  <a:schemeClr val="bg1"/>
                </a:solidFill>
                <a:latin typeface="Nunito" panose="02000503030000020003" pitchFamily="2" charset="0"/>
                <a:ea typeface="Calibri"/>
              </a:endParaRPr>
            </a:p>
          </p:txBody>
        </p:sp>
        <p:cxnSp>
          <p:nvCxnSpPr>
            <p:cNvPr id="5" name="直接连接符 4">
              <a:extLst>
                <a:ext uri="{FF2B5EF4-FFF2-40B4-BE49-F238E27FC236}">
                  <a16:creationId xmlns:a16="http://schemas.microsoft.com/office/drawing/2014/main" id="{A4B84250-A947-484F-940D-84C2851FB6D3}"/>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6" name="组合 5">
            <a:extLst>
              <a:ext uri="{FF2B5EF4-FFF2-40B4-BE49-F238E27FC236}">
                <a16:creationId xmlns:a16="http://schemas.microsoft.com/office/drawing/2014/main" id="{5EFCF174-D0B5-49C6-828C-83202C83A4EE}"/>
              </a:ext>
            </a:extLst>
          </p:cNvPr>
          <p:cNvGrpSpPr/>
          <p:nvPr/>
        </p:nvGrpSpPr>
        <p:grpSpPr>
          <a:xfrm>
            <a:off x="3642190" y="188574"/>
            <a:ext cx="6263809" cy="736302"/>
            <a:chOff x="3671887" y="294042"/>
            <a:chExt cx="6263809" cy="736302"/>
          </a:xfrm>
        </p:grpSpPr>
        <p:sp>
          <p:nvSpPr>
            <p:cNvPr id="7" name="文本框 6">
              <a:extLst>
                <a:ext uri="{FF2B5EF4-FFF2-40B4-BE49-F238E27FC236}">
                  <a16:creationId xmlns:a16="http://schemas.microsoft.com/office/drawing/2014/main" id="{66BFCF66-6DC2-4730-B562-DF33A4487A2A}"/>
                </a:ext>
              </a:extLst>
            </p:cNvPr>
            <p:cNvSpPr txBox="1"/>
            <p:nvPr/>
          </p:nvSpPr>
          <p:spPr>
            <a:xfrm>
              <a:off x="3671888" y="294042"/>
              <a:ext cx="6099747"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Check these five first</a:t>
              </a:r>
              <a:endParaRPr lang="zh-CN" altLang="en-US" dirty="0"/>
            </a:p>
          </p:txBody>
        </p:sp>
        <p:sp>
          <p:nvSpPr>
            <p:cNvPr id="8" name="文本框 7">
              <a:extLst>
                <a:ext uri="{FF2B5EF4-FFF2-40B4-BE49-F238E27FC236}">
                  <a16:creationId xmlns:a16="http://schemas.microsoft.com/office/drawing/2014/main" id="{7858AE74-9A36-4A82-A84C-27E6390F81D9}"/>
                </a:ext>
              </a:extLst>
            </p:cNvPr>
            <p:cNvSpPr txBox="1"/>
            <p:nvPr/>
          </p:nvSpPr>
          <p:spPr>
            <a:xfrm>
              <a:off x="3671887" y="799512"/>
              <a:ext cx="6263809" cy="230832"/>
            </a:xfrm>
            <a:prstGeom prst="rect">
              <a:avLst/>
            </a:prstGeom>
            <a:noFill/>
          </p:spPr>
          <p:txBody>
            <a:bodyPr wrap="square" rtlCol="0">
              <a:spAutoFit/>
            </a:bodyPr>
            <a:lstStyle/>
            <a:p>
              <a:pPr>
                <a:lnSpc>
                  <a:spcPct val="90000"/>
                </a:lnSpc>
              </a:pPr>
              <a:r>
                <a:rPr lang="en-US" sz="1000" spc="3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Most problems come from heat, rubbing, excess, or no wait.</a:t>
              </a:r>
            </a:p>
          </p:txBody>
        </p:sp>
      </p:grpSp>
      <p:sp>
        <p:nvSpPr>
          <p:cNvPr id="9" name="文本框 8">
            <a:extLst>
              <a:ext uri="{FF2B5EF4-FFF2-40B4-BE49-F238E27FC236}">
                <a16:creationId xmlns:a16="http://schemas.microsoft.com/office/drawing/2014/main" id="{FA92E3F6-CE2B-4DF8-8014-DA031DF03122}"/>
              </a:ext>
            </a:extLst>
          </p:cNvPr>
          <p:cNvSpPr txBox="1"/>
          <p:nvPr/>
        </p:nvSpPr>
        <p:spPr>
          <a:xfrm>
            <a:off x="-3958" y="427526"/>
            <a:ext cx="1904195" cy="294376"/>
          </a:xfrm>
          <a:prstGeom prst="rect">
            <a:avLst/>
          </a:prstGeom>
          <a:noFill/>
        </p:spPr>
        <p:txBody>
          <a:bodyPr wrap="square">
            <a:spAutoFit/>
          </a:bodyPr>
          <a:lstStyle/>
          <a:p>
            <a:pPr algn="ctr">
              <a:lnSpc>
                <a:spcPts val="1600"/>
              </a:lnSpc>
            </a:pPr>
            <a:r>
              <a:rPr lang="en-US" altLang="zh-CN" sz="1300" dirty="0">
                <a:solidFill>
                  <a:srgbClr val="FFFF00"/>
                </a:solidFill>
                <a:latin typeface="Nunito" panose="02000503030000020003" pitchFamily="2" charset="0"/>
              </a:rPr>
              <a:t>COMMON MISTAKES</a:t>
            </a:r>
            <a:endParaRPr lang="zh-CN" altLang="en-US" sz="1300" dirty="0">
              <a:solidFill>
                <a:srgbClr val="FFFF00"/>
              </a:solidFill>
              <a:latin typeface="Nunito" panose="02000503030000020003" pitchFamily="2" charset="0"/>
            </a:endParaRPr>
          </a:p>
        </p:txBody>
      </p:sp>
      <p:pic>
        <p:nvPicPr>
          <p:cNvPr id="11" name="图片 10">
            <a:extLst>
              <a:ext uri="{FF2B5EF4-FFF2-40B4-BE49-F238E27FC236}">
                <a16:creationId xmlns:a16="http://schemas.microsoft.com/office/drawing/2014/main" id="{D7167F29-18EB-4C4F-83BC-F5F72F01600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28949" y="257246"/>
            <a:ext cx="554409" cy="604809"/>
          </a:xfrm>
          <a:prstGeom prst="rect">
            <a:avLst/>
          </a:prstGeom>
        </p:spPr>
      </p:pic>
      <p:sp>
        <p:nvSpPr>
          <p:cNvPr id="23" name="TextBox 28">
            <a:extLst>
              <a:ext uri="{FF2B5EF4-FFF2-40B4-BE49-F238E27FC236}">
                <a16:creationId xmlns:a16="http://schemas.microsoft.com/office/drawing/2014/main" id="{ED788CE1-1FFA-4E3E-8881-EA4E57394E9D}"/>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sp>
        <p:nvSpPr>
          <p:cNvPr id="25" name="任意多边形: 形状 24">
            <a:extLst>
              <a:ext uri="{FF2B5EF4-FFF2-40B4-BE49-F238E27FC236}">
                <a16:creationId xmlns:a16="http://schemas.microsoft.com/office/drawing/2014/main" id="{718DA844-ABA9-4064-81AB-BF3E8A719240}"/>
              </a:ext>
            </a:extLst>
          </p:cNvPr>
          <p:cNvSpPr>
            <a:spLocks/>
          </p:cNvSpPr>
          <p:nvPr/>
        </p:nvSpPr>
        <p:spPr bwMode="auto">
          <a:xfrm rot="1460785">
            <a:off x="4389286" y="2666861"/>
            <a:ext cx="591796" cy="591796"/>
          </a:xfrm>
          <a:custGeom>
            <a:avLst/>
            <a:gdLst/>
            <a:ahLst/>
            <a:cxnLst/>
            <a:rect l="0" t="0" r="r" b="b"/>
            <a:pathLst>
              <a:path w="20465" h="20465">
                <a:moveTo>
                  <a:pt x="18764" y="6107"/>
                </a:moveTo>
                <a:cubicBezTo>
                  <a:pt x="21033" y="8376"/>
                  <a:pt x="21033" y="12090"/>
                  <a:pt x="18764" y="14359"/>
                </a:cubicBezTo>
                <a:lnTo>
                  <a:pt x="14359" y="18764"/>
                </a:lnTo>
                <a:cubicBezTo>
                  <a:pt x="12090" y="21033"/>
                  <a:pt x="8376" y="21033"/>
                  <a:pt x="6107" y="18764"/>
                </a:cubicBezTo>
                <a:lnTo>
                  <a:pt x="1702" y="14359"/>
                </a:lnTo>
                <a:cubicBezTo>
                  <a:pt x="-567" y="12090"/>
                  <a:pt x="-567" y="8376"/>
                  <a:pt x="1702" y="6107"/>
                </a:cubicBezTo>
                <a:lnTo>
                  <a:pt x="6107" y="1702"/>
                </a:lnTo>
                <a:cubicBezTo>
                  <a:pt x="8376" y="-567"/>
                  <a:pt x="12090" y="-567"/>
                  <a:pt x="14359" y="1702"/>
                </a:cubicBezTo>
                <a:lnTo>
                  <a:pt x="18764" y="6107"/>
                </a:lnTo>
                <a:close/>
                <a:moveTo>
                  <a:pt x="18764" y="6107"/>
                </a:moveTo>
              </a:path>
            </a:pathLst>
          </a:custGeom>
          <a:noFill/>
          <a:ln w="25400">
            <a:solidFill>
              <a:schemeClr val="accent1"/>
            </a:solidFill>
          </a:ln>
        </p:spPr>
        <p:txBody>
          <a:bodyPr lIns="0" tIns="0" rIns="0" bIns="0"/>
          <a:lstStyle/>
          <a:p>
            <a:endParaRPr lang="en-US" sz="1013" dirty="0">
              <a:solidFill>
                <a:schemeClr val="tx2"/>
              </a:solidFill>
              <a:latin typeface="思源黑体 CN Regular" panose="020B0500000000000000" pitchFamily="34" charset="-122"/>
              <a:ea typeface="思源黑体 CN Regular" panose="020B0500000000000000" pitchFamily="34" charset="-122"/>
            </a:endParaRPr>
          </a:p>
        </p:txBody>
      </p:sp>
      <p:sp>
        <p:nvSpPr>
          <p:cNvPr id="26" name="弧形 25">
            <a:extLst>
              <a:ext uri="{FF2B5EF4-FFF2-40B4-BE49-F238E27FC236}">
                <a16:creationId xmlns:a16="http://schemas.microsoft.com/office/drawing/2014/main" id="{D85C55D1-5B45-496F-ACA8-971136B66289}"/>
              </a:ext>
            </a:extLst>
          </p:cNvPr>
          <p:cNvSpPr/>
          <p:nvPr/>
        </p:nvSpPr>
        <p:spPr>
          <a:xfrm rot="5400000">
            <a:off x="4553339" y="1834621"/>
            <a:ext cx="3298417" cy="3298417"/>
          </a:xfrm>
          <a:prstGeom prst="arc">
            <a:avLst>
              <a:gd name="adj1" fmla="val 7330865"/>
              <a:gd name="adj2" fmla="val 10041972"/>
            </a:avLst>
          </a:prstGeom>
          <a:ln w="1905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13" dirty="0">
              <a:solidFill>
                <a:schemeClr val="tx2"/>
              </a:solidFill>
              <a:latin typeface="思源黑体 CN Regular" panose="020B0500000000000000" pitchFamily="34" charset="-122"/>
              <a:ea typeface="思源黑体 CN Regular" panose="020B0500000000000000" pitchFamily="34" charset="-122"/>
            </a:endParaRPr>
          </a:p>
        </p:txBody>
      </p:sp>
      <p:sp>
        <p:nvSpPr>
          <p:cNvPr id="28" name="文本框 27">
            <a:extLst>
              <a:ext uri="{FF2B5EF4-FFF2-40B4-BE49-F238E27FC236}">
                <a16:creationId xmlns:a16="http://schemas.microsoft.com/office/drawing/2014/main" id="{3349993F-302F-42F2-860E-E1AA5183FAE3}"/>
              </a:ext>
            </a:extLst>
          </p:cNvPr>
          <p:cNvSpPr txBox="1"/>
          <p:nvPr/>
        </p:nvSpPr>
        <p:spPr>
          <a:xfrm>
            <a:off x="5226512" y="1252536"/>
            <a:ext cx="2291819" cy="342401"/>
          </a:xfrm>
          <a:prstGeom prst="rect">
            <a:avLst/>
          </a:prstGeom>
          <a:noFill/>
        </p:spPr>
        <p:txBody>
          <a:bodyPr wrap="square">
            <a:spAutoFit/>
          </a:bodyPr>
          <a:lstStyle>
            <a:defPPr>
              <a:defRPr lang="zh-CN"/>
            </a:defPPr>
            <a:lvl1pPr>
              <a:lnSpc>
                <a:spcPts val="1800"/>
              </a:lnSpc>
              <a:spcAft>
                <a:spcPts val="0"/>
              </a:spcAft>
              <a:defRPr sz="2400" b="1" i="0" spc="300">
                <a:solidFill>
                  <a:srgbClr val="E2641F"/>
                </a:solidFill>
                <a:latin typeface="Nunito" panose="02000503030000020003" pitchFamily="2" charset="0"/>
                <a:ea typeface="Calibri"/>
              </a:defRPr>
            </a:lvl1pPr>
          </a:lstStyle>
          <a:p>
            <a:r>
              <a:rPr lang="zh-CN" altLang="en-US" sz="2000" spc="0" dirty="0">
                <a:solidFill>
                  <a:schemeClr val="bg1"/>
                </a:solidFill>
              </a:rPr>
              <a:t>Water too hot</a:t>
            </a:r>
          </a:p>
        </p:txBody>
      </p:sp>
      <p:sp>
        <p:nvSpPr>
          <p:cNvPr id="31" name="任意多边形: 形状 30">
            <a:extLst>
              <a:ext uri="{FF2B5EF4-FFF2-40B4-BE49-F238E27FC236}">
                <a16:creationId xmlns:a16="http://schemas.microsoft.com/office/drawing/2014/main" id="{A5F5DADB-D48C-4D01-8B30-0478091FC597}"/>
              </a:ext>
            </a:extLst>
          </p:cNvPr>
          <p:cNvSpPr>
            <a:spLocks/>
          </p:cNvSpPr>
          <p:nvPr/>
        </p:nvSpPr>
        <p:spPr bwMode="auto">
          <a:xfrm>
            <a:off x="5894921" y="1577088"/>
            <a:ext cx="591796" cy="591796"/>
          </a:xfrm>
          <a:custGeom>
            <a:avLst/>
            <a:gdLst/>
            <a:ahLst/>
            <a:cxnLst/>
            <a:rect l="0" t="0" r="r" b="b"/>
            <a:pathLst>
              <a:path w="20465" h="20465">
                <a:moveTo>
                  <a:pt x="18764" y="6107"/>
                </a:moveTo>
                <a:cubicBezTo>
                  <a:pt x="21033" y="8376"/>
                  <a:pt x="21033" y="12090"/>
                  <a:pt x="18764" y="14359"/>
                </a:cubicBezTo>
                <a:lnTo>
                  <a:pt x="14359" y="18764"/>
                </a:lnTo>
                <a:cubicBezTo>
                  <a:pt x="12090" y="21033"/>
                  <a:pt x="8376" y="21033"/>
                  <a:pt x="6107" y="18764"/>
                </a:cubicBezTo>
                <a:lnTo>
                  <a:pt x="1702" y="14359"/>
                </a:lnTo>
                <a:cubicBezTo>
                  <a:pt x="-567" y="12090"/>
                  <a:pt x="-567" y="8376"/>
                  <a:pt x="1702" y="6107"/>
                </a:cubicBezTo>
                <a:lnTo>
                  <a:pt x="6107" y="1702"/>
                </a:lnTo>
                <a:cubicBezTo>
                  <a:pt x="8376" y="-567"/>
                  <a:pt x="12090" y="-567"/>
                  <a:pt x="14359" y="1702"/>
                </a:cubicBezTo>
                <a:lnTo>
                  <a:pt x="18764" y="6107"/>
                </a:lnTo>
                <a:close/>
                <a:moveTo>
                  <a:pt x="18764" y="6107"/>
                </a:moveTo>
              </a:path>
            </a:pathLst>
          </a:custGeom>
          <a:noFill/>
          <a:ln w="25400">
            <a:solidFill>
              <a:schemeClr val="accent1"/>
            </a:solidFill>
          </a:ln>
        </p:spPr>
        <p:txBody>
          <a:bodyPr lIns="0" tIns="0" rIns="0" bIns="0"/>
          <a:lstStyle/>
          <a:p>
            <a:endParaRPr lang="en-US" sz="1013" dirty="0">
              <a:solidFill>
                <a:schemeClr val="tx2"/>
              </a:solidFill>
              <a:latin typeface="思源黑体 CN Regular" panose="020B0500000000000000" pitchFamily="34" charset="-122"/>
              <a:ea typeface="思源黑体 CN Regular" panose="020B0500000000000000" pitchFamily="34" charset="-122"/>
            </a:endParaRPr>
          </a:p>
        </p:txBody>
      </p:sp>
      <p:sp>
        <p:nvSpPr>
          <p:cNvPr id="32" name="弧形 31">
            <a:extLst>
              <a:ext uri="{FF2B5EF4-FFF2-40B4-BE49-F238E27FC236}">
                <a16:creationId xmlns:a16="http://schemas.microsoft.com/office/drawing/2014/main" id="{3187FDE2-BA2B-4F7D-A3F4-CB388146AB66}"/>
              </a:ext>
            </a:extLst>
          </p:cNvPr>
          <p:cNvSpPr/>
          <p:nvPr/>
        </p:nvSpPr>
        <p:spPr>
          <a:xfrm rot="5400000">
            <a:off x="4548886" y="1834621"/>
            <a:ext cx="3298417" cy="3298417"/>
          </a:xfrm>
          <a:prstGeom prst="arc">
            <a:avLst>
              <a:gd name="adj1" fmla="val 11579800"/>
              <a:gd name="adj2" fmla="val 14233824"/>
            </a:avLst>
          </a:prstGeom>
          <a:ln w="1905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13" dirty="0">
              <a:solidFill>
                <a:schemeClr val="tx2"/>
              </a:solidFill>
              <a:latin typeface="思源黑体 CN Regular" panose="020B0500000000000000" pitchFamily="34" charset="-122"/>
              <a:ea typeface="思源黑体 CN Regular" panose="020B0500000000000000" pitchFamily="34" charset="-122"/>
            </a:endParaRPr>
          </a:p>
        </p:txBody>
      </p:sp>
      <p:sp>
        <p:nvSpPr>
          <p:cNvPr id="33" name="任意多边形: 形状 32">
            <a:extLst>
              <a:ext uri="{FF2B5EF4-FFF2-40B4-BE49-F238E27FC236}">
                <a16:creationId xmlns:a16="http://schemas.microsoft.com/office/drawing/2014/main" id="{E3A228C4-933C-46B8-ACC1-7B0DDA99F430}"/>
              </a:ext>
            </a:extLst>
          </p:cNvPr>
          <p:cNvSpPr>
            <a:spLocks/>
          </p:cNvSpPr>
          <p:nvPr/>
        </p:nvSpPr>
        <p:spPr bwMode="auto">
          <a:xfrm rot="20625706">
            <a:off x="7403916" y="2648039"/>
            <a:ext cx="591796" cy="591796"/>
          </a:xfrm>
          <a:custGeom>
            <a:avLst/>
            <a:gdLst/>
            <a:ahLst/>
            <a:cxnLst/>
            <a:rect l="0" t="0" r="r" b="b"/>
            <a:pathLst>
              <a:path w="20465" h="20465">
                <a:moveTo>
                  <a:pt x="18764" y="6107"/>
                </a:moveTo>
                <a:cubicBezTo>
                  <a:pt x="21033" y="8376"/>
                  <a:pt x="21033" y="12090"/>
                  <a:pt x="18764" y="14359"/>
                </a:cubicBezTo>
                <a:lnTo>
                  <a:pt x="14359" y="18764"/>
                </a:lnTo>
                <a:cubicBezTo>
                  <a:pt x="12090" y="21033"/>
                  <a:pt x="8376" y="21033"/>
                  <a:pt x="6107" y="18764"/>
                </a:cubicBezTo>
                <a:lnTo>
                  <a:pt x="1702" y="14359"/>
                </a:lnTo>
                <a:cubicBezTo>
                  <a:pt x="-567" y="12090"/>
                  <a:pt x="-567" y="8376"/>
                  <a:pt x="1702" y="6107"/>
                </a:cubicBezTo>
                <a:lnTo>
                  <a:pt x="6107" y="1702"/>
                </a:lnTo>
                <a:cubicBezTo>
                  <a:pt x="8376" y="-567"/>
                  <a:pt x="12090" y="-567"/>
                  <a:pt x="14359" y="1702"/>
                </a:cubicBezTo>
                <a:lnTo>
                  <a:pt x="18764" y="6107"/>
                </a:lnTo>
                <a:close/>
                <a:moveTo>
                  <a:pt x="18764" y="6107"/>
                </a:moveTo>
              </a:path>
            </a:pathLst>
          </a:custGeom>
          <a:noFill/>
          <a:ln w="25400">
            <a:solidFill>
              <a:schemeClr val="accent1"/>
            </a:solidFill>
          </a:ln>
        </p:spPr>
        <p:txBody>
          <a:bodyPr lIns="0" tIns="0" rIns="0" bIns="0"/>
          <a:lstStyle/>
          <a:p>
            <a:endParaRPr lang="en-US" sz="1013" dirty="0">
              <a:solidFill>
                <a:schemeClr val="tx2"/>
              </a:solidFill>
              <a:latin typeface="思源黑体 CN Regular" panose="020B0500000000000000" pitchFamily="34" charset="-122"/>
              <a:ea typeface="思源黑体 CN Regular" panose="020B0500000000000000" pitchFamily="34" charset="-122"/>
            </a:endParaRPr>
          </a:p>
        </p:txBody>
      </p:sp>
      <p:sp>
        <p:nvSpPr>
          <p:cNvPr id="34" name="任意多边形: 形状 33">
            <a:extLst>
              <a:ext uri="{FF2B5EF4-FFF2-40B4-BE49-F238E27FC236}">
                <a16:creationId xmlns:a16="http://schemas.microsoft.com/office/drawing/2014/main" id="{5C9E087F-76CC-41E6-9D19-53C04D55B740}"/>
              </a:ext>
            </a:extLst>
          </p:cNvPr>
          <p:cNvSpPr>
            <a:spLocks/>
          </p:cNvSpPr>
          <p:nvPr/>
        </p:nvSpPr>
        <p:spPr bwMode="auto">
          <a:xfrm rot="3697987">
            <a:off x="6816844" y="4490560"/>
            <a:ext cx="591796" cy="591796"/>
          </a:xfrm>
          <a:custGeom>
            <a:avLst/>
            <a:gdLst/>
            <a:ahLst/>
            <a:cxnLst/>
            <a:rect l="0" t="0" r="r" b="b"/>
            <a:pathLst>
              <a:path w="20465" h="20465">
                <a:moveTo>
                  <a:pt x="18764" y="6107"/>
                </a:moveTo>
                <a:cubicBezTo>
                  <a:pt x="21033" y="8376"/>
                  <a:pt x="21033" y="12090"/>
                  <a:pt x="18764" y="14359"/>
                </a:cubicBezTo>
                <a:lnTo>
                  <a:pt x="14359" y="18764"/>
                </a:lnTo>
                <a:cubicBezTo>
                  <a:pt x="12090" y="21033"/>
                  <a:pt x="8376" y="21033"/>
                  <a:pt x="6107" y="18764"/>
                </a:cubicBezTo>
                <a:lnTo>
                  <a:pt x="1702" y="14359"/>
                </a:lnTo>
                <a:cubicBezTo>
                  <a:pt x="-567" y="12090"/>
                  <a:pt x="-567" y="8376"/>
                  <a:pt x="1702" y="6107"/>
                </a:cubicBezTo>
                <a:lnTo>
                  <a:pt x="6107" y="1702"/>
                </a:lnTo>
                <a:cubicBezTo>
                  <a:pt x="8376" y="-567"/>
                  <a:pt x="12090" y="-567"/>
                  <a:pt x="14359" y="1702"/>
                </a:cubicBezTo>
                <a:lnTo>
                  <a:pt x="18764" y="6107"/>
                </a:lnTo>
                <a:close/>
                <a:moveTo>
                  <a:pt x="18764" y="6107"/>
                </a:moveTo>
              </a:path>
            </a:pathLst>
          </a:custGeom>
          <a:noFill/>
          <a:ln w="25400">
            <a:solidFill>
              <a:schemeClr val="accent1"/>
            </a:solidFill>
          </a:ln>
        </p:spPr>
        <p:txBody>
          <a:bodyPr lIns="0" tIns="0" rIns="0" bIns="0"/>
          <a:lstStyle/>
          <a:p>
            <a:endParaRPr lang="en-US" sz="1013" dirty="0">
              <a:solidFill>
                <a:schemeClr val="tx2"/>
              </a:solidFill>
              <a:latin typeface="思源黑体 CN Regular" panose="020B0500000000000000" pitchFamily="34" charset="-122"/>
              <a:ea typeface="思源黑体 CN Regular" panose="020B0500000000000000" pitchFamily="34" charset="-122"/>
            </a:endParaRPr>
          </a:p>
        </p:txBody>
      </p:sp>
      <p:sp>
        <p:nvSpPr>
          <p:cNvPr id="35" name="弧形 34">
            <a:extLst>
              <a:ext uri="{FF2B5EF4-FFF2-40B4-BE49-F238E27FC236}">
                <a16:creationId xmlns:a16="http://schemas.microsoft.com/office/drawing/2014/main" id="{893DB222-9740-45C2-BC05-5DEA29BD6423}"/>
              </a:ext>
            </a:extLst>
          </p:cNvPr>
          <p:cNvSpPr/>
          <p:nvPr/>
        </p:nvSpPr>
        <p:spPr>
          <a:xfrm rot="5400000">
            <a:off x="4544433" y="1834620"/>
            <a:ext cx="3298417" cy="3298417"/>
          </a:xfrm>
          <a:prstGeom prst="arc">
            <a:avLst>
              <a:gd name="adj1" fmla="val 15759773"/>
              <a:gd name="adj2" fmla="val 18621782"/>
            </a:avLst>
          </a:prstGeom>
          <a:ln w="1905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13" dirty="0">
              <a:solidFill>
                <a:schemeClr val="tx2"/>
              </a:solidFill>
              <a:latin typeface="思源黑体 CN Regular" panose="020B0500000000000000" pitchFamily="34" charset="-122"/>
              <a:ea typeface="思源黑体 CN Regular" panose="020B0500000000000000" pitchFamily="34" charset="-122"/>
            </a:endParaRPr>
          </a:p>
        </p:txBody>
      </p:sp>
      <p:sp>
        <p:nvSpPr>
          <p:cNvPr id="36" name="任意多边形: 形状 35">
            <a:extLst>
              <a:ext uri="{FF2B5EF4-FFF2-40B4-BE49-F238E27FC236}">
                <a16:creationId xmlns:a16="http://schemas.microsoft.com/office/drawing/2014/main" id="{121BB768-9C9D-4A3C-83DA-6F7A44194462}"/>
              </a:ext>
            </a:extLst>
          </p:cNvPr>
          <p:cNvSpPr>
            <a:spLocks/>
          </p:cNvSpPr>
          <p:nvPr/>
        </p:nvSpPr>
        <p:spPr bwMode="auto">
          <a:xfrm rot="1803716">
            <a:off x="4930614" y="4461082"/>
            <a:ext cx="591796" cy="591796"/>
          </a:xfrm>
          <a:custGeom>
            <a:avLst/>
            <a:gdLst/>
            <a:ahLst/>
            <a:cxnLst/>
            <a:rect l="0" t="0" r="r" b="b"/>
            <a:pathLst>
              <a:path w="20465" h="20465">
                <a:moveTo>
                  <a:pt x="18764" y="6107"/>
                </a:moveTo>
                <a:cubicBezTo>
                  <a:pt x="21033" y="8376"/>
                  <a:pt x="21033" y="12090"/>
                  <a:pt x="18764" y="14359"/>
                </a:cubicBezTo>
                <a:lnTo>
                  <a:pt x="14359" y="18764"/>
                </a:lnTo>
                <a:cubicBezTo>
                  <a:pt x="12090" y="21033"/>
                  <a:pt x="8376" y="21033"/>
                  <a:pt x="6107" y="18764"/>
                </a:cubicBezTo>
                <a:lnTo>
                  <a:pt x="1702" y="14359"/>
                </a:lnTo>
                <a:cubicBezTo>
                  <a:pt x="-567" y="12090"/>
                  <a:pt x="-567" y="8376"/>
                  <a:pt x="1702" y="6107"/>
                </a:cubicBezTo>
                <a:lnTo>
                  <a:pt x="6107" y="1702"/>
                </a:lnTo>
                <a:cubicBezTo>
                  <a:pt x="8376" y="-567"/>
                  <a:pt x="12090" y="-567"/>
                  <a:pt x="14359" y="1702"/>
                </a:cubicBezTo>
                <a:lnTo>
                  <a:pt x="18764" y="6107"/>
                </a:lnTo>
                <a:close/>
                <a:moveTo>
                  <a:pt x="18764" y="6107"/>
                </a:moveTo>
              </a:path>
            </a:pathLst>
          </a:custGeom>
          <a:noFill/>
          <a:ln w="25400">
            <a:solidFill>
              <a:schemeClr val="accent1"/>
            </a:solidFill>
          </a:ln>
        </p:spPr>
        <p:txBody>
          <a:bodyPr lIns="0" tIns="0" rIns="0" bIns="0"/>
          <a:lstStyle/>
          <a:p>
            <a:endParaRPr lang="en-US" sz="1013" dirty="0">
              <a:solidFill>
                <a:schemeClr val="tx2"/>
              </a:solidFill>
              <a:latin typeface="思源黑体 CN Regular" panose="020B0500000000000000" pitchFamily="34" charset="-122"/>
              <a:ea typeface="思源黑体 CN Regular" panose="020B0500000000000000" pitchFamily="34" charset="-122"/>
            </a:endParaRPr>
          </a:p>
        </p:txBody>
      </p:sp>
      <p:sp>
        <p:nvSpPr>
          <p:cNvPr id="37" name="弧形 36">
            <a:extLst>
              <a:ext uri="{FF2B5EF4-FFF2-40B4-BE49-F238E27FC236}">
                <a16:creationId xmlns:a16="http://schemas.microsoft.com/office/drawing/2014/main" id="{6D0AEEB1-E8C0-40AF-A9A1-BCB6899E8391}"/>
              </a:ext>
            </a:extLst>
          </p:cNvPr>
          <p:cNvSpPr/>
          <p:nvPr/>
        </p:nvSpPr>
        <p:spPr>
          <a:xfrm rot="5400000">
            <a:off x="4545326" y="1834619"/>
            <a:ext cx="3298417" cy="3298417"/>
          </a:xfrm>
          <a:prstGeom prst="arc">
            <a:avLst>
              <a:gd name="adj1" fmla="val 20302863"/>
              <a:gd name="adj2" fmla="val 1476131"/>
            </a:avLst>
          </a:prstGeom>
          <a:ln w="1905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13" dirty="0">
              <a:solidFill>
                <a:schemeClr val="tx2"/>
              </a:solidFill>
              <a:latin typeface="思源黑体 CN Regular" panose="020B0500000000000000" pitchFamily="34" charset="-122"/>
              <a:ea typeface="思源黑体 CN Regular" panose="020B0500000000000000" pitchFamily="34" charset="-122"/>
            </a:endParaRPr>
          </a:p>
        </p:txBody>
      </p:sp>
      <p:sp>
        <p:nvSpPr>
          <p:cNvPr id="38" name="弧形 37">
            <a:extLst>
              <a:ext uri="{FF2B5EF4-FFF2-40B4-BE49-F238E27FC236}">
                <a16:creationId xmlns:a16="http://schemas.microsoft.com/office/drawing/2014/main" id="{E096B8F9-77E0-4A66-88B1-D241807AA7E1}"/>
              </a:ext>
            </a:extLst>
          </p:cNvPr>
          <p:cNvSpPr/>
          <p:nvPr/>
        </p:nvSpPr>
        <p:spPr>
          <a:xfrm rot="5400000">
            <a:off x="4544433" y="1834617"/>
            <a:ext cx="3298417" cy="3298417"/>
          </a:xfrm>
          <a:prstGeom prst="arc">
            <a:avLst>
              <a:gd name="adj1" fmla="val 3119202"/>
              <a:gd name="adj2" fmla="val 5716232"/>
            </a:avLst>
          </a:prstGeom>
          <a:ln w="1905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13" dirty="0">
              <a:solidFill>
                <a:schemeClr val="tx2"/>
              </a:solidFill>
              <a:latin typeface="思源黑体 CN Regular" panose="020B0500000000000000" pitchFamily="34" charset="-122"/>
              <a:ea typeface="思源黑体 CN Regular" panose="020B0500000000000000" pitchFamily="34" charset="-122"/>
            </a:endParaRPr>
          </a:p>
        </p:txBody>
      </p:sp>
      <p:sp>
        <p:nvSpPr>
          <p:cNvPr id="41" name="文本框 40">
            <a:extLst>
              <a:ext uri="{FF2B5EF4-FFF2-40B4-BE49-F238E27FC236}">
                <a16:creationId xmlns:a16="http://schemas.microsoft.com/office/drawing/2014/main" id="{64F44373-DE36-4320-88BF-E8FF4D598D61}"/>
              </a:ext>
            </a:extLst>
          </p:cNvPr>
          <p:cNvSpPr txBox="1"/>
          <p:nvPr/>
        </p:nvSpPr>
        <p:spPr>
          <a:xfrm>
            <a:off x="5226512" y="1027435"/>
            <a:ext cx="3384860" cy="338491"/>
          </a:xfrm>
          <a:prstGeom prst="rect">
            <a:avLst/>
          </a:prstGeom>
          <a:noFill/>
        </p:spPr>
        <p:txBody>
          <a:bodyPr wrap="square" lIns="0" tIns="0" rIns="0" bIns="0" anchor="t">
            <a:noAutofit/>
          </a:bodyPr>
          <a:lstStyle>
            <a:defPPr>
              <a:defRPr lang="zh-CN"/>
            </a:defPPr>
            <a:lvl1pPr>
              <a:lnSpc>
                <a:spcPct val="108000"/>
              </a:lnSpc>
              <a:buNone/>
              <a:defRPr sz="1600" b="0" i="0">
                <a:solidFill>
                  <a:srgbClr val="F4B860"/>
                </a:solidFill>
                <a:latin typeface="Arial" panose="020B0604020202020204" pitchFamily="34" charset="0"/>
                <a:ea typeface="Aptos"/>
                <a:cs typeface="Arial" panose="020B0604020202020204" pitchFamily="34" charset="0"/>
              </a:defRPr>
            </a:lvl1pPr>
          </a:lstStyle>
          <a:p>
            <a:pPr>
              <a:spcAft>
                <a:spcPts val="1200"/>
              </a:spcAft>
            </a:pPr>
            <a:r>
              <a:rPr lang="zh-CN" altLang="en-US" sz="1400" dirty="0">
                <a:solidFill>
                  <a:srgbClr val="EBDABE"/>
                </a:solidFill>
                <a:latin typeface="苹方 常规" panose="020B0300000000000000" pitchFamily="34" charset="-122"/>
                <a:ea typeface="苹方 常规" panose="020B0300000000000000" pitchFamily="34" charset="-122"/>
              </a:rPr>
              <a:t>Switch to cool or lukewarm water.</a:t>
            </a:r>
          </a:p>
        </p:txBody>
      </p:sp>
      <p:sp>
        <p:nvSpPr>
          <p:cNvPr id="44" name="文本框 43">
            <a:extLst>
              <a:ext uri="{FF2B5EF4-FFF2-40B4-BE49-F238E27FC236}">
                <a16:creationId xmlns:a16="http://schemas.microsoft.com/office/drawing/2014/main" id="{1722307C-1560-44A1-80E6-29746EC8AFCC}"/>
              </a:ext>
            </a:extLst>
          </p:cNvPr>
          <p:cNvSpPr txBox="1"/>
          <p:nvPr/>
        </p:nvSpPr>
        <p:spPr>
          <a:xfrm>
            <a:off x="5915617" y="1705538"/>
            <a:ext cx="597602" cy="369332"/>
          </a:xfrm>
          <a:prstGeom prst="rect">
            <a:avLst/>
          </a:prstGeom>
          <a:noFill/>
        </p:spPr>
        <p:txBody>
          <a:bodyPr wrap="square">
            <a:spAutoFit/>
          </a:bodyPr>
          <a:lstStyle/>
          <a:p>
            <a:pPr algn="ctr"/>
            <a:r>
              <a:rPr lang="en-US" altLang="zh-CN" sz="1800" b="1" i="0" spc="300" dirty="0">
                <a:solidFill>
                  <a:srgbClr val="EBDABE"/>
                </a:solidFill>
                <a:latin typeface="Nunito" panose="02000503030000020003" pitchFamily="2" charset="0"/>
                <a:ea typeface="Calibri"/>
              </a:rPr>
              <a:t>01</a:t>
            </a:r>
            <a:endParaRPr lang="zh-CN" altLang="en-US" dirty="0">
              <a:solidFill>
                <a:srgbClr val="EBDABE"/>
              </a:solidFill>
            </a:endParaRPr>
          </a:p>
        </p:txBody>
      </p:sp>
      <p:sp>
        <p:nvSpPr>
          <p:cNvPr id="47" name="文本框 46">
            <a:extLst>
              <a:ext uri="{FF2B5EF4-FFF2-40B4-BE49-F238E27FC236}">
                <a16:creationId xmlns:a16="http://schemas.microsoft.com/office/drawing/2014/main" id="{36512B8F-9876-4745-BC16-3478B266D23C}"/>
              </a:ext>
            </a:extLst>
          </p:cNvPr>
          <p:cNvSpPr txBox="1"/>
          <p:nvPr/>
        </p:nvSpPr>
        <p:spPr>
          <a:xfrm>
            <a:off x="7401013" y="2783963"/>
            <a:ext cx="597602" cy="369332"/>
          </a:xfrm>
          <a:prstGeom prst="rect">
            <a:avLst/>
          </a:prstGeom>
          <a:noFill/>
        </p:spPr>
        <p:txBody>
          <a:bodyPr wrap="square">
            <a:spAutoFit/>
          </a:bodyPr>
          <a:lstStyle/>
          <a:p>
            <a:pPr algn="ctr"/>
            <a:r>
              <a:rPr lang="en-US" altLang="zh-CN" sz="1800" b="1" i="0" spc="300" dirty="0">
                <a:solidFill>
                  <a:srgbClr val="EBDABE"/>
                </a:solidFill>
                <a:latin typeface="Nunito" panose="02000503030000020003" pitchFamily="2" charset="0"/>
                <a:ea typeface="Calibri"/>
              </a:rPr>
              <a:t>02</a:t>
            </a:r>
            <a:endParaRPr lang="zh-CN" altLang="en-US" dirty="0">
              <a:solidFill>
                <a:srgbClr val="EBDABE"/>
              </a:solidFill>
            </a:endParaRPr>
          </a:p>
        </p:txBody>
      </p:sp>
      <p:sp>
        <p:nvSpPr>
          <p:cNvPr id="48" name="文本框 47">
            <a:extLst>
              <a:ext uri="{FF2B5EF4-FFF2-40B4-BE49-F238E27FC236}">
                <a16:creationId xmlns:a16="http://schemas.microsoft.com/office/drawing/2014/main" id="{457F43C4-3BFA-4636-8B7A-B8E12CC3DBFA}"/>
              </a:ext>
            </a:extLst>
          </p:cNvPr>
          <p:cNvSpPr txBox="1"/>
          <p:nvPr/>
        </p:nvSpPr>
        <p:spPr>
          <a:xfrm>
            <a:off x="8023371" y="2710844"/>
            <a:ext cx="2291819" cy="342401"/>
          </a:xfrm>
          <a:prstGeom prst="rect">
            <a:avLst/>
          </a:prstGeom>
          <a:noFill/>
        </p:spPr>
        <p:txBody>
          <a:bodyPr wrap="square">
            <a:spAutoFit/>
          </a:bodyPr>
          <a:lstStyle>
            <a:defPPr>
              <a:defRPr lang="zh-CN"/>
            </a:defPPr>
            <a:lvl1pPr>
              <a:lnSpc>
                <a:spcPts val="1800"/>
              </a:lnSpc>
              <a:spcAft>
                <a:spcPts val="0"/>
              </a:spcAft>
              <a:defRPr sz="2400" b="1" i="0" spc="300">
                <a:solidFill>
                  <a:srgbClr val="E2641F"/>
                </a:solidFill>
                <a:latin typeface="Nunito" panose="02000503030000020003" pitchFamily="2" charset="0"/>
                <a:ea typeface="Calibri"/>
              </a:defRPr>
            </a:lvl1pPr>
          </a:lstStyle>
          <a:p>
            <a:r>
              <a:rPr lang="en-US" altLang="zh-CN" sz="2000" spc="0" dirty="0">
                <a:solidFill>
                  <a:schemeClr val="bg1"/>
                </a:solidFill>
              </a:rPr>
              <a:t>Too many layers</a:t>
            </a:r>
            <a:endParaRPr lang="zh-CN" altLang="en-US" sz="2000" spc="0" dirty="0">
              <a:solidFill>
                <a:schemeClr val="bg1"/>
              </a:solidFill>
            </a:endParaRPr>
          </a:p>
        </p:txBody>
      </p:sp>
      <p:sp>
        <p:nvSpPr>
          <p:cNvPr id="49" name="文本框 48">
            <a:extLst>
              <a:ext uri="{FF2B5EF4-FFF2-40B4-BE49-F238E27FC236}">
                <a16:creationId xmlns:a16="http://schemas.microsoft.com/office/drawing/2014/main" id="{7461A4B9-D925-46A1-9E7D-6D0608B196BF}"/>
              </a:ext>
            </a:extLst>
          </p:cNvPr>
          <p:cNvSpPr txBox="1"/>
          <p:nvPr/>
        </p:nvSpPr>
        <p:spPr>
          <a:xfrm>
            <a:off x="8143272" y="2995611"/>
            <a:ext cx="3384860" cy="338491"/>
          </a:xfrm>
          <a:prstGeom prst="rect">
            <a:avLst/>
          </a:prstGeom>
          <a:noFill/>
        </p:spPr>
        <p:txBody>
          <a:bodyPr wrap="square" lIns="0" tIns="0" rIns="0" bIns="0" anchor="t">
            <a:noAutofit/>
          </a:bodyPr>
          <a:lstStyle>
            <a:defPPr>
              <a:defRPr lang="zh-CN"/>
            </a:defPPr>
            <a:lvl1pPr>
              <a:lnSpc>
                <a:spcPct val="108000"/>
              </a:lnSpc>
              <a:buNone/>
              <a:defRPr sz="1600" b="0" i="0">
                <a:solidFill>
                  <a:srgbClr val="F4B860"/>
                </a:solidFill>
                <a:latin typeface="Arial" panose="020B0604020202020204" pitchFamily="34" charset="0"/>
                <a:ea typeface="Aptos"/>
                <a:cs typeface="Arial" panose="020B0604020202020204" pitchFamily="34" charset="0"/>
              </a:defRPr>
            </a:lvl1pPr>
          </a:lstStyle>
          <a:p>
            <a:pPr>
              <a:spcAft>
                <a:spcPts val="1200"/>
              </a:spcAft>
            </a:pPr>
            <a:r>
              <a:rPr lang="en-US" altLang="zh-CN" sz="1400" dirty="0">
                <a:solidFill>
                  <a:srgbClr val="EBDABE"/>
                </a:solidFill>
                <a:latin typeface="苹方 常规" panose="020B0300000000000000" pitchFamily="34" charset="-122"/>
                <a:ea typeface="苹方 常规" panose="020B0300000000000000" pitchFamily="34" charset="-122"/>
              </a:rPr>
              <a:t>Toner and serum can be skipped.</a:t>
            </a:r>
            <a:endParaRPr lang="zh-CN" altLang="en-US" sz="1400" dirty="0">
              <a:solidFill>
                <a:srgbClr val="EBDABE"/>
              </a:solidFill>
              <a:latin typeface="苹方 常规" panose="020B0300000000000000" pitchFamily="34" charset="-122"/>
              <a:ea typeface="苹方 常规" panose="020B0300000000000000" pitchFamily="34" charset="-122"/>
            </a:endParaRPr>
          </a:p>
        </p:txBody>
      </p:sp>
      <p:sp>
        <p:nvSpPr>
          <p:cNvPr id="50" name="文本框 49">
            <a:extLst>
              <a:ext uri="{FF2B5EF4-FFF2-40B4-BE49-F238E27FC236}">
                <a16:creationId xmlns:a16="http://schemas.microsoft.com/office/drawing/2014/main" id="{33F8531F-0ECB-4229-BF64-36049C658980}"/>
              </a:ext>
            </a:extLst>
          </p:cNvPr>
          <p:cNvSpPr txBox="1"/>
          <p:nvPr/>
        </p:nvSpPr>
        <p:spPr>
          <a:xfrm>
            <a:off x="6798200" y="4606223"/>
            <a:ext cx="597602" cy="369332"/>
          </a:xfrm>
          <a:prstGeom prst="rect">
            <a:avLst/>
          </a:prstGeom>
          <a:noFill/>
        </p:spPr>
        <p:txBody>
          <a:bodyPr wrap="square">
            <a:spAutoFit/>
          </a:bodyPr>
          <a:lstStyle/>
          <a:p>
            <a:pPr algn="ctr"/>
            <a:r>
              <a:rPr lang="en-US" altLang="zh-CN" sz="1800" b="1" i="0" spc="300" dirty="0">
                <a:solidFill>
                  <a:srgbClr val="EBDABE"/>
                </a:solidFill>
                <a:latin typeface="Nunito" panose="02000503030000020003" pitchFamily="2" charset="0"/>
                <a:ea typeface="Calibri"/>
              </a:rPr>
              <a:t>03</a:t>
            </a:r>
            <a:endParaRPr lang="zh-CN" altLang="en-US" dirty="0">
              <a:solidFill>
                <a:srgbClr val="EBDABE"/>
              </a:solidFill>
            </a:endParaRPr>
          </a:p>
        </p:txBody>
      </p:sp>
      <p:sp>
        <p:nvSpPr>
          <p:cNvPr id="51" name="文本框 50">
            <a:extLst>
              <a:ext uri="{FF2B5EF4-FFF2-40B4-BE49-F238E27FC236}">
                <a16:creationId xmlns:a16="http://schemas.microsoft.com/office/drawing/2014/main" id="{D4A9D9A7-405E-4F58-9051-2766E91CDD97}"/>
              </a:ext>
            </a:extLst>
          </p:cNvPr>
          <p:cNvSpPr txBox="1"/>
          <p:nvPr/>
        </p:nvSpPr>
        <p:spPr>
          <a:xfrm>
            <a:off x="4927711" y="4579037"/>
            <a:ext cx="597602" cy="369332"/>
          </a:xfrm>
          <a:prstGeom prst="rect">
            <a:avLst/>
          </a:prstGeom>
          <a:noFill/>
        </p:spPr>
        <p:txBody>
          <a:bodyPr wrap="square">
            <a:spAutoFit/>
          </a:bodyPr>
          <a:lstStyle/>
          <a:p>
            <a:pPr algn="ctr"/>
            <a:r>
              <a:rPr lang="en-US" altLang="zh-CN" sz="1800" b="1" i="0" spc="300" dirty="0">
                <a:solidFill>
                  <a:srgbClr val="EBDABE"/>
                </a:solidFill>
                <a:latin typeface="Nunito" panose="02000503030000020003" pitchFamily="2" charset="0"/>
                <a:ea typeface="Calibri"/>
              </a:rPr>
              <a:t>04</a:t>
            </a:r>
            <a:endParaRPr lang="zh-CN" altLang="en-US" dirty="0">
              <a:solidFill>
                <a:srgbClr val="EBDABE"/>
              </a:solidFill>
            </a:endParaRPr>
          </a:p>
        </p:txBody>
      </p:sp>
      <p:sp>
        <p:nvSpPr>
          <p:cNvPr id="52" name="文本框 51">
            <a:extLst>
              <a:ext uri="{FF2B5EF4-FFF2-40B4-BE49-F238E27FC236}">
                <a16:creationId xmlns:a16="http://schemas.microsoft.com/office/drawing/2014/main" id="{941CCAEB-8374-44B3-97B9-0722E03CF1D9}"/>
              </a:ext>
            </a:extLst>
          </p:cNvPr>
          <p:cNvSpPr txBox="1"/>
          <p:nvPr/>
        </p:nvSpPr>
        <p:spPr>
          <a:xfrm>
            <a:off x="4406480" y="2753861"/>
            <a:ext cx="597602" cy="369332"/>
          </a:xfrm>
          <a:prstGeom prst="rect">
            <a:avLst/>
          </a:prstGeom>
          <a:noFill/>
        </p:spPr>
        <p:txBody>
          <a:bodyPr wrap="square">
            <a:spAutoFit/>
          </a:bodyPr>
          <a:lstStyle/>
          <a:p>
            <a:pPr algn="ctr"/>
            <a:r>
              <a:rPr lang="en-US" altLang="zh-CN" sz="1800" b="1" i="0" spc="300" dirty="0">
                <a:solidFill>
                  <a:srgbClr val="EBDABE"/>
                </a:solidFill>
                <a:latin typeface="Nunito" panose="02000503030000020003" pitchFamily="2" charset="0"/>
                <a:ea typeface="Calibri"/>
              </a:rPr>
              <a:t>05</a:t>
            </a:r>
            <a:endParaRPr lang="zh-CN" altLang="en-US" dirty="0">
              <a:solidFill>
                <a:srgbClr val="EBDABE"/>
              </a:solidFill>
            </a:endParaRPr>
          </a:p>
        </p:txBody>
      </p:sp>
      <p:sp>
        <p:nvSpPr>
          <p:cNvPr id="53" name="文本框 52">
            <a:extLst>
              <a:ext uri="{FF2B5EF4-FFF2-40B4-BE49-F238E27FC236}">
                <a16:creationId xmlns:a16="http://schemas.microsoft.com/office/drawing/2014/main" id="{B152579E-98B3-4521-B77E-2D794B03B2D1}"/>
              </a:ext>
            </a:extLst>
          </p:cNvPr>
          <p:cNvSpPr txBox="1"/>
          <p:nvPr/>
        </p:nvSpPr>
        <p:spPr>
          <a:xfrm>
            <a:off x="7518331" y="4574141"/>
            <a:ext cx="2722183" cy="342401"/>
          </a:xfrm>
          <a:prstGeom prst="rect">
            <a:avLst/>
          </a:prstGeom>
          <a:noFill/>
        </p:spPr>
        <p:txBody>
          <a:bodyPr wrap="square">
            <a:spAutoFit/>
          </a:bodyPr>
          <a:lstStyle>
            <a:defPPr>
              <a:defRPr lang="zh-CN"/>
            </a:defPPr>
            <a:lvl1pPr>
              <a:lnSpc>
                <a:spcPts val="1800"/>
              </a:lnSpc>
              <a:spcAft>
                <a:spcPts val="0"/>
              </a:spcAft>
              <a:defRPr sz="2400" b="1" i="0" spc="300">
                <a:solidFill>
                  <a:srgbClr val="E2641F"/>
                </a:solidFill>
                <a:latin typeface="Nunito" panose="02000503030000020003" pitchFamily="2" charset="0"/>
                <a:ea typeface="Calibri"/>
              </a:defRPr>
            </a:lvl1pPr>
          </a:lstStyle>
          <a:p>
            <a:r>
              <a:rPr lang="en-US" altLang="zh-CN" sz="2000" spc="0" dirty="0">
                <a:solidFill>
                  <a:schemeClr val="bg1"/>
                </a:solidFill>
              </a:rPr>
              <a:t>Too much rubbing</a:t>
            </a:r>
            <a:endParaRPr lang="zh-CN" altLang="en-US" sz="2000" spc="0" dirty="0">
              <a:solidFill>
                <a:schemeClr val="bg1"/>
              </a:solidFill>
            </a:endParaRPr>
          </a:p>
        </p:txBody>
      </p:sp>
      <p:sp>
        <p:nvSpPr>
          <p:cNvPr id="54" name="文本框 53">
            <a:extLst>
              <a:ext uri="{FF2B5EF4-FFF2-40B4-BE49-F238E27FC236}">
                <a16:creationId xmlns:a16="http://schemas.microsoft.com/office/drawing/2014/main" id="{9A4CA64E-36B3-44E8-B589-A9772E203679}"/>
              </a:ext>
            </a:extLst>
          </p:cNvPr>
          <p:cNvSpPr txBox="1"/>
          <p:nvPr/>
        </p:nvSpPr>
        <p:spPr>
          <a:xfrm>
            <a:off x="7638232" y="4858908"/>
            <a:ext cx="3384860" cy="338491"/>
          </a:xfrm>
          <a:prstGeom prst="rect">
            <a:avLst/>
          </a:prstGeom>
          <a:noFill/>
        </p:spPr>
        <p:txBody>
          <a:bodyPr wrap="square" lIns="0" tIns="0" rIns="0" bIns="0" anchor="t">
            <a:noAutofit/>
          </a:bodyPr>
          <a:lstStyle>
            <a:defPPr>
              <a:defRPr lang="zh-CN"/>
            </a:defPPr>
            <a:lvl1pPr>
              <a:lnSpc>
                <a:spcPct val="108000"/>
              </a:lnSpc>
              <a:buNone/>
              <a:defRPr sz="1600" b="0" i="0">
                <a:solidFill>
                  <a:srgbClr val="F4B860"/>
                </a:solidFill>
                <a:latin typeface="Arial" panose="020B0604020202020204" pitchFamily="34" charset="0"/>
                <a:ea typeface="Aptos"/>
                <a:cs typeface="Arial" panose="020B0604020202020204" pitchFamily="34" charset="0"/>
              </a:defRPr>
            </a:lvl1pPr>
          </a:lstStyle>
          <a:p>
            <a:pPr>
              <a:spcAft>
                <a:spcPts val="1200"/>
              </a:spcAft>
            </a:pPr>
            <a:r>
              <a:rPr lang="en-US" altLang="zh-CN" sz="1400" dirty="0">
                <a:solidFill>
                  <a:srgbClr val="EBDABE"/>
                </a:solidFill>
                <a:latin typeface="苹方 常规" panose="020B0300000000000000" pitchFamily="34" charset="-122"/>
                <a:ea typeface="苹方 常规" panose="020B0300000000000000" pitchFamily="34" charset="-122"/>
              </a:rPr>
              <a:t>Press and tap instead.</a:t>
            </a:r>
            <a:endParaRPr lang="zh-CN" altLang="en-US" sz="1400" dirty="0">
              <a:solidFill>
                <a:srgbClr val="EBDABE"/>
              </a:solidFill>
              <a:latin typeface="苹方 常规" panose="020B0300000000000000" pitchFamily="34" charset="-122"/>
              <a:ea typeface="苹方 常规" panose="020B0300000000000000" pitchFamily="34" charset="-122"/>
            </a:endParaRPr>
          </a:p>
        </p:txBody>
      </p:sp>
      <p:sp>
        <p:nvSpPr>
          <p:cNvPr id="55" name="文本框 54">
            <a:extLst>
              <a:ext uri="{FF2B5EF4-FFF2-40B4-BE49-F238E27FC236}">
                <a16:creationId xmlns:a16="http://schemas.microsoft.com/office/drawing/2014/main" id="{10140307-24D2-4237-92AB-1F00C6BDA614}"/>
              </a:ext>
            </a:extLst>
          </p:cNvPr>
          <p:cNvSpPr txBox="1"/>
          <p:nvPr/>
        </p:nvSpPr>
        <p:spPr>
          <a:xfrm>
            <a:off x="2472924" y="4592938"/>
            <a:ext cx="2291819" cy="342401"/>
          </a:xfrm>
          <a:prstGeom prst="rect">
            <a:avLst/>
          </a:prstGeom>
          <a:noFill/>
        </p:spPr>
        <p:txBody>
          <a:bodyPr wrap="square">
            <a:spAutoFit/>
          </a:bodyPr>
          <a:lstStyle>
            <a:defPPr>
              <a:defRPr lang="zh-CN"/>
            </a:defPPr>
            <a:lvl1pPr>
              <a:lnSpc>
                <a:spcPts val="1800"/>
              </a:lnSpc>
              <a:spcAft>
                <a:spcPts val="0"/>
              </a:spcAft>
              <a:defRPr sz="2400" b="1" i="0" spc="300">
                <a:solidFill>
                  <a:srgbClr val="E2641F"/>
                </a:solidFill>
                <a:latin typeface="Nunito" panose="02000503030000020003" pitchFamily="2" charset="0"/>
                <a:ea typeface="Calibri"/>
              </a:defRPr>
            </a:lvl1pPr>
          </a:lstStyle>
          <a:p>
            <a:pPr algn="r"/>
            <a:r>
              <a:rPr lang="en-US" altLang="zh-CN" sz="2000" spc="0" dirty="0">
                <a:solidFill>
                  <a:schemeClr val="bg1"/>
                </a:solidFill>
              </a:rPr>
              <a:t>Too little SPF</a:t>
            </a:r>
            <a:endParaRPr lang="zh-CN" altLang="en-US" sz="2000" spc="0" dirty="0">
              <a:solidFill>
                <a:schemeClr val="bg1"/>
              </a:solidFill>
            </a:endParaRPr>
          </a:p>
        </p:txBody>
      </p:sp>
      <p:sp>
        <p:nvSpPr>
          <p:cNvPr id="56" name="文本框 55">
            <a:extLst>
              <a:ext uri="{FF2B5EF4-FFF2-40B4-BE49-F238E27FC236}">
                <a16:creationId xmlns:a16="http://schemas.microsoft.com/office/drawing/2014/main" id="{36919E26-F7EA-4A21-B22B-585898F268B3}"/>
              </a:ext>
            </a:extLst>
          </p:cNvPr>
          <p:cNvSpPr txBox="1"/>
          <p:nvPr/>
        </p:nvSpPr>
        <p:spPr>
          <a:xfrm>
            <a:off x="1333636" y="4858908"/>
            <a:ext cx="3384860" cy="338491"/>
          </a:xfrm>
          <a:prstGeom prst="rect">
            <a:avLst/>
          </a:prstGeom>
          <a:noFill/>
        </p:spPr>
        <p:txBody>
          <a:bodyPr wrap="square" lIns="0" tIns="0" rIns="0" bIns="0" anchor="t">
            <a:noAutofit/>
          </a:bodyPr>
          <a:lstStyle>
            <a:defPPr>
              <a:defRPr lang="zh-CN"/>
            </a:defPPr>
            <a:lvl1pPr>
              <a:lnSpc>
                <a:spcPct val="108000"/>
              </a:lnSpc>
              <a:buNone/>
              <a:defRPr sz="1600" b="0" i="0">
                <a:solidFill>
                  <a:srgbClr val="F4B860"/>
                </a:solidFill>
                <a:latin typeface="Arial" panose="020B0604020202020204" pitchFamily="34" charset="0"/>
                <a:ea typeface="Aptos"/>
                <a:cs typeface="Arial" panose="020B0604020202020204" pitchFamily="34" charset="0"/>
              </a:defRPr>
            </a:lvl1pPr>
          </a:lstStyle>
          <a:p>
            <a:pPr algn="r">
              <a:spcAft>
                <a:spcPts val="1200"/>
              </a:spcAft>
            </a:pPr>
            <a:r>
              <a:rPr lang="en-US" altLang="zh-CN" sz="1400" dirty="0">
                <a:solidFill>
                  <a:srgbClr val="EBDABE"/>
                </a:solidFill>
                <a:latin typeface="苹方 常规" panose="020B0300000000000000" pitchFamily="34" charset="-122"/>
                <a:ea typeface="苹方 常规" panose="020B0300000000000000" pitchFamily="34" charset="-122"/>
              </a:rPr>
              <a:t>Cover face, ears, hairline, and neck..</a:t>
            </a:r>
            <a:endParaRPr lang="zh-CN" altLang="en-US" sz="1400" dirty="0">
              <a:solidFill>
                <a:srgbClr val="EBDABE"/>
              </a:solidFill>
              <a:latin typeface="苹方 常规" panose="020B0300000000000000" pitchFamily="34" charset="-122"/>
              <a:ea typeface="苹方 常规" panose="020B0300000000000000" pitchFamily="34" charset="-122"/>
            </a:endParaRPr>
          </a:p>
        </p:txBody>
      </p:sp>
      <p:sp>
        <p:nvSpPr>
          <p:cNvPr id="57" name="文本框 56">
            <a:extLst>
              <a:ext uri="{FF2B5EF4-FFF2-40B4-BE49-F238E27FC236}">
                <a16:creationId xmlns:a16="http://schemas.microsoft.com/office/drawing/2014/main" id="{795CDDF1-880B-4C0C-A3A6-565C79B153F0}"/>
              </a:ext>
            </a:extLst>
          </p:cNvPr>
          <p:cNvSpPr txBox="1"/>
          <p:nvPr/>
        </p:nvSpPr>
        <p:spPr>
          <a:xfrm>
            <a:off x="1396621" y="2715772"/>
            <a:ext cx="2936625" cy="342401"/>
          </a:xfrm>
          <a:prstGeom prst="rect">
            <a:avLst/>
          </a:prstGeom>
          <a:noFill/>
        </p:spPr>
        <p:txBody>
          <a:bodyPr wrap="square">
            <a:spAutoFit/>
          </a:bodyPr>
          <a:lstStyle>
            <a:defPPr>
              <a:defRPr lang="zh-CN"/>
            </a:defPPr>
            <a:lvl1pPr>
              <a:lnSpc>
                <a:spcPts val="1800"/>
              </a:lnSpc>
              <a:spcAft>
                <a:spcPts val="0"/>
              </a:spcAft>
              <a:defRPr sz="2400" b="1" i="0" spc="300">
                <a:solidFill>
                  <a:srgbClr val="E2641F"/>
                </a:solidFill>
                <a:latin typeface="Nunito" panose="02000503030000020003" pitchFamily="2" charset="0"/>
                <a:ea typeface="Calibri"/>
              </a:defRPr>
            </a:lvl1pPr>
          </a:lstStyle>
          <a:p>
            <a:pPr algn="r"/>
            <a:r>
              <a:rPr lang="en-US" altLang="zh-CN" sz="2000" spc="0" dirty="0">
                <a:solidFill>
                  <a:schemeClr val="bg1"/>
                </a:solidFill>
              </a:rPr>
              <a:t>Makeup too soon</a:t>
            </a:r>
            <a:endParaRPr lang="zh-CN" altLang="en-US" sz="2000" spc="0" dirty="0">
              <a:solidFill>
                <a:schemeClr val="bg1"/>
              </a:solidFill>
            </a:endParaRPr>
          </a:p>
        </p:txBody>
      </p:sp>
      <p:sp>
        <p:nvSpPr>
          <p:cNvPr id="58" name="文本框 57">
            <a:extLst>
              <a:ext uri="{FF2B5EF4-FFF2-40B4-BE49-F238E27FC236}">
                <a16:creationId xmlns:a16="http://schemas.microsoft.com/office/drawing/2014/main" id="{EF151971-CDE0-411B-A163-3708AB3BE2DB}"/>
              </a:ext>
            </a:extLst>
          </p:cNvPr>
          <p:cNvSpPr txBox="1"/>
          <p:nvPr/>
        </p:nvSpPr>
        <p:spPr>
          <a:xfrm>
            <a:off x="902139" y="2981742"/>
            <a:ext cx="3384860" cy="338491"/>
          </a:xfrm>
          <a:prstGeom prst="rect">
            <a:avLst/>
          </a:prstGeom>
          <a:noFill/>
        </p:spPr>
        <p:txBody>
          <a:bodyPr wrap="square" lIns="0" tIns="0" rIns="0" bIns="0" anchor="t">
            <a:noAutofit/>
          </a:bodyPr>
          <a:lstStyle>
            <a:defPPr>
              <a:defRPr lang="zh-CN"/>
            </a:defPPr>
            <a:lvl1pPr>
              <a:lnSpc>
                <a:spcPct val="108000"/>
              </a:lnSpc>
              <a:buNone/>
              <a:defRPr sz="1600" b="0" i="0">
                <a:solidFill>
                  <a:srgbClr val="F4B860"/>
                </a:solidFill>
                <a:latin typeface="Arial" panose="020B0604020202020204" pitchFamily="34" charset="0"/>
                <a:ea typeface="Aptos"/>
                <a:cs typeface="Arial" panose="020B0604020202020204" pitchFamily="34" charset="0"/>
              </a:defRPr>
            </a:lvl1pPr>
          </a:lstStyle>
          <a:p>
            <a:pPr algn="r">
              <a:spcAft>
                <a:spcPts val="1200"/>
              </a:spcAft>
            </a:pPr>
            <a:r>
              <a:rPr lang="en-US" altLang="zh-CN" sz="1400" dirty="0">
                <a:solidFill>
                  <a:srgbClr val="EBDABE"/>
                </a:solidFill>
                <a:latin typeface="苹方 常规" panose="020B0300000000000000" pitchFamily="34" charset="-122"/>
                <a:ea typeface="苹方 常规" panose="020B0300000000000000" pitchFamily="34" charset="-122"/>
              </a:rPr>
              <a:t>Wait 5-10 minutes after sunscreen.</a:t>
            </a:r>
            <a:endParaRPr lang="zh-CN" altLang="en-US" sz="1400" dirty="0">
              <a:solidFill>
                <a:srgbClr val="EBDABE"/>
              </a:solidFill>
              <a:latin typeface="苹方 常规" panose="020B0300000000000000" pitchFamily="34" charset="-122"/>
              <a:ea typeface="苹方 常规" panose="020B0300000000000000" pitchFamily="34" charset="-122"/>
            </a:endParaRPr>
          </a:p>
        </p:txBody>
      </p:sp>
      <p:grpSp>
        <p:nvGrpSpPr>
          <p:cNvPr id="59" name="组合 58">
            <a:extLst>
              <a:ext uri="{FF2B5EF4-FFF2-40B4-BE49-F238E27FC236}">
                <a16:creationId xmlns:a16="http://schemas.microsoft.com/office/drawing/2014/main" id="{D77C70C1-76A2-42AB-A1DC-D384813B5672}"/>
              </a:ext>
            </a:extLst>
          </p:cNvPr>
          <p:cNvGrpSpPr/>
          <p:nvPr/>
        </p:nvGrpSpPr>
        <p:grpSpPr>
          <a:xfrm>
            <a:off x="6660796" y="5379676"/>
            <a:ext cx="4960544" cy="991673"/>
            <a:chOff x="6272397" y="4961433"/>
            <a:chExt cx="4960544" cy="991673"/>
          </a:xfrm>
        </p:grpSpPr>
        <p:sp>
          <p:nvSpPr>
            <p:cNvPr id="60" name="矩形: 圆角 59">
              <a:extLst>
                <a:ext uri="{FF2B5EF4-FFF2-40B4-BE49-F238E27FC236}">
                  <a16:creationId xmlns:a16="http://schemas.microsoft.com/office/drawing/2014/main" id="{26D36160-8047-48FF-B00C-9A8218A09C67}"/>
                </a:ext>
              </a:extLst>
            </p:cNvPr>
            <p:cNvSpPr/>
            <p:nvPr/>
          </p:nvSpPr>
          <p:spPr>
            <a:xfrm>
              <a:off x="6272397" y="4961433"/>
              <a:ext cx="4960544" cy="991673"/>
            </a:xfrm>
            <a:prstGeom prst="roundRect">
              <a:avLst>
                <a:gd name="adj" fmla="val 13648"/>
              </a:avLst>
            </a:prstGeom>
            <a:solidFill>
              <a:srgbClr val="FFF6E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61" name="组合 60">
              <a:extLst>
                <a:ext uri="{FF2B5EF4-FFF2-40B4-BE49-F238E27FC236}">
                  <a16:creationId xmlns:a16="http://schemas.microsoft.com/office/drawing/2014/main" id="{DAD10FDF-3FE0-49A8-BFFF-83B6AEB75D78}"/>
                </a:ext>
              </a:extLst>
            </p:cNvPr>
            <p:cNvGrpSpPr/>
            <p:nvPr/>
          </p:nvGrpSpPr>
          <p:grpSpPr>
            <a:xfrm>
              <a:off x="6448385" y="4961434"/>
              <a:ext cx="4687164" cy="985182"/>
              <a:chOff x="3100804" y="4706297"/>
              <a:chExt cx="4687164" cy="985182"/>
            </a:xfrm>
          </p:grpSpPr>
          <p:sp>
            <p:nvSpPr>
              <p:cNvPr id="62" name="文本框 61">
                <a:extLst>
                  <a:ext uri="{FF2B5EF4-FFF2-40B4-BE49-F238E27FC236}">
                    <a16:creationId xmlns:a16="http://schemas.microsoft.com/office/drawing/2014/main" id="{D592EB8F-BD53-4EC1-B2D4-01851698EE7D}"/>
                  </a:ext>
                </a:extLst>
              </p:cNvPr>
              <p:cNvSpPr txBox="1"/>
              <p:nvPr/>
            </p:nvSpPr>
            <p:spPr>
              <a:xfrm>
                <a:off x="3497497" y="5022770"/>
                <a:ext cx="4290471" cy="668709"/>
              </a:xfrm>
              <a:prstGeom prst="rect">
                <a:avLst/>
              </a:prstGeom>
              <a:noFill/>
            </p:spPr>
            <p:txBody>
              <a:bodyPr wrap="square">
                <a:spAutoFit/>
              </a:bodyPr>
              <a:lstStyle/>
              <a:p>
                <a:pPr algn="just">
                  <a:lnSpc>
                    <a:spcPct val="120000"/>
                  </a:lnSpc>
                  <a:spcAft>
                    <a:spcPts val="0"/>
                  </a:spcAft>
                </a:pPr>
                <a:r>
                  <a:rPr lang="en-US" altLang="zh-CN" sz="1600" i="0" dirty="0">
                    <a:solidFill>
                      <a:srgbClr val="F4B860"/>
                    </a:solidFill>
                    <a:latin typeface="Nunito" panose="02000503030000020003" pitchFamily="2" charset="0"/>
                    <a:ea typeface="Calibri"/>
                  </a:rPr>
                  <a:t>stop rubbing, press with a clean damp sponge, then redo only the patch if needed.</a:t>
                </a:r>
              </a:p>
            </p:txBody>
          </p:sp>
          <p:grpSp>
            <p:nvGrpSpPr>
              <p:cNvPr id="63" name="组合 62">
                <a:extLst>
                  <a:ext uri="{FF2B5EF4-FFF2-40B4-BE49-F238E27FC236}">
                    <a16:creationId xmlns:a16="http://schemas.microsoft.com/office/drawing/2014/main" id="{9BBDB281-AE2E-44A8-A654-C7F79A831F7C}"/>
                  </a:ext>
                </a:extLst>
              </p:cNvPr>
              <p:cNvGrpSpPr/>
              <p:nvPr/>
            </p:nvGrpSpPr>
            <p:grpSpPr>
              <a:xfrm>
                <a:off x="3100804" y="4804417"/>
                <a:ext cx="396694" cy="490075"/>
                <a:chOff x="10815097" y="1950038"/>
                <a:chExt cx="334191" cy="410062"/>
              </a:xfrm>
              <a:solidFill>
                <a:srgbClr val="F4B860"/>
              </a:solidFill>
            </p:grpSpPr>
            <p:sp>
              <p:nvSpPr>
                <p:cNvPr id="65" name="Freeform 189">
                  <a:extLst>
                    <a:ext uri="{FF2B5EF4-FFF2-40B4-BE49-F238E27FC236}">
                      <a16:creationId xmlns:a16="http://schemas.microsoft.com/office/drawing/2014/main" id="{336F0974-98D1-4BA2-9EC9-7E39EB81204F}"/>
                    </a:ext>
                  </a:extLst>
                </p:cNvPr>
                <p:cNvSpPr/>
                <p:nvPr/>
              </p:nvSpPr>
              <p:spPr bwMode="auto">
                <a:xfrm>
                  <a:off x="10905419" y="2325777"/>
                  <a:ext cx="153548" cy="34323"/>
                </a:xfrm>
                <a:custGeom>
                  <a:avLst/>
                  <a:gdLst>
                    <a:gd name="T0" fmla="*/ 9 w 85"/>
                    <a:gd name="T1" fmla="*/ 19 h 19"/>
                    <a:gd name="T2" fmla="*/ 76 w 85"/>
                    <a:gd name="T3" fmla="*/ 19 h 19"/>
                    <a:gd name="T4" fmla="*/ 85 w 85"/>
                    <a:gd name="T5" fmla="*/ 0 h 19"/>
                    <a:gd name="T6" fmla="*/ 0 w 85"/>
                    <a:gd name="T7" fmla="*/ 0 h 19"/>
                    <a:gd name="T8" fmla="*/ 9 w 85"/>
                    <a:gd name="T9" fmla="*/ 19 h 19"/>
                  </a:gdLst>
                  <a:ahLst/>
                  <a:cxnLst>
                    <a:cxn ang="0">
                      <a:pos x="T0" y="T1"/>
                    </a:cxn>
                    <a:cxn ang="0">
                      <a:pos x="T2" y="T3"/>
                    </a:cxn>
                    <a:cxn ang="0">
                      <a:pos x="T4" y="T5"/>
                    </a:cxn>
                    <a:cxn ang="0">
                      <a:pos x="T6" y="T7"/>
                    </a:cxn>
                    <a:cxn ang="0">
                      <a:pos x="T8" y="T9"/>
                    </a:cxn>
                  </a:cxnLst>
                  <a:rect l="0" t="0" r="r" b="b"/>
                  <a:pathLst>
                    <a:path w="85" h="19">
                      <a:moveTo>
                        <a:pt x="9" y="19"/>
                      </a:moveTo>
                      <a:lnTo>
                        <a:pt x="76" y="19"/>
                      </a:lnTo>
                      <a:lnTo>
                        <a:pt x="85" y="0"/>
                      </a:lnTo>
                      <a:lnTo>
                        <a:pt x="0" y="0"/>
                      </a:lnTo>
                      <a:lnTo>
                        <a:pt x="9" y="19"/>
                      </a:lnTo>
                      <a:close/>
                    </a:path>
                  </a:pathLst>
                </a:custGeom>
                <a:solidFill>
                  <a:srgbClr val="FFF6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F4B860"/>
                    </a:solidFill>
                  </a:endParaRPr>
                </a:p>
              </p:txBody>
            </p:sp>
            <p:sp>
              <p:nvSpPr>
                <p:cNvPr id="66" name="Freeform 190">
                  <a:extLst>
                    <a:ext uri="{FF2B5EF4-FFF2-40B4-BE49-F238E27FC236}">
                      <a16:creationId xmlns:a16="http://schemas.microsoft.com/office/drawing/2014/main" id="{88EAE6C5-C7D7-4F49-9D57-C76ECE17211D}"/>
                    </a:ext>
                  </a:extLst>
                </p:cNvPr>
                <p:cNvSpPr>
                  <a:spLocks noEditPoints="1"/>
                </p:cNvSpPr>
                <p:nvPr/>
              </p:nvSpPr>
              <p:spPr bwMode="auto">
                <a:xfrm>
                  <a:off x="10815097" y="1950038"/>
                  <a:ext cx="334191" cy="341417"/>
                </a:xfrm>
                <a:custGeom>
                  <a:avLst/>
                  <a:gdLst>
                    <a:gd name="T0" fmla="*/ 64 w 78"/>
                    <a:gd name="T1" fmla="*/ 11 h 80"/>
                    <a:gd name="T2" fmla="*/ 39 w 78"/>
                    <a:gd name="T3" fmla="*/ 0 h 80"/>
                    <a:gd name="T4" fmla="*/ 14 w 78"/>
                    <a:gd name="T5" fmla="*/ 11 h 80"/>
                    <a:gd name="T6" fmla="*/ 14 w 78"/>
                    <a:gd name="T7" fmla="*/ 61 h 80"/>
                    <a:gd name="T8" fmla="*/ 14 w 78"/>
                    <a:gd name="T9" fmla="*/ 62 h 80"/>
                    <a:gd name="T10" fmla="*/ 21 w 78"/>
                    <a:gd name="T11" fmla="*/ 78 h 80"/>
                    <a:gd name="T12" fmla="*/ 21 w 78"/>
                    <a:gd name="T13" fmla="*/ 80 h 80"/>
                    <a:gd name="T14" fmla="*/ 55 w 78"/>
                    <a:gd name="T15" fmla="*/ 80 h 80"/>
                    <a:gd name="T16" fmla="*/ 57 w 78"/>
                    <a:gd name="T17" fmla="*/ 80 h 80"/>
                    <a:gd name="T18" fmla="*/ 57 w 78"/>
                    <a:gd name="T19" fmla="*/ 78 h 80"/>
                    <a:gd name="T20" fmla="*/ 64 w 78"/>
                    <a:gd name="T21" fmla="*/ 61 h 80"/>
                    <a:gd name="T22" fmla="*/ 64 w 78"/>
                    <a:gd name="T23" fmla="*/ 11 h 80"/>
                    <a:gd name="T24" fmla="*/ 62 w 78"/>
                    <a:gd name="T25" fmla="*/ 59 h 80"/>
                    <a:gd name="T26" fmla="*/ 53 w 78"/>
                    <a:gd name="T27" fmla="*/ 76 h 80"/>
                    <a:gd name="T28" fmla="*/ 25 w 78"/>
                    <a:gd name="T29" fmla="*/ 76 h 80"/>
                    <a:gd name="T30" fmla="*/ 16 w 78"/>
                    <a:gd name="T31" fmla="*/ 59 h 80"/>
                    <a:gd name="T32" fmla="*/ 16 w 78"/>
                    <a:gd name="T33" fmla="*/ 58 h 80"/>
                    <a:gd name="T34" fmla="*/ 16 w 78"/>
                    <a:gd name="T35" fmla="*/ 58 h 80"/>
                    <a:gd name="T36" fmla="*/ 16 w 78"/>
                    <a:gd name="T37" fmla="*/ 13 h 80"/>
                    <a:gd name="T38" fmla="*/ 39 w 78"/>
                    <a:gd name="T39" fmla="*/ 4 h 80"/>
                    <a:gd name="T40" fmla="*/ 62 w 78"/>
                    <a:gd name="T41" fmla="*/ 13 h 80"/>
                    <a:gd name="T42" fmla="*/ 62 w 78"/>
                    <a:gd name="T43" fmla="*/ 5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80">
                      <a:moveTo>
                        <a:pt x="64" y="11"/>
                      </a:moveTo>
                      <a:cubicBezTo>
                        <a:pt x="58" y="4"/>
                        <a:pt x="49" y="0"/>
                        <a:pt x="39" y="0"/>
                      </a:cubicBezTo>
                      <a:cubicBezTo>
                        <a:pt x="29" y="0"/>
                        <a:pt x="20" y="4"/>
                        <a:pt x="14" y="11"/>
                      </a:cubicBezTo>
                      <a:cubicBezTo>
                        <a:pt x="0" y="25"/>
                        <a:pt x="0" y="47"/>
                        <a:pt x="14" y="61"/>
                      </a:cubicBezTo>
                      <a:cubicBezTo>
                        <a:pt x="14" y="62"/>
                        <a:pt x="14" y="62"/>
                        <a:pt x="14" y="62"/>
                      </a:cubicBezTo>
                      <a:cubicBezTo>
                        <a:pt x="21" y="69"/>
                        <a:pt x="21" y="78"/>
                        <a:pt x="21" y="78"/>
                      </a:cubicBezTo>
                      <a:cubicBezTo>
                        <a:pt x="21" y="80"/>
                        <a:pt x="21" y="80"/>
                        <a:pt x="21" y="80"/>
                      </a:cubicBezTo>
                      <a:cubicBezTo>
                        <a:pt x="55" y="80"/>
                        <a:pt x="55" y="80"/>
                        <a:pt x="55" y="80"/>
                      </a:cubicBezTo>
                      <a:cubicBezTo>
                        <a:pt x="57" y="80"/>
                        <a:pt x="57" y="80"/>
                        <a:pt x="57" y="80"/>
                      </a:cubicBezTo>
                      <a:cubicBezTo>
                        <a:pt x="57" y="78"/>
                        <a:pt x="57" y="78"/>
                        <a:pt x="57" y="78"/>
                      </a:cubicBezTo>
                      <a:cubicBezTo>
                        <a:pt x="57" y="78"/>
                        <a:pt x="57" y="69"/>
                        <a:pt x="64" y="61"/>
                      </a:cubicBezTo>
                      <a:cubicBezTo>
                        <a:pt x="78" y="47"/>
                        <a:pt x="78" y="25"/>
                        <a:pt x="64" y="11"/>
                      </a:cubicBezTo>
                      <a:close/>
                      <a:moveTo>
                        <a:pt x="62" y="59"/>
                      </a:moveTo>
                      <a:cubicBezTo>
                        <a:pt x="55" y="65"/>
                        <a:pt x="54" y="72"/>
                        <a:pt x="53" y="76"/>
                      </a:cubicBezTo>
                      <a:cubicBezTo>
                        <a:pt x="25" y="76"/>
                        <a:pt x="25" y="76"/>
                        <a:pt x="25" y="76"/>
                      </a:cubicBezTo>
                      <a:cubicBezTo>
                        <a:pt x="24" y="72"/>
                        <a:pt x="23" y="65"/>
                        <a:pt x="16" y="59"/>
                      </a:cubicBezTo>
                      <a:cubicBezTo>
                        <a:pt x="16" y="58"/>
                        <a:pt x="16" y="58"/>
                        <a:pt x="16" y="58"/>
                      </a:cubicBezTo>
                      <a:cubicBezTo>
                        <a:pt x="16" y="58"/>
                        <a:pt x="16" y="58"/>
                        <a:pt x="16" y="58"/>
                      </a:cubicBezTo>
                      <a:cubicBezTo>
                        <a:pt x="4" y="46"/>
                        <a:pt x="4" y="26"/>
                        <a:pt x="16" y="13"/>
                      </a:cubicBezTo>
                      <a:cubicBezTo>
                        <a:pt x="22" y="7"/>
                        <a:pt x="30" y="4"/>
                        <a:pt x="39" y="4"/>
                      </a:cubicBezTo>
                      <a:cubicBezTo>
                        <a:pt x="48" y="4"/>
                        <a:pt x="56" y="7"/>
                        <a:pt x="62" y="13"/>
                      </a:cubicBezTo>
                      <a:cubicBezTo>
                        <a:pt x="74" y="26"/>
                        <a:pt x="74" y="46"/>
                        <a:pt x="62" y="59"/>
                      </a:cubicBezTo>
                      <a:close/>
                    </a:path>
                  </a:pathLst>
                </a:custGeom>
                <a:solidFill>
                  <a:srgbClr val="FFF6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F4B860"/>
                    </a:solidFill>
                  </a:endParaRPr>
                </a:p>
              </p:txBody>
            </p:sp>
            <p:sp>
              <p:nvSpPr>
                <p:cNvPr id="67" name="Freeform 191">
                  <a:extLst>
                    <a:ext uri="{FF2B5EF4-FFF2-40B4-BE49-F238E27FC236}">
                      <a16:creationId xmlns:a16="http://schemas.microsoft.com/office/drawing/2014/main" id="{053C1906-4E2E-400B-9F2A-1CB35504AAFC}"/>
                    </a:ext>
                  </a:extLst>
                </p:cNvPr>
                <p:cNvSpPr/>
                <p:nvPr/>
              </p:nvSpPr>
              <p:spPr bwMode="auto">
                <a:xfrm>
                  <a:off x="10901806" y="2107198"/>
                  <a:ext cx="162579" cy="77677"/>
                </a:xfrm>
                <a:custGeom>
                  <a:avLst/>
                  <a:gdLst>
                    <a:gd name="T0" fmla="*/ 59 w 90"/>
                    <a:gd name="T1" fmla="*/ 29 h 43"/>
                    <a:gd name="T2" fmla="*/ 30 w 90"/>
                    <a:gd name="T3" fmla="*/ 0 h 43"/>
                    <a:gd name="T4" fmla="*/ 0 w 90"/>
                    <a:gd name="T5" fmla="*/ 33 h 43"/>
                    <a:gd name="T6" fmla="*/ 4 w 90"/>
                    <a:gd name="T7" fmla="*/ 38 h 43"/>
                    <a:gd name="T8" fmla="*/ 30 w 90"/>
                    <a:gd name="T9" fmla="*/ 14 h 43"/>
                    <a:gd name="T10" fmla="*/ 59 w 90"/>
                    <a:gd name="T11" fmla="*/ 43 h 43"/>
                    <a:gd name="T12" fmla="*/ 90 w 90"/>
                    <a:gd name="T13" fmla="*/ 10 h 43"/>
                    <a:gd name="T14" fmla="*/ 85 w 90"/>
                    <a:gd name="T15" fmla="*/ 5 h 43"/>
                    <a:gd name="T16" fmla="*/ 59 w 90"/>
                    <a:gd name="T17" fmla="*/ 2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43">
                      <a:moveTo>
                        <a:pt x="59" y="29"/>
                      </a:moveTo>
                      <a:lnTo>
                        <a:pt x="30" y="0"/>
                      </a:lnTo>
                      <a:lnTo>
                        <a:pt x="0" y="33"/>
                      </a:lnTo>
                      <a:lnTo>
                        <a:pt x="4" y="38"/>
                      </a:lnTo>
                      <a:lnTo>
                        <a:pt x="30" y="14"/>
                      </a:lnTo>
                      <a:lnTo>
                        <a:pt x="59" y="43"/>
                      </a:lnTo>
                      <a:lnTo>
                        <a:pt x="90" y="10"/>
                      </a:lnTo>
                      <a:lnTo>
                        <a:pt x="85" y="5"/>
                      </a:lnTo>
                      <a:lnTo>
                        <a:pt x="59" y="29"/>
                      </a:lnTo>
                      <a:close/>
                    </a:path>
                  </a:pathLst>
                </a:custGeom>
                <a:solidFill>
                  <a:srgbClr val="FFF6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F4B860"/>
                    </a:solidFill>
                  </a:endParaRPr>
                </a:p>
              </p:txBody>
            </p:sp>
          </p:grpSp>
          <p:sp>
            <p:nvSpPr>
              <p:cNvPr id="64" name="文本框 63">
                <a:extLst>
                  <a:ext uri="{FF2B5EF4-FFF2-40B4-BE49-F238E27FC236}">
                    <a16:creationId xmlns:a16="http://schemas.microsoft.com/office/drawing/2014/main" id="{FDA2EC73-F8FB-4372-95C5-088285D65FA8}"/>
                  </a:ext>
                </a:extLst>
              </p:cNvPr>
              <p:cNvSpPr txBox="1"/>
              <p:nvPr/>
            </p:nvSpPr>
            <p:spPr>
              <a:xfrm>
                <a:off x="3501867" y="4706297"/>
                <a:ext cx="2104991" cy="400110"/>
              </a:xfrm>
              <a:prstGeom prst="rect">
                <a:avLst/>
              </a:prstGeom>
              <a:noFill/>
            </p:spPr>
            <p:txBody>
              <a:bodyPr wrap="square">
                <a:spAutoFit/>
              </a:bodyPr>
              <a:lstStyle/>
              <a:p>
                <a:r>
                  <a:rPr lang="en-US" altLang="zh-CN" sz="2000" b="1" i="0" dirty="0">
                    <a:solidFill>
                      <a:srgbClr val="FFF6EC"/>
                    </a:solidFill>
                    <a:latin typeface="Nunito" panose="02000503030000020003" pitchFamily="2" charset="0"/>
                    <a:ea typeface="Calibri"/>
                  </a:rPr>
                  <a:t>Pilling fix:</a:t>
                </a:r>
                <a:endParaRPr lang="zh-CN" altLang="en-US" sz="2000" dirty="0">
                  <a:solidFill>
                    <a:srgbClr val="FFF6EC"/>
                  </a:solidFill>
                </a:endParaRPr>
              </a:p>
            </p:txBody>
          </p:sp>
        </p:grpSp>
      </p:grpSp>
    </p:spTree>
    <p:extLst>
      <p:ext uri="{BB962C8B-B14F-4D97-AF65-F5344CB8AC3E}">
        <p14:creationId xmlns:p14="http://schemas.microsoft.com/office/powerpoint/2010/main" val="3157557503"/>
      </p:ext>
    </p:extLst>
  </p:cSld>
  <p:clrMapOvr>
    <a:masterClrMapping/>
  </p:clrMapOvr>
  <p:transition spd="slow" advClick="0">
    <p:fade/>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pic>
        <p:nvPicPr>
          <p:cNvPr id="50" name="图片 49">
            <a:extLst>
              <a:ext uri="{FF2B5EF4-FFF2-40B4-BE49-F238E27FC236}">
                <a16:creationId xmlns:a16="http://schemas.microsoft.com/office/drawing/2014/main" id="{C3A1017B-3C2A-47CF-AE0B-FB1A09E0367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8797" y="2634054"/>
            <a:ext cx="2868230" cy="2470246"/>
          </a:xfrm>
          <a:prstGeom prst="rect">
            <a:avLst/>
          </a:prstGeom>
        </p:spPr>
      </p:pic>
      <p:sp>
        <p:nvSpPr>
          <p:cNvPr id="3" name="矩形 2">
            <a:extLst>
              <a:ext uri="{FF2B5EF4-FFF2-40B4-BE49-F238E27FC236}">
                <a16:creationId xmlns:a16="http://schemas.microsoft.com/office/drawing/2014/main" id="{F9984DCC-3289-4749-8CD0-31FDA1CF7253}"/>
              </a:ext>
            </a:extLst>
          </p:cNvPr>
          <p:cNvSpPr/>
          <p:nvPr/>
        </p:nvSpPr>
        <p:spPr>
          <a:xfrm>
            <a:off x="-3958" y="8590"/>
            <a:ext cx="1829187" cy="6858000"/>
          </a:xfrm>
          <a:prstGeom prst="rect">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 name="组合 3">
            <a:extLst>
              <a:ext uri="{FF2B5EF4-FFF2-40B4-BE49-F238E27FC236}">
                <a16:creationId xmlns:a16="http://schemas.microsoft.com/office/drawing/2014/main" id="{51695397-C085-46AA-AAAB-5EEA075A9B8A}"/>
              </a:ext>
            </a:extLst>
          </p:cNvPr>
          <p:cNvGrpSpPr/>
          <p:nvPr/>
        </p:nvGrpSpPr>
        <p:grpSpPr>
          <a:xfrm>
            <a:off x="182669" y="164290"/>
            <a:ext cx="2079519" cy="259505"/>
            <a:chOff x="182669" y="164290"/>
            <a:chExt cx="2079519" cy="259505"/>
          </a:xfrm>
        </p:grpSpPr>
        <p:sp>
          <p:nvSpPr>
            <p:cNvPr id="5" name="TextBox 2">
              <a:extLst>
                <a:ext uri="{FF2B5EF4-FFF2-40B4-BE49-F238E27FC236}">
                  <a16:creationId xmlns:a16="http://schemas.microsoft.com/office/drawing/2014/main" id="{67B26DE3-C63D-49B0-8149-617CEFB7BF9D}"/>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05 / SKIN PREP</a:t>
              </a:r>
              <a:endParaRPr sz="1400" i="0" dirty="0">
                <a:solidFill>
                  <a:schemeClr val="bg1"/>
                </a:solidFill>
                <a:latin typeface="Nunito" panose="02000503030000020003" pitchFamily="2" charset="0"/>
                <a:ea typeface="Calibri"/>
              </a:endParaRPr>
            </a:p>
          </p:txBody>
        </p:sp>
        <p:cxnSp>
          <p:nvCxnSpPr>
            <p:cNvPr id="6" name="直接连接符 5">
              <a:extLst>
                <a:ext uri="{FF2B5EF4-FFF2-40B4-BE49-F238E27FC236}">
                  <a16:creationId xmlns:a16="http://schemas.microsoft.com/office/drawing/2014/main" id="{F9833405-9E7C-4695-B5DB-BEE08E8B4F38}"/>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7" name="组合 6">
            <a:extLst>
              <a:ext uri="{FF2B5EF4-FFF2-40B4-BE49-F238E27FC236}">
                <a16:creationId xmlns:a16="http://schemas.microsoft.com/office/drawing/2014/main" id="{933BF185-8A14-4708-9640-A2DCE322FC8F}"/>
              </a:ext>
            </a:extLst>
          </p:cNvPr>
          <p:cNvGrpSpPr/>
          <p:nvPr/>
        </p:nvGrpSpPr>
        <p:grpSpPr>
          <a:xfrm>
            <a:off x="3642190" y="188574"/>
            <a:ext cx="6263809" cy="736302"/>
            <a:chOff x="3671887" y="294042"/>
            <a:chExt cx="6263809" cy="736302"/>
          </a:xfrm>
        </p:grpSpPr>
        <p:sp>
          <p:nvSpPr>
            <p:cNvPr id="8" name="文本框 7">
              <a:extLst>
                <a:ext uri="{FF2B5EF4-FFF2-40B4-BE49-F238E27FC236}">
                  <a16:creationId xmlns:a16="http://schemas.microsoft.com/office/drawing/2014/main" id="{B80DF3A1-8059-4796-81E2-E46656AC8584}"/>
                </a:ext>
              </a:extLst>
            </p:cNvPr>
            <p:cNvSpPr txBox="1"/>
            <p:nvPr/>
          </p:nvSpPr>
          <p:spPr>
            <a:xfrm>
              <a:off x="3671888" y="294042"/>
              <a:ext cx="6099747"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The beginner skin kit</a:t>
              </a:r>
              <a:endParaRPr lang="zh-CN" altLang="en-US" dirty="0"/>
            </a:p>
          </p:txBody>
        </p:sp>
        <p:sp>
          <p:nvSpPr>
            <p:cNvPr id="9" name="文本框 8">
              <a:extLst>
                <a:ext uri="{FF2B5EF4-FFF2-40B4-BE49-F238E27FC236}">
                  <a16:creationId xmlns:a16="http://schemas.microsoft.com/office/drawing/2014/main" id="{B10B0352-D022-4535-95D1-6B34C29F1E05}"/>
                </a:ext>
              </a:extLst>
            </p:cNvPr>
            <p:cNvSpPr txBox="1"/>
            <p:nvPr/>
          </p:nvSpPr>
          <p:spPr>
            <a:xfrm>
              <a:off x="3671887" y="799512"/>
              <a:ext cx="6263809" cy="230832"/>
            </a:xfrm>
            <a:prstGeom prst="rect">
              <a:avLst/>
            </a:prstGeom>
            <a:noFill/>
          </p:spPr>
          <p:txBody>
            <a:bodyPr wrap="square" rtlCol="0">
              <a:spAutoFit/>
            </a:bodyPr>
            <a:lstStyle/>
            <a:p>
              <a:pPr>
                <a:lnSpc>
                  <a:spcPct val="90000"/>
                </a:lnSpc>
              </a:pPr>
              <a:r>
                <a:rPr lang="en-US" sz="1000" spc="3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Most problems come from heat, rubbing, excess, or no wait.</a:t>
              </a:r>
            </a:p>
          </p:txBody>
        </p:sp>
      </p:grpSp>
      <p:sp>
        <p:nvSpPr>
          <p:cNvPr id="10" name="文本框 9">
            <a:extLst>
              <a:ext uri="{FF2B5EF4-FFF2-40B4-BE49-F238E27FC236}">
                <a16:creationId xmlns:a16="http://schemas.microsoft.com/office/drawing/2014/main" id="{CCD3EA72-B9A5-4187-AFCB-DEA5B84167E2}"/>
              </a:ext>
            </a:extLst>
          </p:cNvPr>
          <p:cNvSpPr txBox="1"/>
          <p:nvPr/>
        </p:nvSpPr>
        <p:spPr>
          <a:xfrm>
            <a:off x="361720" y="444264"/>
            <a:ext cx="1463509" cy="499560"/>
          </a:xfrm>
          <a:prstGeom prst="rect">
            <a:avLst/>
          </a:prstGeom>
          <a:noFill/>
        </p:spPr>
        <p:txBody>
          <a:bodyPr wrap="square">
            <a:spAutoFit/>
          </a:bodyPr>
          <a:lstStyle/>
          <a:p>
            <a:pPr algn="r">
              <a:lnSpc>
                <a:spcPts val="1600"/>
              </a:lnSpc>
            </a:pPr>
            <a:r>
              <a:rPr lang="en-US" altLang="zh-CN" sz="1300" dirty="0">
                <a:solidFill>
                  <a:srgbClr val="FFFF00"/>
                </a:solidFill>
                <a:latin typeface="Nunito" panose="02000503030000020003" pitchFamily="2" charset="0"/>
              </a:rPr>
              <a:t>THE BEGINNER SKIN KIT</a:t>
            </a:r>
            <a:endParaRPr lang="zh-CN" altLang="en-US" sz="1300" dirty="0">
              <a:solidFill>
                <a:srgbClr val="FFFF00"/>
              </a:solidFill>
              <a:latin typeface="Nunito" panose="02000503030000020003" pitchFamily="2" charset="0"/>
            </a:endParaRPr>
          </a:p>
        </p:txBody>
      </p:sp>
      <p:pic>
        <p:nvPicPr>
          <p:cNvPr id="11" name="图片 10">
            <a:extLst>
              <a:ext uri="{FF2B5EF4-FFF2-40B4-BE49-F238E27FC236}">
                <a16:creationId xmlns:a16="http://schemas.microsoft.com/office/drawing/2014/main" id="{A49CFF3D-D25F-4135-B90C-0AC23C00E82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28949" y="257246"/>
            <a:ext cx="554409" cy="604809"/>
          </a:xfrm>
          <a:prstGeom prst="rect">
            <a:avLst/>
          </a:prstGeom>
        </p:spPr>
      </p:pic>
      <p:sp>
        <p:nvSpPr>
          <p:cNvPr id="12" name="TextBox 28">
            <a:extLst>
              <a:ext uri="{FF2B5EF4-FFF2-40B4-BE49-F238E27FC236}">
                <a16:creationId xmlns:a16="http://schemas.microsoft.com/office/drawing/2014/main" id="{DB45C420-DEA7-4EA4-9B7E-974BC66D9DE9}"/>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sp>
        <p:nvSpPr>
          <p:cNvPr id="48" name="文本框 47">
            <a:extLst>
              <a:ext uri="{FF2B5EF4-FFF2-40B4-BE49-F238E27FC236}">
                <a16:creationId xmlns:a16="http://schemas.microsoft.com/office/drawing/2014/main" id="{5BC3D61D-AE47-4BD8-B0B9-B222A2099636}"/>
              </a:ext>
            </a:extLst>
          </p:cNvPr>
          <p:cNvSpPr txBox="1"/>
          <p:nvPr/>
        </p:nvSpPr>
        <p:spPr>
          <a:xfrm>
            <a:off x="2631837" y="1217983"/>
            <a:ext cx="6049371" cy="707886"/>
          </a:xfrm>
          <a:prstGeom prst="rect">
            <a:avLst/>
          </a:prstGeom>
          <a:noFill/>
        </p:spPr>
        <p:txBody>
          <a:bodyPr wrap="square">
            <a:spAutoFit/>
          </a:bodyPr>
          <a:lstStyle/>
          <a:p>
            <a:r>
              <a:rPr lang="zh-CN" altLang="en-US" sz="2400" b="1" dirty="0">
                <a:solidFill>
                  <a:srgbClr val="E2641F"/>
                </a:solidFill>
                <a:latin typeface="Nunito" panose="02000503030000020003" pitchFamily="2" charset="0"/>
              </a:rPr>
              <a:t>Ten is plenty</a:t>
            </a:r>
            <a:endParaRPr lang="en-US" altLang="zh-CN" sz="2400" b="1" dirty="0">
              <a:solidFill>
                <a:srgbClr val="E2641F"/>
              </a:solidFill>
              <a:latin typeface="Nunito" panose="02000503030000020003" pitchFamily="2" charset="0"/>
            </a:endParaRPr>
          </a:p>
          <a:p>
            <a:r>
              <a:rPr lang="en-US" altLang="zh-CN" sz="1600" b="1" dirty="0">
                <a:solidFill>
                  <a:srgbClr val="EBDABE"/>
                </a:solidFill>
                <a:latin typeface="苹方 常规" panose="020B0300000000000000" pitchFamily="34" charset="-122"/>
                <a:ea typeface="苹方 常规" panose="020B0300000000000000" pitchFamily="34" charset="-122"/>
              </a:rPr>
              <a:t>Start with four basics; add extras only when needed.</a:t>
            </a:r>
            <a:endParaRPr lang="zh-CN" altLang="en-US" sz="1600" b="1" dirty="0">
              <a:solidFill>
                <a:srgbClr val="EBDABE"/>
              </a:solidFill>
              <a:latin typeface="苹方 常规" panose="020B0300000000000000" pitchFamily="34" charset="-122"/>
              <a:ea typeface="苹方 常规" panose="020B0300000000000000" pitchFamily="34" charset="-122"/>
            </a:endParaRPr>
          </a:p>
        </p:txBody>
      </p:sp>
      <p:grpSp>
        <p:nvGrpSpPr>
          <p:cNvPr id="91" name="组合 90">
            <a:extLst>
              <a:ext uri="{FF2B5EF4-FFF2-40B4-BE49-F238E27FC236}">
                <a16:creationId xmlns:a16="http://schemas.microsoft.com/office/drawing/2014/main" id="{631C622F-E044-41C5-8C9A-9B5701EA00AF}"/>
              </a:ext>
            </a:extLst>
          </p:cNvPr>
          <p:cNvGrpSpPr/>
          <p:nvPr/>
        </p:nvGrpSpPr>
        <p:grpSpPr>
          <a:xfrm>
            <a:off x="3400426" y="4174856"/>
            <a:ext cx="4012969" cy="455548"/>
            <a:chOff x="2166938" y="5434004"/>
            <a:chExt cx="4012969" cy="455548"/>
          </a:xfrm>
        </p:grpSpPr>
        <p:cxnSp>
          <p:nvCxnSpPr>
            <p:cNvPr id="88" name="直接连接符 87">
              <a:extLst>
                <a:ext uri="{FF2B5EF4-FFF2-40B4-BE49-F238E27FC236}">
                  <a16:creationId xmlns:a16="http://schemas.microsoft.com/office/drawing/2014/main" id="{DE81FA60-ED78-43FA-8FA1-1A0E27201D9B}"/>
                </a:ext>
              </a:extLst>
            </p:cNvPr>
            <p:cNvCxnSpPr>
              <a:cxnSpLocks/>
            </p:cNvCxnSpPr>
            <p:nvPr/>
          </p:nvCxnSpPr>
          <p:spPr>
            <a:xfrm>
              <a:off x="2262188" y="5889552"/>
              <a:ext cx="390632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89" name="文本框 88">
              <a:extLst>
                <a:ext uri="{FF2B5EF4-FFF2-40B4-BE49-F238E27FC236}">
                  <a16:creationId xmlns:a16="http://schemas.microsoft.com/office/drawing/2014/main" id="{7A8CFEB0-07B6-4FAB-B68A-0F6D61D653BA}"/>
                </a:ext>
              </a:extLst>
            </p:cNvPr>
            <p:cNvSpPr txBox="1"/>
            <p:nvPr/>
          </p:nvSpPr>
          <p:spPr>
            <a:xfrm>
              <a:off x="2166938" y="5434004"/>
              <a:ext cx="4012969" cy="369332"/>
            </a:xfrm>
            <a:prstGeom prst="rect">
              <a:avLst/>
            </a:prstGeom>
            <a:noFill/>
          </p:spPr>
          <p:txBody>
            <a:bodyPr wrap="square">
              <a:spAutoFit/>
            </a:bodyPr>
            <a:lstStyle/>
            <a:p>
              <a:r>
                <a:rPr lang="en-US" altLang="zh-CN" dirty="0">
                  <a:solidFill>
                    <a:srgbClr val="EBDABE"/>
                  </a:solidFill>
                  <a:latin typeface="Nunito" panose="02000503030000020003" pitchFamily="2" charset="0"/>
                </a:rPr>
                <a:t>04    SPF 30+ / Broad-spectrum SPF</a:t>
              </a:r>
              <a:endParaRPr lang="zh-CN" altLang="en-US" dirty="0">
                <a:solidFill>
                  <a:srgbClr val="EBDABE"/>
                </a:solidFill>
                <a:latin typeface="Nunito" panose="02000503030000020003" pitchFamily="2" charset="0"/>
              </a:endParaRPr>
            </a:p>
          </p:txBody>
        </p:sp>
      </p:grpSp>
      <p:grpSp>
        <p:nvGrpSpPr>
          <p:cNvPr id="92" name="组合 91">
            <a:extLst>
              <a:ext uri="{FF2B5EF4-FFF2-40B4-BE49-F238E27FC236}">
                <a16:creationId xmlns:a16="http://schemas.microsoft.com/office/drawing/2014/main" id="{4DBCE7E0-9D8C-423F-8A68-82D7C6CEE4C6}"/>
              </a:ext>
            </a:extLst>
          </p:cNvPr>
          <p:cNvGrpSpPr/>
          <p:nvPr/>
        </p:nvGrpSpPr>
        <p:grpSpPr>
          <a:xfrm>
            <a:off x="3381330" y="2171808"/>
            <a:ext cx="4012969" cy="455548"/>
            <a:chOff x="2166938" y="5434004"/>
            <a:chExt cx="4012969" cy="455548"/>
          </a:xfrm>
        </p:grpSpPr>
        <p:cxnSp>
          <p:nvCxnSpPr>
            <p:cNvPr id="93" name="直接连接符 92">
              <a:extLst>
                <a:ext uri="{FF2B5EF4-FFF2-40B4-BE49-F238E27FC236}">
                  <a16:creationId xmlns:a16="http://schemas.microsoft.com/office/drawing/2014/main" id="{D8615F1C-4836-4D38-A676-7586E50D4B3C}"/>
                </a:ext>
              </a:extLst>
            </p:cNvPr>
            <p:cNvCxnSpPr>
              <a:cxnSpLocks/>
            </p:cNvCxnSpPr>
            <p:nvPr/>
          </p:nvCxnSpPr>
          <p:spPr>
            <a:xfrm>
              <a:off x="2262188" y="5889552"/>
              <a:ext cx="390632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94" name="文本框 93">
              <a:extLst>
                <a:ext uri="{FF2B5EF4-FFF2-40B4-BE49-F238E27FC236}">
                  <a16:creationId xmlns:a16="http://schemas.microsoft.com/office/drawing/2014/main" id="{4D434FE0-A710-445B-AD8B-8F704490F664}"/>
                </a:ext>
              </a:extLst>
            </p:cNvPr>
            <p:cNvSpPr txBox="1"/>
            <p:nvPr/>
          </p:nvSpPr>
          <p:spPr>
            <a:xfrm>
              <a:off x="2166938" y="5434004"/>
              <a:ext cx="4012969" cy="369332"/>
            </a:xfrm>
            <a:prstGeom prst="rect">
              <a:avLst/>
            </a:prstGeom>
            <a:noFill/>
          </p:spPr>
          <p:txBody>
            <a:bodyPr wrap="square">
              <a:spAutoFit/>
            </a:bodyPr>
            <a:lstStyle/>
            <a:p>
              <a:r>
                <a:rPr lang="zh-CN" altLang="en-US" dirty="0">
                  <a:solidFill>
                    <a:srgbClr val="EBDABE"/>
                  </a:solidFill>
                  <a:latin typeface="Nunito" panose="02000503030000020003" pitchFamily="2" charset="0"/>
                </a:rPr>
                <a:t>01    Gentle cleanser</a:t>
              </a:r>
            </a:p>
          </p:txBody>
        </p:sp>
      </p:grpSp>
      <p:grpSp>
        <p:nvGrpSpPr>
          <p:cNvPr id="95" name="组合 94">
            <a:extLst>
              <a:ext uri="{FF2B5EF4-FFF2-40B4-BE49-F238E27FC236}">
                <a16:creationId xmlns:a16="http://schemas.microsoft.com/office/drawing/2014/main" id="{E356420D-3C39-4B58-B6A4-C14A1AD63081}"/>
              </a:ext>
            </a:extLst>
          </p:cNvPr>
          <p:cNvGrpSpPr/>
          <p:nvPr/>
        </p:nvGrpSpPr>
        <p:grpSpPr>
          <a:xfrm>
            <a:off x="3400426" y="2841720"/>
            <a:ext cx="4012969" cy="455548"/>
            <a:chOff x="2166938" y="5434004"/>
            <a:chExt cx="4012969" cy="455548"/>
          </a:xfrm>
        </p:grpSpPr>
        <p:cxnSp>
          <p:nvCxnSpPr>
            <p:cNvPr id="96" name="直接连接符 95">
              <a:extLst>
                <a:ext uri="{FF2B5EF4-FFF2-40B4-BE49-F238E27FC236}">
                  <a16:creationId xmlns:a16="http://schemas.microsoft.com/office/drawing/2014/main" id="{903CF72F-93E8-4AFB-98C7-E38C5FC3208B}"/>
                </a:ext>
              </a:extLst>
            </p:cNvPr>
            <p:cNvCxnSpPr>
              <a:cxnSpLocks/>
            </p:cNvCxnSpPr>
            <p:nvPr/>
          </p:nvCxnSpPr>
          <p:spPr>
            <a:xfrm>
              <a:off x="2262188" y="5889552"/>
              <a:ext cx="390632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97" name="文本框 96">
              <a:extLst>
                <a:ext uri="{FF2B5EF4-FFF2-40B4-BE49-F238E27FC236}">
                  <a16:creationId xmlns:a16="http://schemas.microsoft.com/office/drawing/2014/main" id="{4227AC2C-87E8-41A7-ABB6-FC70B46F270D}"/>
                </a:ext>
              </a:extLst>
            </p:cNvPr>
            <p:cNvSpPr txBox="1"/>
            <p:nvPr/>
          </p:nvSpPr>
          <p:spPr>
            <a:xfrm>
              <a:off x="2166938" y="5434004"/>
              <a:ext cx="4012969" cy="369332"/>
            </a:xfrm>
            <a:prstGeom prst="rect">
              <a:avLst/>
            </a:prstGeom>
            <a:noFill/>
          </p:spPr>
          <p:txBody>
            <a:bodyPr wrap="square">
              <a:spAutoFit/>
            </a:bodyPr>
            <a:lstStyle/>
            <a:p>
              <a:r>
                <a:rPr lang="en-US" altLang="zh-CN" dirty="0">
                  <a:solidFill>
                    <a:srgbClr val="EBDABE"/>
                  </a:solidFill>
                  <a:latin typeface="Nunito" panose="02000503030000020003" pitchFamily="2" charset="0"/>
                </a:rPr>
                <a:t>02    Makeup remover</a:t>
              </a:r>
              <a:endParaRPr lang="zh-CN" altLang="en-US" dirty="0">
                <a:solidFill>
                  <a:srgbClr val="EBDABE"/>
                </a:solidFill>
                <a:latin typeface="Nunito" panose="02000503030000020003" pitchFamily="2" charset="0"/>
              </a:endParaRPr>
            </a:p>
          </p:txBody>
        </p:sp>
      </p:grpSp>
      <p:grpSp>
        <p:nvGrpSpPr>
          <p:cNvPr id="100" name="组合 99">
            <a:extLst>
              <a:ext uri="{FF2B5EF4-FFF2-40B4-BE49-F238E27FC236}">
                <a16:creationId xmlns:a16="http://schemas.microsoft.com/office/drawing/2014/main" id="{F0D96BEA-609D-496A-A3A9-461ECE8A11AD}"/>
              </a:ext>
            </a:extLst>
          </p:cNvPr>
          <p:cNvGrpSpPr/>
          <p:nvPr/>
        </p:nvGrpSpPr>
        <p:grpSpPr>
          <a:xfrm>
            <a:off x="3381330" y="3508288"/>
            <a:ext cx="4012969" cy="455548"/>
            <a:chOff x="2166938" y="5434004"/>
            <a:chExt cx="4012969" cy="455548"/>
          </a:xfrm>
        </p:grpSpPr>
        <p:cxnSp>
          <p:nvCxnSpPr>
            <p:cNvPr id="101" name="直接连接符 100">
              <a:extLst>
                <a:ext uri="{FF2B5EF4-FFF2-40B4-BE49-F238E27FC236}">
                  <a16:creationId xmlns:a16="http://schemas.microsoft.com/office/drawing/2014/main" id="{EA6F1D53-033A-4CEA-8AFD-CA61D680C7AC}"/>
                </a:ext>
              </a:extLst>
            </p:cNvPr>
            <p:cNvCxnSpPr>
              <a:cxnSpLocks/>
            </p:cNvCxnSpPr>
            <p:nvPr/>
          </p:nvCxnSpPr>
          <p:spPr>
            <a:xfrm>
              <a:off x="2262188" y="5889552"/>
              <a:ext cx="390632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02" name="文本框 101">
              <a:extLst>
                <a:ext uri="{FF2B5EF4-FFF2-40B4-BE49-F238E27FC236}">
                  <a16:creationId xmlns:a16="http://schemas.microsoft.com/office/drawing/2014/main" id="{502833C8-54FC-4EC0-9482-76B4CF51B1C6}"/>
                </a:ext>
              </a:extLst>
            </p:cNvPr>
            <p:cNvSpPr txBox="1"/>
            <p:nvPr/>
          </p:nvSpPr>
          <p:spPr>
            <a:xfrm>
              <a:off x="2166938" y="5434004"/>
              <a:ext cx="4012969" cy="369332"/>
            </a:xfrm>
            <a:prstGeom prst="rect">
              <a:avLst/>
            </a:prstGeom>
            <a:noFill/>
          </p:spPr>
          <p:txBody>
            <a:bodyPr wrap="square">
              <a:spAutoFit/>
            </a:bodyPr>
            <a:lstStyle/>
            <a:p>
              <a:r>
                <a:rPr lang="en-US" altLang="zh-CN" dirty="0">
                  <a:solidFill>
                    <a:srgbClr val="EBDABE"/>
                  </a:solidFill>
                  <a:latin typeface="Nunito" panose="02000503030000020003" pitchFamily="2" charset="0"/>
                </a:rPr>
                <a:t>03    Moisturizer</a:t>
              </a:r>
              <a:endParaRPr lang="zh-CN" altLang="en-US" dirty="0">
                <a:solidFill>
                  <a:srgbClr val="EBDABE"/>
                </a:solidFill>
                <a:latin typeface="Nunito" panose="02000503030000020003" pitchFamily="2" charset="0"/>
              </a:endParaRPr>
            </a:p>
          </p:txBody>
        </p:sp>
      </p:grpSp>
      <p:grpSp>
        <p:nvGrpSpPr>
          <p:cNvPr id="103" name="组合 102">
            <a:extLst>
              <a:ext uri="{FF2B5EF4-FFF2-40B4-BE49-F238E27FC236}">
                <a16:creationId xmlns:a16="http://schemas.microsoft.com/office/drawing/2014/main" id="{398E9B4C-E7E2-4D8B-A57E-9B1380B51AB9}"/>
              </a:ext>
            </a:extLst>
          </p:cNvPr>
          <p:cNvGrpSpPr/>
          <p:nvPr/>
        </p:nvGrpSpPr>
        <p:grpSpPr>
          <a:xfrm>
            <a:off x="3400426" y="4841423"/>
            <a:ext cx="4012969" cy="455548"/>
            <a:chOff x="2166938" y="5434004"/>
            <a:chExt cx="4012969" cy="455548"/>
          </a:xfrm>
        </p:grpSpPr>
        <p:cxnSp>
          <p:nvCxnSpPr>
            <p:cNvPr id="104" name="直接连接符 103">
              <a:extLst>
                <a:ext uri="{FF2B5EF4-FFF2-40B4-BE49-F238E27FC236}">
                  <a16:creationId xmlns:a16="http://schemas.microsoft.com/office/drawing/2014/main" id="{C61745B0-494C-4082-A8B4-4CB30423FD04}"/>
                </a:ext>
              </a:extLst>
            </p:cNvPr>
            <p:cNvCxnSpPr>
              <a:cxnSpLocks/>
            </p:cNvCxnSpPr>
            <p:nvPr/>
          </p:nvCxnSpPr>
          <p:spPr>
            <a:xfrm>
              <a:off x="2262188" y="5889552"/>
              <a:ext cx="390632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05" name="文本框 104">
              <a:extLst>
                <a:ext uri="{FF2B5EF4-FFF2-40B4-BE49-F238E27FC236}">
                  <a16:creationId xmlns:a16="http://schemas.microsoft.com/office/drawing/2014/main" id="{DB08A230-376D-4B60-A912-7DEAD9339B67}"/>
                </a:ext>
              </a:extLst>
            </p:cNvPr>
            <p:cNvSpPr txBox="1"/>
            <p:nvPr/>
          </p:nvSpPr>
          <p:spPr>
            <a:xfrm>
              <a:off x="2166938" y="5434004"/>
              <a:ext cx="4012969" cy="369332"/>
            </a:xfrm>
            <a:prstGeom prst="rect">
              <a:avLst/>
            </a:prstGeom>
            <a:noFill/>
          </p:spPr>
          <p:txBody>
            <a:bodyPr wrap="square">
              <a:spAutoFit/>
            </a:bodyPr>
            <a:lstStyle/>
            <a:p>
              <a:r>
                <a:rPr lang="en-US" altLang="zh-CN" dirty="0">
                  <a:solidFill>
                    <a:srgbClr val="EBDABE"/>
                  </a:solidFill>
                  <a:latin typeface="Nunito" panose="02000503030000020003" pitchFamily="2" charset="0"/>
                </a:rPr>
                <a:t>05    Toner (optional)</a:t>
              </a:r>
              <a:endParaRPr lang="zh-CN" altLang="en-US" dirty="0">
                <a:solidFill>
                  <a:srgbClr val="EBDABE"/>
                </a:solidFill>
                <a:latin typeface="Nunito" panose="02000503030000020003" pitchFamily="2" charset="0"/>
              </a:endParaRPr>
            </a:p>
          </p:txBody>
        </p:sp>
      </p:grpSp>
      <p:grpSp>
        <p:nvGrpSpPr>
          <p:cNvPr id="110" name="组合 109">
            <a:extLst>
              <a:ext uri="{FF2B5EF4-FFF2-40B4-BE49-F238E27FC236}">
                <a16:creationId xmlns:a16="http://schemas.microsoft.com/office/drawing/2014/main" id="{7D8C5096-2670-4D9E-9F40-351BFE6B666F}"/>
              </a:ext>
            </a:extLst>
          </p:cNvPr>
          <p:cNvGrpSpPr/>
          <p:nvPr/>
        </p:nvGrpSpPr>
        <p:grpSpPr>
          <a:xfrm>
            <a:off x="8126704" y="2171808"/>
            <a:ext cx="2798471" cy="455548"/>
            <a:chOff x="7640929" y="2175152"/>
            <a:chExt cx="2798471" cy="455548"/>
          </a:xfrm>
        </p:grpSpPr>
        <p:cxnSp>
          <p:nvCxnSpPr>
            <p:cNvPr id="107" name="直接连接符 106">
              <a:extLst>
                <a:ext uri="{FF2B5EF4-FFF2-40B4-BE49-F238E27FC236}">
                  <a16:creationId xmlns:a16="http://schemas.microsoft.com/office/drawing/2014/main" id="{78A2935D-0DFA-4BAE-BE33-5B5CDD1B9A7D}"/>
                </a:ext>
              </a:extLst>
            </p:cNvPr>
            <p:cNvCxnSpPr>
              <a:cxnSpLocks/>
            </p:cNvCxnSpPr>
            <p:nvPr/>
          </p:nvCxnSpPr>
          <p:spPr>
            <a:xfrm>
              <a:off x="7736179" y="2630700"/>
              <a:ext cx="2703221"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08" name="文本框 107">
              <a:extLst>
                <a:ext uri="{FF2B5EF4-FFF2-40B4-BE49-F238E27FC236}">
                  <a16:creationId xmlns:a16="http://schemas.microsoft.com/office/drawing/2014/main" id="{BBCFB88A-16B5-44D2-9AFF-AE22EB612EAD}"/>
                </a:ext>
              </a:extLst>
            </p:cNvPr>
            <p:cNvSpPr txBox="1"/>
            <p:nvPr/>
          </p:nvSpPr>
          <p:spPr>
            <a:xfrm>
              <a:off x="7640929" y="2175152"/>
              <a:ext cx="2798471" cy="369332"/>
            </a:xfrm>
            <a:prstGeom prst="rect">
              <a:avLst/>
            </a:prstGeom>
            <a:noFill/>
          </p:spPr>
          <p:txBody>
            <a:bodyPr wrap="square">
              <a:spAutoFit/>
            </a:bodyPr>
            <a:lstStyle/>
            <a:p>
              <a:r>
                <a:rPr lang="en-US" altLang="zh-CN" dirty="0">
                  <a:solidFill>
                    <a:srgbClr val="EBDABE"/>
                  </a:solidFill>
                  <a:latin typeface="Nunito" panose="02000503030000020003" pitchFamily="2" charset="0"/>
                </a:rPr>
                <a:t>06    Serum (optional)</a:t>
              </a:r>
              <a:endParaRPr lang="zh-CN" altLang="en-US" dirty="0">
                <a:solidFill>
                  <a:srgbClr val="EBDABE"/>
                </a:solidFill>
                <a:latin typeface="Nunito" panose="02000503030000020003" pitchFamily="2" charset="0"/>
              </a:endParaRPr>
            </a:p>
          </p:txBody>
        </p:sp>
      </p:grpSp>
      <p:grpSp>
        <p:nvGrpSpPr>
          <p:cNvPr id="111" name="组合 110">
            <a:extLst>
              <a:ext uri="{FF2B5EF4-FFF2-40B4-BE49-F238E27FC236}">
                <a16:creationId xmlns:a16="http://schemas.microsoft.com/office/drawing/2014/main" id="{FAB2F7B1-6524-44EE-83E9-F4E20372CD50}"/>
              </a:ext>
            </a:extLst>
          </p:cNvPr>
          <p:cNvGrpSpPr/>
          <p:nvPr/>
        </p:nvGrpSpPr>
        <p:grpSpPr>
          <a:xfrm>
            <a:off x="8126703" y="2839212"/>
            <a:ext cx="2798471" cy="455548"/>
            <a:chOff x="7640929" y="2175152"/>
            <a:chExt cx="2798471" cy="455548"/>
          </a:xfrm>
        </p:grpSpPr>
        <p:cxnSp>
          <p:nvCxnSpPr>
            <p:cNvPr id="112" name="直接连接符 111">
              <a:extLst>
                <a:ext uri="{FF2B5EF4-FFF2-40B4-BE49-F238E27FC236}">
                  <a16:creationId xmlns:a16="http://schemas.microsoft.com/office/drawing/2014/main" id="{9F3A9ADF-742D-41C6-9E8E-C12442BC9401}"/>
                </a:ext>
              </a:extLst>
            </p:cNvPr>
            <p:cNvCxnSpPr>
              <a:cxnSpLocks/>
            </p:cNvCxnSpPr>
            <p:nvPr/>
          </p:nvCxnSpPr>
          <p:spPr>
            <a:xfrm>
              <a:off x="7736179" y="2630700"/>
              <a:ext cx="2703221"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3" name="文本框 112">
              <a:extLst>
                <a:ext uri="{FF2B5EF4-FFF2-40B4-BE49-F238E27FC236}">
                  <a16:creationId xmlns:a16="http://schemas.microsoft.com/office/drawing/2014/main" id="{4BD63DA1-A15D-4822-A3A0-D8093BB34117}"/>
                </a:ext>
              </a:extLst>
            </p:cNvPr>
            <p:cNvSpPr txBox="1"/>
            <p:nvPr/>
          </p:nvSpPr>
          <p:spPr>
            <a:xfrm>
              <a:off x="7640929" y="2175152"/>
              <a:ext cx="2798471" cy="369332"/>
            </a:xfrm>
            <a:prstGeom prst="rect">
              <a:avLst/>
            </a:prstGeom>
            <a:noFill/>
          </p:spPr>
          <p:txBody>
            <a:bodyPr wrap="square">
              <a:spAutoFit/>
            </a:bodyPr>
            <a:lstStyle/>
            <a:p>
              <a:r>
                <a:rPr lang="en-US" altLang="zh-CN" dirty="0">
                  <a:solidFill>
                    <a:srgbClr val="EBDABE"/>
                  </a:solidFill>
                  <a:latin typeface="Nunito" panose="02000503030000020003" pitchFamily="2" charset="0"/>
                </a:rPr>
                <a:t>07    Eye cream (optional)</a:t>
              </a:r>
              <a:endParaRPr lang="zh-CN" altLang="en-US" dirty="0">
                <a:solidFill>
                  <a:srgbClr val="EBDABE"/>
                </a:solidFill>
                <a:latin typeface="Nunito" panose="02000503030000020003" pitchFamily="2" charset="0"/>
              </a:endParaRPr>
            </a:p>
          </p:txBody>
        </p:sp>
      </p:grpSp>
      <p:grpSp>
        <p:nvGrpSpPr>
          <p:cNvPr id="116" name="组合 115">
            <a:extLst>
              <a:ext uri="{FF2B5EF4-FFF2-40B4-BE49-F238E27FC236}">
                <a16:creationId xmlns:a16="http://schemas.microsoft.com/office/drawing/2014/main" id="{605FCD5B-4873-4843-8E3C-6F257FD4F6D9}"/>
              </a:ext>
            </a:extLst>
          </p:cNvPr>
          <p:cNvGrpSpPr/>
          <p:nvPr/>
        </p:nvGrpSpPr>
        <p:grpSpPr>
          <a:xfrm>
            <a:off x="8126704" y="3506616"/>
            <a:ext cx="2798471" cy="455548"/>
            <a:chOff x="7640929" y="2175152"/>
            <a:chExt cx="2798471" cy="455548"/>
          </a:xfrm>
        </p:grpSpPr>
        <p:cxnSp>
          <p:nvCxnSpPr>
            <p:cNvPr id="117" name="直接连接符 116">
              <a:extLst>
                <a:ext uri="{FF2B5EF4-FFF2-40B4-BE49-F238E27FC236}">
                  <a16:creationId xmlns:a16="http://schemas.microsoft.com/office/drawing/2014/main" id="{FAA68EEA-9D80-48C4-B711-0E54420478D2}"/>
                </a:ext>
              </a:extLst>
            </p:cNvPr>
            <p:cNvCxnSpPr>
              <a:cxnSpLocks/>
            </p:cNvCxnSpPr>
            <p:nvPr/>
          </p:nvCxnSpPr>
          <p:spPr>
            <a:xfrm>
              <a:off x="7736179" y="2630700"/>
              <a:ext cx="2703221"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8" name="文本框 117">
              <a:extLst>
                <a:ext uri="{FF2B5EF4-FFF2-40B4-BE49-F238E27FC236}">
                  <a16:creationId xmlns:a16="http://schemas.microsoft.com/office/drawing/2014/main" id="{A848E967-BB6D-4396-A1C4-7E1582CD3F63}"/>
                </a:ext>
              </a:extLst>
            </p:cNvPr>
            <p:cNvSpPr txBox="1"/>
            <p:nvPr/>
          </p:nvSpPr>
          <p:spPr>
            <a:xfrm>
              <a:off x="7640929" y="2175152"/>
              <a:ext cx="2798471" cy="369332"/>
            </a:xfrm>
            <a:prstGeom prst="rect">
              <a:avLst/>
            </a:prstGeom>
            <a:noFill/>
          </p:spPr>
          <p:txBody>
            <a:bodyPr wrap="square">
              <a:spAutoFit/>
            </a:bodyPr>
            <a:lstStyle/>
            <a:p>
              <a:r>
                <a:rPr lang="en-US" altLang="zh-CN" dirty="0">
                  <a:solidFill>
                    <a:srgbClr val="EBDABE"/>
                  </a:solidFill>
                  <a:latin typeface="Nunito" panose="02000503030000020003" pitchFamily="2" charset="0"/>
                </a:rPr>
                <a:t>08    Lip balm</a:t>
              </a:r>
              <a:endParaRPr lang="zh-CN" altLang="en-US" dirty="0">
                <a:solidFill>
                  <a:srgbClr val="EBDABE"/>
                </a:solidFill>
                <a:latin typeface="Nunito" panose="02000503030000020003" pitchFamily="2" charset="0"/>
              </a:endParaRPr>
            </a:p>
          </p:txBody>
        </p:sp>
      </p:grpSp>
      <p:grpSp>
        <p:nvGrpSpPr>
          <p:cNvPr id="119" name="组合 118">
            <a:extLst>
              <a:ext uri="{FF2B5EF4-FFF2-40B4-BE49-F238E27FC236}">
                <a16:creationId xmlns:a16="http://schemas.microsoft.com/office/drawing/2014/main" id="{B52C0E46-BA5F-4587-AD0F-1DCD8315E3E4}"/>
              </a:ext>
            </a:extLst>
          </p:cNvPr>
          <p:cNvGrpSpPr/>
          <p:nvPr/>
        </p:nvGrpSpPr>
        <p:grpSpPr>
          <a:xfrm>
            <a:off x="8126703" y="4174020"/>
            <a:ext cx="2798471" cy="455548"/>
            <a:chOff x="7640929" y="2175152"/>
            <a:chExt cx="2798471" cy="455548"/>
          </a:xfrm>
        </p:grpSpPr>
        <p:cxnSp>
          <p:nvCxnSpPr>
            <p:cNvPr id="120" name="直接连接符 119">
              <a:extLst>
                <a:ext uri="{FF2B5EF4-FFF2-40B4-BE49-F238E27FC236}">
                  <a16:creationId xmlns:a16="http://schemas.microsoft.com/office/drawing/2014/main" id="{F6BEE9DE-7AA2-4464-A15F-C2750250EFB0}"/>
                </a:ext>
              </a:extLst>
            </p:cNvPr>
            <p:cNvCxnSpPr>
              <a:cxnSpLocks/>
            </p:cNvCxnSpPr>
            <p:nvPr/>
          </p:nvCxnSpPr>
          <p:spPr>
            <a:xfrm>
              <a:off x="7736179" y="2630700"/>
              <a:ext cx="2703221"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21" name="文本框 120">
              <a:extLst>
                <a:ext uri="{FF2B5EF4-FFF2-40B4-BE49-F238E27FC236}">
                  <a16:creationId xmlns:a16="http://schemas.microsoft.com/office/drawing/2014/main" id="{5ED08405-10E6-44D7-8F64-A4FB28768E74}"/>
                </a:ext>
              </a:extLst>
            </p:cNvPr>
            <p:cNvSpPr txBox="1"/>
            <p:nvPr/>
          </p:nvSpPr>
          <p:spPr>
            <a:xfrm>
              <a:off x="7640929" y="2175152"/>
              <a:ext cx="2798471" cy="369332"/>
            </a:xfrm>
            <a:prstGeom prst="rect">
              <a:avLst/>
            </a:prstGeom>
            <a:noFill/>
          </p:spPr>
          <p:txBody>
            <a:bodyPr wrap="square">
              <a:spAutoFit/>
            </a:bodyPr>
            <a:lstStyle/>
            <a:p>
              <a:r>
                <a:rPr lang="en-US" altLang="zh-CN" dirty="0">
                  <a:solidFill>
                    <a:srgbClr val="EBDABE"/>
                  </a:solidFill>
                  <a:latin typeface="Nunito" panose="02000503030000020003" pitchFamily="2" charset="0"/>
                </a:rPr>
                <a:t>09    Soft face cloth</a:t>
              </a:r>
              <a:endParaRPr lang="zh-CN" altLang="en-US" dirty="0">
                <a:solidFill>
                  <a:srgbClr val="EBDABE"/>
                </a:solidFill>
                <a:latin typeface="Nunito" panose="02000503030000020003" pitchFamily="2" charset="0"/>
              </a:endParaRPr>
            </a:p>
          </p:txBody>
        </p:sp>
      </p:grpSp>
      <p:grpSp>
        <p:nvGrpSpPr>
          <p:cNvPr id="122" name="组合 121">
            <a:extLst>
              <a:ext uri="{FF2B5EF4-FFF2-40B4-BE49-F238E27FC236}">
                <a16:creationId xmlns:a16="http://schemas.microsoft.com/office/drawing/2014/main" id="{9B84BF8F-6ED4-4DAC-87FE-6135E4212227}"/>
              </a:ext>
            </a:extLst>
          </p:cNvPr>
          <p:cNvGrpSpPr/>
          <p:nvPr/>
        </p:nvGrpSpPr>
        <p:grpSpPr>
          <a:xfrm>
            <a:off x="8126702" y="4841423"/>
            <a:ext cx="2798471" cy="455548"/>
            <a:chOff x="7640929" y="2175152"/>
            <a:chExt cx="2798471" cy="455548"/>
          </a:xfrm>
        </p:grpSpPr>
        <p:cxnSp>
          <p:nvCxnSpPr>
            <p:cNvPr id="123" name="直接连接符 122">
              <a:extLst>
                <a:ext uri="{FF2B5EF4-FFF2-40B4-BE49-F238E27FC236}">
                  <a16:creationId xmlns:a16="http://schemas.microsoft.com/office/drawing/2014/main" id="{7B91DBC3-A7DC-4270-A215-DB78D4EC976C}"/>
                </a:ext>
              </a:extLst>
            </p:cNvPr>
            <p:cNvCxnSpPr>
              <a:cxnSpLocks/>
            </p:cNvCxnSpPr>
            <p:nvPr/>
          </p:nvCxnSpPr>
          <p:spPr>
            <a:xfrm>
              <a:off x="7736179" y="2630700"/>
              <a:ext cx="2703221"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24" name="文本框 123">
              <a:extLst>
                <a:ext uri="{FF2B5EF4-FFF2-40B4-BE49-F238E27FC236}">
                  <a16:creationId xmlns:a16="http://schemas.microsoft.com/office/drawing/2014/main" id="{E84B4D25-F18D-45BE-8750-EC26CCF272B0}"/>
                </a:ext>
              </a:extLst>
            </p:cNvPr>
            <p:cNvSpPr txBox="1"/>
            <p:nvPr/>
          </p:nvSpPr>
          <p:spPr>
            <a:xfrm>
              <a:off x="7640929" y="2175152"/>
              <a:ext cx="2798471" cy="369332"/>
            </a:xfrm>
            <a:prstGeom prst="rect">
              <a:avLst/>
            </a:prstGeom>
            <a:noFill/>
          </p:spPr>
          <p:txBody>
            <a:bodyPr wrap="square">
              <a:spAutoFit/>
            </a:bodyPr>
            <a:lstStyle/>
            <a:p>
              <a:r>
                <a:rPr lang="en-US" altLang="zh-CN" dirty="0">
                  <a:solidFill>
                    <a:srgbClr val="EBDABE"/>
                  </a:solidFill>
                  <a:latin typeface="Nunito" panose="02000503030000020003" pitchFamily="2" charset="0"/>
                </a:rPr>
                <a:t>10    Clean towel</a:t>
              </a:r>
              <a:endParaRPr lang="zh-CN" altLang="en-US" dirty="0">
                <a:solidFill>
                  <a:srgbClr val="EBDABE"/>
                </a:solidFill>
                <a:latin typeface="Nunito" panose="02000503030000020003" pitchFamily="2" charset="0"/>
              </a:endParaRPr>
            </a:p>
          </p:txBody>
        </p:sp>
      </p:grpSp>
      <p:sp>
        <p:nvSpPr>
          <p:cNvPr id="126" name="文本框 125">
            <a:extLst>
              <a:ext uri="{FF2B5EF4-FFF2-40B4-BE49-F238E27FC236}">
                <a16:creationId xmlns:a16="http://schemas.microsoft.com/office/drawing/2014/main" id="{E3CE71E9-7BA5-4C52-B759-DB8B2E12A4F6}"/>
              </a:ext>
            </a:extLst>
          </p:cNvPr>
          <p:cNvSpPr txBox="1"/>
          <p:nvPr/>
        </p:nvSpPr>
        <p:spPr>
          <a:xfrm>
            <a:off x="3400426" y="5652900"/>
            <a:ext cx="7273782" cy="400110"/>
          </a:xfrm>
          <a:prstGeom prst="rect">
            <a:avLst/>
          </a:prstGeom>
          <a:noFill/>
        </p:spPr>
        <p:txBody>
          <a:bodyPr wrap="square">
            <a:spAutoFit/>
          </a:bodyPr>
          <a:lstStyle/>
          <a:p>
            <a:r>
              <a:rPr lang="zh-CN" altLang="en-US" sz="2000" b="1" dirty="0">
                <a:solidFill>
                  <a:srgbClr val="F4B860"/>
                </a:solidFill>
                <a:latin typeface="苹方 中等" panose="020B0400000000000000" pitchFamily="34" charset="-122"/>
                <a:ea typeface="苹方 中等" panose="020B0400000000000000" pitchFamily="34" charset="-122"/>
              </a:rPr>
              <a:t>Master four first: cleanser, remover, moisturizer, sunscreen.</a:t>
            </a:r>
          </a:p>
        </p:txBody>
      </p:sp>
      <p:sp>
        <p:nvSpPr>
          <p:cNvPr id="127" name="Freeform 123">
            <a:extLst>
              <a:ext uri="{FF2B5EF4-FFF2-40B4-BE49-F238E27FC236}">
                <a16:creationId xmlns:a16="http://schemas.microsoft.com/office/drawing/2014/main" id="{9481270D-6721-414A-BAAB-C6D7418929D0}"/>
              </a:ext>
            </a:extLst>
          </p:cNvPr>
          <p:cNvSpPr>
            <a:spLocks noEditPoints="1"/>
          </p:cNvSpPr>
          <p:nvPr/>
        </p:nvSpPr>
        <p:spPr bwMode="auto">
          <a:xfrm>
            <a:off x="2916757" y="5671338"/>
            <a:ext cx="464573" cy="400110"/>
          </a:xfrm>
          <a:custGeom>
            <a:avLst/>
            <a:gdLst>
              <a:gd name="T0" fmla="*/ 66 w 88"/>
              <a:gd name="T1" fmla="*/ 4 h 76"/>
              <a:gd name="T2" fmla="*/ 84 w 88"/>
              <a:gd name="T3" fmla="*/ 22 h 76"/>
              <a:gd name="T4" fmla="*/ 83 w 88"/>
              <a:gd name="T5" fmla="*/ 28 h 76"/>
              <a:gd name="T6" fmla="*/ 44 w 88"/>
              <a:gd name="T7" fmla="*/ 71 h 76"/>
              <a:gd name="T8" fmla="*/ 5 w 88"/>
              <a:gd name="T9" fmla="*/ 28 h 76"/>
              <a:gd name="T10" fmla="*/ 4 w 88"/>
              <a:gd name="T11" fmla="*/ 22 h 76"/>
              <a:gd name="T12" fmla="*/ 22 w 88"/>
              <a:gd name="T13" fmla="*/ 4 h 76"/>
              <a:gd name="T14" fmla="*/ 40 w 88"/>
              <a:gd name="T15" fmla="*/ 22 h 76"/>
              <a:gd name="T16" fmla="*/ 48 w 88"/>
              <a:gd name="T17" fmla="*/ 22 h 76"/>
              <a:gd name="T18" fmla="*/ 66 w 88"/>
              <a:gd name="T19" fmla="*/ 4 h 76"/>
              <a:gd name="T20" fmla="*/ 66 w 88"/>
              <a:gd name="T21" fmla="*/ 0 h 76"/>
              <a:gd name="T22" fmla="*/ 44 w 88"/>
              <a:gd name="T23" fmla="*/ 22 h 76"/>
              <a:gd name="T24" fmla="*/ 22 w 88"/>
              <a:gd name="T25" fmla="*/ 0 h 76"/>
              <a:gd name="T26" fmla="*/ 0 w 88"/>
              <a:gd name="T27" fmla="*/ 22 h 76"/>
              <a:gd name="T28" fmla="*/ 1 w 88"/>
              <a:gd name="T29" fmla="*/ 29 h 76"/>
              <a:gd name="T30" fmla="*/ 44 w 88"/>
              <a:gd name="T31" fmla="*/ 76 h 76"/>
              <a:gd name="T32" fmla="*/ 87 w 88"/>
              <a:gd name="T33" fmla="*/ 29 h 76"/>
              <a:gd name="T34" fmla="*/ 88 w 88"/>
              <a:gd name="T35" fmla="*/ 22 h 76"/>
              <a:gd name="T36" fmla="*/ 66 w 88"/>
              <a:gd name="T37"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8" h="76">
                <a:moveTo>
                  <a:pt x="66" y="4"/>
                </a:moveTo>
                <a:cubicBezTo>
                  <a:pt x="76" y="4"/>
                  <a:pt x="84" y="12"/>
                  <a:pt x="84" y="22"/>
                </a:cubicBezTo>
                <a:cubicBezTo>
                  <a:pt x="84" y="24"/>
                  <a:pt x="84" y="26"/>
                  <a:pt x="83" y="28"/>
                </a:cubicBezTo>
                <a:cubicBezTo>
                  <a:pt x="77" y="45"/>
                  <a:pt x="52" y="65"/>
                  <a:pt x="44" y="71"/>
                </a:cubicBezTo>
                <a:cubicBezTo>
                  <a:pt x="36" y="65"/>
                  <a:pt x="11" y="45"/>
                  <a:pt x="5" y="28"/>
                </a:cubicBezTo>
                <a:cubicBezTo>
                  <a:pt x="4" y="26"/>
                  <a:pt x="4" y="24"/>
                  <a:pt x="4" y="22"/>
                </a:cubicBezTo>
                <a:cubicBezTo>
                  <a:pt x="4" y="12"/>
                  <a:pt x="12" y="4"/>
                  <a:pt x="22" y="4"/>
                </a:cubicBezTo>
                <a:cubicBezTo>
                  <a:pt x="32" y="4"/>
                  <a:pt x="40" y="12"/>
                  <a:pt x="40" y="22"/>
                </a:cubicBezTo>
                <a:cubicBezTo>
                  <a:pt x="48" y="22"/>
                  <a:pt x="48" y="22"/>
                  <a:pt x="48" y="22"/>
                </a:cubicBezTo>
                <a:cubicBezTo>
                  <a:pt x="48" y="12"/>
                  <a:pt x="56" y="4"/>
                  <a:pt x="66" y="4"/>
                </a:cubicBezTo>
                <a:moveTo>
                  <a:pt x="66" y="0"/>
                </a:moveTo>
                <a:cubicBezTo>
                  <a:pt x="54" y="0"/>
                  <a:pt x="44" y="10"/>
                  <a:pt x="44" y="22"/>
                </a:cubicBezTo>
                <a:cubicBezTo>
                  <a:pt x="44" y="10"/>
                  <a:pt x="34" y="0"/>
                  <a:pt x="22" y="0"/>
                </a:cubicBezTo>
                <a:cubicBezTo>
                  <a:pt x="10" y="0"/>
                  <a:pt x="0" y="10"/>
                  <a:pt x="0" y="22"/>
                </a:cubicBezTo>
                <a:cubicBezTo>
                  <a:pt x="0" y="25"/>
                  <a:pt x="0" y="27"/>
                  <a:pt x="1" y="29"/>
                </a:cubicBezTo>
                <a:cubicBezTo>
                  <a:pt x="9" y="51"/>
                  <a:pt x="44" y="76"/>
                  <a:pt x="44" y="76"/>
                </a:cubicBezTo>
                <a:cubicBezTo>
                  <a:pt x="44" y="76"/>
                  <a:pt x="79" y="51"/>
                  <a:pt x="87" y="29"/>
                </a:cubicBezTo>
                <a:cubicBezTo>
                  <a:pt x="88" y="27"/>
                  <a:pt x="88" y="25"/>
                  <a:pt x="88" y="22"/>
                </a:cubicBezTo>
                <a:cubicBezTo>
                  <a:pt x="88" y="10"/>
                  <a:pt x="78" y="0"/>
                  <a:pt x="66" y="0"/>
                </a:cubicBezTo>
                <a:close/>
              </a:path>
            </a:pathLst>
          </a:custGeom>
          <a:solidFill>
            <a:srgbClr val="F4B860"/>
          </a:solidFill>
          <a:ln w="19050">
            <a:noFill/>
            <a:round/>
            <a:headEnd/>
            <a:tailEnd/>
          </a:ln>
          <a:effectLst/>
        </p:spPr>
        <p:txBody>
          <a:bodyPr vert="horz" wrap="square" lIns="91440" tIns="45720" rIns="91440" bIns="45720"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866052990"/>
      </p:ext>
    </p:extLst>
  </p:cSld>
  <p:clrMapOvr>
    <a:masterClrMapping/>
  </p:clrMapOvr>
  <p:transition spd="slow" advClick="0">
    <p:fade/>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pic>
        <p:nvPicPr>
          <p:cNvPr id="66" name="图片 65">
            <a:extLst>
              <a:ext uri="{FF2B5EF4-FFF2-40B4-BE49-F238E27FC236}">
                <a16:creationId xmlns:a16="http://schemas.microsoft.com/office/drawing/2014/main" id="{7F3A05BC-C347-46D2-9B1D-930B0B73BC0E}"/>
              </a:ext>
            </a:extLst>
          </p:cNvPr>
          <p:cNvPicPr>
            <a:picLocks noChangeAspect="1"/>
          </p:cNvPicPr>
          <p:nvPr/>
        </p:nvPicPr>
        <p:blipFill rotWithShape="1">
          <a:blip r:embed="rId3" cstate="email">
            <a:alphaModFix amt="20000"/>
            <a:extLst>
              <a:ext uri="{28A0092B-C50C-407E-A947-70E740481C1C}">
                <a14:useLocalDpi xmlns:a14="http://schemas.microsoft.com/office/drawing/2010/main"/>
              </a:ext>
            </a:extLst>
          </a:blip>
          <a:srcRect/>
          <a:stretch/>
        </p:blipFill>
        <p:spPr>
          <a:xfrm>
            <a:off x="1822783" y="-1"/>
            <a:ext cx="10369217" cy="6866589"/>
          </a:xfrm>
          <a:prstGeom prst="rect">
            <a:avLst/>
          </a:prstGeom>
        </p:spPr>
      </p:pic>
      <p:sp>
        <p:nvSpPr>
          <p:cNvPr id="3" name="矩形 2">
            <a:extLst>
              <a:ext uri="{FF2B5EF4-FFF2-40B4-BE49-F238E27FC236}">
                <a16:creationId xmlns:a16="http://schemas.microsoft.com/office/drawing/2014/main" id="{762A8C60-62AF-4982-8E7A-6CEE9DCB4BA2}"/>
              </a:ext>
            </a:extLst>
          </p:cNvPr>
          <p:cNvSpPr/>
          <p:nvPr/>
        </p:nvSpPr>
        <p:spPr>
          <a:xfrm>
            <a:off x="-3958" y="8590"/>
            <a:ext cx="1829187" cy="6858000"/>
          </a:xfrm>
          <a:prstGeom prst="rect">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 name="组合 3">
            <a:extLst>
              <a:ext uri="{FF2B5EF4-FFF2-40B4-BE49-F238E27FC236}">
                <a16:creationId xmlns:a16="http://schemas.microsoft.com/office/drawing/2014/main" id="{8E9B1723-AB55-42B2-A73B-22DD043447E5}"/>
              </a:ext>
            </a:extLst>
          </p:cNvPr>
          <p:cNvGrpSpPr/>
          <p:nvPr/>
        </p:nvGrpSpPr>
        <p:grpSpPr>
          <a:xfrm>
            <a:off x="182669" y="164290"/>
            <a:ext cx="2079519" cy="259505"/>
            <a:chOff x="182669" y="164290"/>
            <a:chExt cx="2079519" cy="259505"/>
          </a:xfrm>
        </p:grpSpPr>
        <p:sp>
          <p:nvSpPr>
            <p:cNvPr id="5" name="TextBox 2">
              <a:extLst>
                <a:ext uri="{FF2B5EF4-FFF2-40B4-BE49-F238E27FC236}">
                  <a16:creationId xmlns:a16="http://schemas.microsoft.com/office/drawing/2014/main" id="{484EDF92-135A-42E6-ABFD-160166AE8DCF}"/>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05 / SKIN PREP</a:t>
              </a:r>
              <a:endParaRPr sz="1400" i="0" dirty="0">
                <a:solidFill>
                  <a:schemeClr val="bg1"/>
                </a:solidFill>
                <a:latin typeface="Nunito" panose="02000503030000020003" pitchFamily="2" charset="0"/>
                <a:ea typeface="Calibri"/>
              </a:endParaRPr>
            </a:p>
          </p:txBody>
        </p:sp>
        <p:cxnSp>
          <p:nvCxnSpPr>
            <p:cNvPr id="6" name="直接连接符 5">
              <a:extLst>
                <a:ext uri="{FF2B5EF4-FFF2-40B4-BE49-F238E27FC236}">
                  <a16:creationId xmlns:a16="http://schemas.microsoft.com/office/drawing/2014/main" id="{CFD861F1-A7D2-44D5-A990-8FDB377CA952}"/>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7" name="组合 6">
            <a:extLst>
              <a:ext uri="{FF2B5EF4-FFF2-40B4-BE49-F238E27FC236}">
                <a16:creationId xmlns:a16="http://schemas.microsoft.com/office/drawing/2014/main" id="{CB99C982-B0F5-40B7-BB5A-0D5A4497201B}"/>
              </a:ext>
            </a:extLst>
          </p:cNvPr>
          <p:cNvGrpSpPr/>
          <p:nvPr/>
        </p:nvGrpSpPr>
        <p:grpSpPr>
          <a:xfrm>
            <a:off x="3642190" y="188574"/>
            <a:ext cx="6263809" cy="736302"/>
            <a:chOff x="3671887" y="294042"/>
            <a:chExt cx="6263809" cy="736302"/>
          </a:xfrm>
        </p:grpSpPr>
        <p:sp>
          <p:nvSpPr>
            <p:cNvPr id="8" name="文本框 7">
              <a:extLst>
                <a:ext uri="{FF2B5EF4-FFF2-40B4-BE49-F238E27FC236}">
                  <a16:creationId xmlns:a16="http://schemas.microsoft.com/office/drawing/2014/main" id="{726D7F4A-157C-4A56-A077-49254CA2B4AC}"/>
                </a:ext>
              </a:extLst>
            </p:cNvPr>
            <p:cNvSpPr txBox="1"/>
            <p:nvPr/>
          </p:nvSpPr>
          <p:spPr>
            <a:xfrm>
              <a:off x="3671888" y="294042"/>
              <a:ext cx="6099747"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The beginner skin kit</a:t>
              </a:r>
              <a:endParaRPr lang="zh-CN" altLang="en-US" dirty="0"/>
            </a:p>
          </p:txBody>
        </p:sp>
        <p:sp>
          <p:nvSpPr>
            <p:cNvPr id="9" name="文本框 8">
              <a:extLst>
                <a:ext uri="{FF2B5EF4-FFF2-40B4-BE49-F238E27FC236}">
                  <a16:creationId xmlns:a16="http://schemas.microsoft.com/office/drawing/2014/main" id="{E9E6C780-1A02-4AAB-83AE-D85057142D83}"/>
                </a:ext>
              </a:extLst>
            </p:cNvPr>
            <p:cNvSpPr txBox="1"/>
            <p:nvPr/>
          </p:nvSpPr>
          <p:spPr>
            <a:xfrm>
              <a:off x="3671887" y="799512"/>
              <a:ext cx="6263809" cy="230832"/>
            </a:xfrm>
            <a:prstGeom prst="rect">
              <a:avLst/>
            </a:prstGeom>
            <a:noFill/>
          </p:spPr>
          <p:txBody>
            <a:bodyPr wrap="square" rtlCol="0">
              <a:spAutoFit/>
            </a:bodyPr>
            <a:lstStyle/>
            <a:p>
              <a:pPr>
                <a:lnSpc>
                  <a:spcPct val="90000"/>
                </a:lnSpc>
              </a:pPr>
              <a:r>
                <a:rPr lang="en-US" sz="1000" spc="3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Most problems come from heat, rubbing, excess, or no wait.</a:t>
              </a:r>
            </a:p>
          </p:txBody>
        </p:sp>
      </p:grpSp>
      <p:sp>
        <p:nvSpPr>
          <p:cNvPr id="10" name="文本框 9">
            <a:extLst>
              <a:ext uri="{FF2B5EF4-FFF2-40B4-BE49-F238E27FC236}">
                <a16:creationId xmlns:a16="http://schemas.microsoft.com/office/drawing/2014/main" id="{CC24509A-02CF-4CC3-AF48-1A99890159F1}"/>
              </a:ext>
            </a:extLst>
          </p:cNvPr>
          <p:cNvSpPr txBox="1"/>
          <p:nvPr/>
        </p:nvSpPr>
        <p:spPr>
          <a:xfrm>
            <a:off x="361720" y="444264"/>
            <a:ext cx="1463509" cy="499560"/>
          </a:xfrm>
          <a:prstGeom prst="rect">
            <a:avLst/>
          </a:prstGeom>
          <a:noFill/>
        </p:spPr>
        <p:txBody>
          <a:bodyPr wrap="square">
            <a:spAutoFit/>
          </a:bodyPr>
          <a:lstStyle/>
          <a:p>
            <a:pPr algn="r">
              <a:lnSpc>
                <a:spcPts val="1600"/>
              </a:lnSpc>
            </a:pPr>
            <a:r>
              <a:rPr lang="en-US" altLang="zh-CN" sz="1300" dirty="0">
                <a:solidFill>
                  <a:srgbClr val="FFFF00"/>
                </a:solidFill>
                <a:latin typeface="Nunito" panose="02000503030000020003" pitchFamily="2" charset="0"/>
              </a:rPr>
              <a:t>THE BEGINNER SKIN KIT</a:t>
            </a:r>
            <a:endParaRPr lang="zh-CN" altLang="en-US" sz="1300" dirty="0">
              <a:solidFill>
                <a:srgbClr val="FFFF00"/>
              </a:solidFill>
              <a:latin typeface="Nunito" panose="02000503030000020003" pitchFamily="2" charset="0"/>
            </a:endParaRPr>
          </a:p>
        </p:txBody>
      </p:sp>
      <p:pic>
        <p:nvPicPr>
          <p:cNvPr id="11" name="图片 10">
            <a:extLst>
              <a:ext uri="{FF2B5EF4-FFF2-40B4-BE49-F238E27FC236}">
                <a16:creationId xmlns:a16="http://schemas.microsoft.com/office/drawing/2014/main" id="{9BF8994D-622D-4DFF-8616-DFB78920B62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28949" y="257246"/>
            <a:ext cx="554409" cy="604809"/>
          </a:xfrm>
          <a:prstGeom prst="rect">
            <a:avLst/>
          </a:prstGeom>
        </p:spPr>
      </p:pic>
      <p:sp>
        <p:nvSpPr>
          <p:cNvPr id="12" name="TextBox 28">
            <a:extLst>
              <a:ext uri="{FF2B5EF4-FFF2-40B4-BE49-F238E27FC236}">
                <a16:creationId xmlns:a16="http://schemas.microsoft.com/office/drawing/2014/main" id="{A4D6654F-1B04-41FE-BDDA-95C8312FCC7C}"/>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sp>
        <p:nvSpPr>
          <p:cNvPr id="13" name="文本框 12">
            <a:extLst>
              <a:ext uri="{FF2B5EF4-FFF2-40B4-BE49-F238E27FC236}">
                <a16:creationId xmlns:a16="http://schemas.microsoft.com/office/drawing/2014/main" id="{9C3C89B4-60DC-495A-AB89-E547FF73F5BC}"/>
              </a:ext>
            </a:extLst>
          </p:cNvPr>
          <p:cNvSpPr txBox="1"/>
          <p:nvPr/>
        </p:nvSpPr>
        <p:spPr>
          <a:xfrm>
            <a:off x="2739787" y="1099582"/>
            <a:ext cx="6049371" cy="707886"/>
          </a:xfrm>
          <a:prstGeom prst="rect">
            <a:avLst/>
          </a:prstGeom>
          <a:noFill/>
        </p:spPr>
        <p:txBody>
          <a:bodyPr wrap="square">
            <a:spAutoFit/>
          </a:bodyPr>
          <a:lstStyle/>
          <a:p>
            <a:r>
              <a:rPr lang="en-US" altLang="zh-CN" sz="2400" b="1" dirty="0">
                <a:solidFill>
                  <a:srgbClr val="E2641F"/>
                </a:solidFill>
                <a:latin typeface="Nunito" panose="02000503030000020003" pitchFamily="2" charset="0"/>
              </a:rPr>
              <a:t>Examples, not must - buys </a:t>
            </a:r>
          </a:p>
          <a:p>
            <a:r>
              <a:rPr lang="en-US" altLang="zh-CN" sz="1600" b="1" dirty="0">
                <a:solidFill>
                  <a:srgbClr val="EBDABE"/>
                </a:solidFill>
                <a:latin typeface="苹方 常规" panose="020B0300000000000000" pitchFamily="34" charset="-122"/>
                <a:ea typeface="苹方 常规" panose="020B0300000000000000" pitchFamily="34" charset="-122"/>
              </a:rPr>
              <a:t>Choose by feel and budget; formulas change.</a:t>
            </a:r>
            <a:endParaRPr lang="zh-CN" altLang="en-US" sz="1600" b="1" dirty="0">
              <a:solidFill>
                <a:srgbClr val="EBDABE"/>
              </a:solidFill>
              <a:latin typeface="苹方 常规" panose="020B0300000000000000" pitchFamily="34" charset="-122"/>
              <a:ea typeface="苹方 常规" panose="020B0300000000000000" pitchFamily="34" charset="-122"/>
            </a:endParaRPr>
          </a:p>
        </p:txBody>
      </p:sp>
      <p:sp>
        <p:nvSpPr>
          <p:cNvPr id="44" name="文本框 43">
            <a:extLst>
              <a:ext uri="{FF2B5EF4-FFF2-40B4-BE49-F238E27FC236}">
                <a16:creationId xmlns:a16="http://schemas.microsoft.com/office/drawing/2014/main" id="{F7A9BDE2-45D3-413F-A0FE-92A7EB5DACB8}"/>
              </a:ext>
            </a:extLst>
          </p:cNvPr>
          <p:cNvSpPr txBox="1"/>
          <p:nvPr/>
        </p:nvSpPr>
        <p:spPr>
          <a:xfrm>
            <a:off x="2739787" y="1947450"/>
            <a:ext cx="8455263" cy="400110"/>
          </a:xfrm>
          <a:prstGeom prst="rect">
            <a:avLst/>
          </a:prstGeom>
          <a:noFill/>
        </p:spPr>
        <p:txBody>
          <a:bodyPr wrap="square">
            <a:spAutoFit/>
          </a:bodyPr>
          <a:lstStyle/>
          <a:p>
            <a:r>
              <a:rPr lang="en-US" altLang="zh-CN" sz="2000" b="1" dirty="0">
                <a:solidFill>
                  <a:srgbClr val="F4B860"/>
                </a:solidFill>
                <a:latin typeface="苹方 中等" panose="020B0400000000000000" pitchFamily="34" charset="-122"/>
                <a:ea typeface="苹方 中等" panose="020B0400000000000000" pitchFamily="34" charset="-122"/>
              </a:rPr>
              <a:t>The best product is the one your skin likes and you will actually use.</a:t>
            </a:r>
            <a:endParaRPr lang="zh-CN" altLang="en-US" sz="2000" b="1" dirty="0">
              <a:solidFill>
                <a:srgbClr val="F4B860"/>
              </a:solidFill>
              <a:latin typeface="苹方 中等" panose="020B0400000000000000" pitchFamily="34" charset="-122"/>
              <a:ea typeface="苹方 中等" panose="020B0400000000000000" pitchFamily="34" charset="-122"/>
            </a:endParaRPr>
          </a:p>
        </p:txBody>
      </p:sp>
      <p:grpSp>
        <p:nvGrpSpPr>
          <p:cNvPr id="67" name="组合 66">
            <a:extLst>
              <a:ext uri="{FF2B5EF4-FFF2-40B4-BE49-F238E27FC236}">
                <a16:creationId xmlns:a16="http://schemas.microsoft.com/office/drawing/2014/main" id="{481D8BB0-61D7-4E01-8398-17B18BC2BB6F}"/>
              </a:ext>
            </a:extLst>
          </p:cNvPr>
          <p:cNvGrpSpPr/>
          <p:nvPr/>
        </p:nvGrpSpPr>
        <p:grpSpPr>
          <a:xfrm>
            <a:off x="2739787" y="2594607"/>
            <a:ext cx="8785463" cy="3125867"/>
            <a:chOff x="2409587" y="2591937"/>
            <a:chExt cx="8785463" cy="3125867"/>
          </a:xfrm>
        </p:grpSpPr>
        <p:grpSp>
          <p:nvGrpSpPr>
            <p:cNvPr id="14" name="组合 13">
              <a:extLst>
                <a:ext uri="{FF2B5EF4-FFF2-40B4-BE49-F238E27FC236}">
                  <a16:creationId xmlns:a16="http://schemas.microsoft.com/office/drawing/2014/main" id="{07EC3605-E2BE-4977-927F-C2740E5E0943}"/>
                </a:ext>
              </a:extLst>
            </p:cNvPr>
            <p:cNvGrpSpPr/>
            <p:nvPr/>
          </p:nvGrpSpPr>
          <p:grpSpPr>
            <a:xfrm>
              <a:off x="2428683" y="4594985"/>
              <a:ext cx="4012969" cy="455548"/>
              <a:chOff x="2166938" y="5434004"/>
              <a:chExt cx="4012969" cy="455548"/>
            </a:xfrm>
          </p:grpSpPr>
          <p:cxnSp>
            <p:nvCxnSpPr>
              <p:cNvPr id="15" name="直接连接符 14">
                <a:extLst>
                  <a:ext uri="{FF2B5EF4-FFF2-40B4-BE49-F238E27FC236}">
                    <a16:creationId xmlns:a16="http://schemas.microsoft.com/office/drawing/2014/main" id="{ED92CC1A-C14F-4882-B32E-AE10CD849F88}"/>
                  </a:ext>
                </a:extLst>
              </p:cNvPr>
              <p:cNvCxnSpPr>
                <a:cxnSpLocks/>
              </p:cNvCxnSpPr>
              <p:nvPr/>
            </p:nvCxnSpPr>
            <p:spPr>
              <a:xfrm>
                <a:off x="2262188" y="5889552"/>
                <a:ext cx="390632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6" name="文本框 15">
                <a:extLst>
                  <a:ext uri="{FF2B5EF4-FFF2-40B4-BE49-F238E27FC236}">
                    <a16:creationId xmlns:a16="http://schemas.microsoft.com/office/drawing/2014/main" id="{5FA28348-1D47-4CC4-B0B7-9BBBBBA70E27}"/>
                  </a:ext>
                </a:extLst>
              </p:cNvPr>
              <p:cNvSpPr txBox="1"/>
              <p:nvPr/>
            </p:nvSpPr>
            <p:spPr>
              <a:xfrm>
                <a:off x="2166938" y="5434004"/>
                <a:ext cx="4012969" cy="369332"/>
              </a:xfrm>
              <a:prstGeom prst="rect">
                <a:avLst/>
              </a:prstGeom>
              <a:noFill/>
            </p:spPr>
            <p:txBody>
              <a:bodyPr wrap="square">
                <a:spAutoFit/>
              </a:bodyPr>
              <a:lstStyle/>
              <a:p>
                <a:r>
                  <a:rPr lang="en-US" altLang="zh-CN" dirty="0">
                    <a:solidFill>
                      <a:schemeClr val="bg1"/>
                    </a:solidFill>
                    <a:latin typeface="Nunito" panose="02000503030000020003" pitchFamily="2" charset="0"/>
                  </a:rPr>
                  <a:t>04   Toner: Clinique · Pixi</a:t>
                </a:r>
                <a:endParaRPr lang="zh-CN" altLang="en-US" dirty="0">
                  <a:solidFill>
                    <a:schemeClr val="bg1"/>
                  </a:solidFill>
                  <a:latin typeface="Nunito" panose="02000503030000020003" pitchFamily="2" charset="0"/>
                </a:endParaRPr>
              </a:p>
            </p:txBody>
          </p:sp>
        </p:grpSp>
        <p:grpSp>
          <p:nvGrpSpPr>
            <p:cNvPr id="17" name="组合 16">
              <a:extLst>
                <a:ext uri="{FF2B5EF4-FFF2-40B4-BE49-F238E27FC236}">
                  <a16:creationId xmlns:a16="http://schemas.microsoft.com/office/drawing/2014/main" id="{91BDDD1D-F04D-479B-9700-7A4CA887D001}"/>
                </a:ext>
              </a:extLst>
            </p:cNvPr>
            <p:cNvGrpSpPr/>
            <p:nvPr/>
          </p:nvGrpSpPr>
          <p:grpSpPr>
            <a:xfrm>
              <a:off x="2409587" y="2591937"/>
              <a:ext cx="4012969" cy="455548"/>
              <a:chOff x="2166938" y="5434004"/>
              <a:chExt cx="4012969" cy="455548"/>
            </a:xfrm>
          </p:grpSpPr>
          <p:cxnSp>
            <p:nvCxnSpPr>
              <p:cNvPr id="18" name="直接连接符 17">
                <a:extLst>
                  <a:ext uri="{FF2B5EF4-FFF2-40B4-BE49-F238E27FC236}">
                    <a16:creationId xmlns:a16="http://schemas.microsoft.com/office/drawing/2014/main" id="{08E8F23F-FF3E-4834-A976-16383D5DBD30}"/>
                  </a:ext>
                </a:extLst>
              </p:cNvPr>
              <p:cNvCxnSpPr>
                <a:cxnSpLocks/>
              </p:cNvCxnSpPr>
              <p:nvPr/>
            </p:nvCxnSpPr>
            <p:spPr>
              <a:xfrm>
                <a:off x="2262188" y="5889552"/>
                <a:ext cx="390632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9" name="文本框 18">
                <a:extLst>
                  <a:ext uri="{FF2B5EF4-FFF2-40B4-BE49-F238E27FC236}">
                    <a16:creationId xmlns:a16="http://schemas.microsoft.com/office/drawing/2014/main" id="{E4789EBA-A445-4E72-8222-57BF376A00B7}"/>
                  </a:ext>
                </a:extLst>
              </p:cNvPr>
              <p:cNvSpPr txBox="1"/>
              <p:nvPr/>
            </p:nvSpPr>
            <p:spPr>
              <a:xfrm>
                <a:off x="2166938" y="5434004"/>
                <a:ext cx="4012969" cy="369332"/>
              </a:xfrm>
              <a:prstGeom prst="rect">
                <a:avLst/>
              </a:prstGeom>
              <a:noFill/>
            </p:spPr>
            <p:txBody>
              <a:bodyPr wrap="square">
                <a:spAutoFit/>
              </a:bodyPr>
              <a:lstStyle/>
              <a:p>
                <a:r>
                  <a:rPr lang="zh-CN" altLang="en-US" dirty="0">
                    <a:solidFill>
                      <a:schemeClr val="bg1"/>
                    </a:solidFill>
                    <a:latin typeface="Nunito" panose="02000503030000020003" pitchFamily="2" charset="0"/>
                  </a:rPr>
                  <a:t>01   </a:t>
                </a:r>
                <a:r>
                  <a:rPr lang="en-US" altLang="zh-CN" dirty="0">
                    <a:solidFill>
                      <a:schemeClr val="bg1"/>
                    </a:solidFill>
                    <a:latin typeface="Nunito" panose="02000503030000020003" pitchFamily="2" charset="0"/>
                  </a:rPr>
                  <a:t>Cleanser: </a:t>
                </a:r>
                <a:r>
                  <a:rPr lang="en-US" altLang="zh-CN" dirty="0" err="1">
                    <a:solidFill>
                      <a:schemeClr val="bg1"/>
                    </a:solidFill>
                    <a:latin typeface="Nunito" panose="02000503030000020003" pitchFamily="2" charset="0"/>
                  </a:rPr>
                  <a:t>CeraVe</a:t>
                </a:r>
                <a:r>
                  <a:rPr lang="en-US" altLang="zh-CN" dirty="0">
                    <a:solidFill>
                      <a:schemeClr val="bg1"/>
                    </a:solidFill>
                    <a:latin typeface="Nunito" panose="02000503030000020003" pitchFamily="2" charset="0"/>
                  </a:rPr>
                  <a:t> · </a:t>
                </a:r>
                <a:r>
                  <a:rPr lang="en-US" altLang="zh-CN" dirty="0" err="1">
                    <a:solidFill>
                      <a:schemeClr val="bg1"/>
                    </a:solidFill>
                    <a:latin typeface="Nunito" panose="02000503030000020003" pitchFamily="2" charset="0"/>
                  </a:rPr>
                  <a:t>Vanicream</a:t>
                </a:r>
                <a:endParaRPr lang="zh-CN" altLang="en-US" dirty="0">
                  <a:solidFill>
                    <a:schemeClr val="bg1"/>
                  </a:solidFill>
                  <a:latin typeface="Nunito" panose="02000503030000020003" pitchFamily="2" charset="0"/>
                </a:endParaRPr>
              </a:p>
            </p:txBody>
          </p:sp>
        </p:grpSp>
        <p:grpSp>
          <p:nvGrpSpPr>
            <p:cNvPr id="20" name="组合 19">
              <a:extLst>
                <a:ext uri="{FF2B5EF4-FFF2-40B4-BE49-F238E27FC236}">
                  <a16:creationId xmlns:a16="http://schemas.microsoft.com/office/drawing/2014/main" id="{7C198890-83F8-4190-BE56-3F83283AE628}"/>
                </a:ext>
              </a:extLst>
            </p:cNvPr>
            <p:cNvGrpSpPr/>
            <p:nvPr/>
          </p:nvGrpSpPr>
          <p:grpSpPr>
            <a:xfrm>
              <a:off x="2428683" y="3261849"/>
              <a:ext cx="4012969" cy="455548"/>
              <a:chOff x="2166938" y="5434004"/>
              <a:chExt cx="4012969" cy="455548"/>
            </a:xfrm>
          </p:grpSpPr>
          <p:cxnSp>
            <p:nvCxnSpPr>
              <p:cNvPr id="21" name="直接连接符 20">
                <a:extLst>
                  <a:ext uri="{FF2B5EF4-FFF2-40B4-BE49-F238E27FC236}">
                    <a16:creationId xmlns:a16="http://schemas.microsoft.com/office/drawing/2014/main" id="{17256365-E486-489F-8A94-A091437323AB}"/>
                  </a:ext>
                </a:extLst>
              </p:cNvPr>
              <p:cNvCxnSpPr>
                <a:cxnSpLocks/>
              </p:cNvCxnSpPr>
              <p:nvPr/>
            </p:nvCxnSpPr>
            <p:spPr>
              <a:xfrm>
                <a:off x="2262188" y="5889552"/>
                <a:ext cx="390632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2" name="文本框 21">
                <a:extLst>
                  <a:ext uri="{FF2B5EF4-FFF2-40B4-BE49-F238E27FC236}">
                    <a16:creationId xmlns:a16="http://schemas.microsoft.com/office/drawing/2014/main" id="{83B4B467-554A-45FE-97BF-3C876871221C}"/>
                  </a:ext>
                </a:extLst>
              </p:cNvPr>
              <p:cNvSpPr txBox="1"/>
              <p:nvPr/>
            </p:nvSpPr>
            <p:spPr>
              <a:xfrm>
                <a:off x="2166938" y="5434004"/>
                <a:ext cx="4012969" cy="369332"/>
              </a:xfrm>
              <a:prstGeom prst="rect">
                <a:avLst/>
              </a:prstGeom>
              <a:noFill/>
            </p:spPr>
            <p:txBody>
              <a:bodyPr wrap="square">
                <a:spAutoFit/>
              </a:bodyPr>
              <a:lstStyle/>
              <a:p>
                <a:r>
                  <a:rPr lang="en-US" altLang="zh-CN" dirty="0">
                    <a:solidFill>
                      <a:schemeClr val="bg1"/>
                    </a:solidFill>
                    <a:latin typeface="Nunito" panose="02000503030000020003" pitchFamily="2" charset="0"/>
                  </a:rPr>
                  <a:t>02   </a:t>
                </a:r>
                <a:r>
                  <a:rPr lang="fr-FR" altLang="zh-CN" dirty="0">
                    <a:solidFill>
                      <a:schemeClr val="bg1"/>
                    </a:solidFill>
                    <a:latin typeface="Nunito" panose="02000503030000020003" pitchFamily="2" charset="0"/>
                  </a:rPr>
                  <a:t>Balm: Clinique · e.l.f.</a:t>
                </a:r>
                <a:endParaRPr lang="zh-CN" altLang="en-US" dirty="0">
                  <a:solidFill>
                    <a:schemeClr val="bg1"/>
                  </a:solidFill>
                  <a:latin typeface="Nunito" panose="02000503030000020003" pitchFamily="2" charset="0"/>
                </a:endParaRPr>
              </a:p>
            </p:txBody>
          </p:sp>
        </p:grpSp>
        <p:grpSp>
          <p:nvGrpSpPr>
            <p:cNvPr id="23" name="组合 22">
              <a:extLst>
                <a:ext uri="{FF2B5EF4-FFF2-40B4-BE49-F238E27FC236}">
                  <a16:creationId xmlns:a16="http://schemas.microsoft.com/office/drawing/2014/main" id="{C95A5AC7-2EA0-45D7-8DD7-4B1E1E6A91E6}"/>
                </a:ext>
              </a:extLst>
            </p:cNvPr>
            <p:cNvGrpSpPr/>
            <p:nvPr/>
          </p:nvGrpSpPr>
          <p:grpSpPr>
            <a:xfrm>
              <a:off x="2409587" y="3928417"/>
              <a:ext cx="4012969" cy="455548"/>
              <a:chOff x="2166938" y="5434004"/>
              <a:chExt cx="4012969" cy="455548"/>
            </a:xfrm>
          </p:grpSpPr>
          <p:cxnSp>
            <p:nvCxnSpPr>
              <p:cNvPr id="24" name="直接连接符 23">
                <a:extLst>
                  <a:ext uri="{FF2B5EF4-FFF2-40B4-BE49-F238E27FC236}">
                    <a16:creationId xmlns:a16="http://schemas.microsoft.com/office/drawing/2014/main" id="{C55322DF-A90E-431A-9ED9-EA3EBD2FC6F4}"/>
                  </a:ext>
                </a:extLst>
              </p:cNvPr>
              <p:cNvCxnSpPr>
                <a:cxnSpLocks/>
              </p:cNvCxnSpPr>
              <p:nvPr/>
            </p:nvCxnSpPr>
            <p:spPr>
              <a:xfrm>
                <a:off x="2262188" y="5889552"/>
                <a:ext cx="390632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5" name="文本框 24">
                <a:extLst>
                  <a:ext uri="{FF2B5EF4-FFF2-40B4-BE49-F238E27FC236}">
                    <a16:creationId xmlns:a16="http://schemas.microsoft.com/office/drawing/2014/main" id="{29AA5EEB-17DE-4D94-9B33-050BFF83DEEF}"/>
                  </a:ext>
                </a:extLst>
              </p:cNvPr>
              <p:cNvSpPr txBox="1"/>
              <p:nvPr/>
            </p:nvSpPr>
            <p:spPr>
              <a:xfrm>
                <a:off x="2166938" y="5434004"/>
                <a:ext cx="4012969" cy="369332"/>
              </a:xfrm>
              <a:prstGeom prst="rect">
                <a:avLst/>
              </a:prstGeom>
              <a:noFill/>
            </p:spPr>
            <p:txBody>
              <a:bodyPr wrap="square">
                <a:spAutoFit/>
              </a:bodyPr>
              <a:lstStyle/>
              <a:p>
                <a:r>
                  <a:rPr lang="en-US" altLang="zh-CN" dirty="0">
                    <a:solidFill>
                      <a:schemeClr val="bg1"/>
                    </a:solidFill>
                    <a:latin typeface="Nunito" panose="02000503030000020003" pitchFamily="2" charset="0"/>
                  </a:rPr>
                  <a:t>03   Micellar: </a:t>
                </a:r>
                <a:r>
                  <a:rPr lang="en-US" altLang="zh-CN" dirty="0" err="1">
                    <a:solidFill>
                      <a:schemeClr val="bg1"/>
                    </a:solidFill>
                    <a:latin typeface="Nunito" panose="02000503030000020003" pitchFamily="2" charset="0"/>
                  </a:rPr>
                  <a:t>Bioderma</a:t>
                </a:r>
                <a:r>
                  <a:rPr lang="en-US" altLang="zh-CN" dirty="0">
                    <a:solidFill>
                      <a:schemeClr val="bg1"/>
                    </a:solidFill>
                    <a:latin typeface="Nunito" panose="02000503030000020003" pitchFamily="2" charset="0"/>
                  </a:rPr>
                  <a:t> · Garnier</a:t>
                </a:r>
                <a:endParaRPr lang="zh-CN" altLang="en-US" dirty="0">
                  <a:solidFill>
                    <a:schemeClr val="bg1"/>
                  </a:solidFill>
                  <a:latin typeface="Nunito" panose="02000503030000020003" pitchFamily="2" charset="0"/>
                </a:endParaRPr>
              </a:p>
            </p:txBody>
          </p:sp>
        </p:grpSp>
        <p:grpSp>
          <p:nvGrpSpPr>
            <p:cNvPr id="26" name="组合 25">
              <a:extLst>
                <a:ext uri="{FF2B5EF4-FFF2-40B4-BE49-F238E27FC236}">
                  <a16:creationId xmlns:a16="http://schemas.microsoft.com/office/drawing/2014/main" id="{FC3B41F3-3C75-49AC-8A03-BFF634B5CE4D}"/>
                </a:ext>
              </a:extLst>
            </p:cNvPr>
            <p:cNvGrpSpPr/>
            <p:nvPr/>
          </p:nvGrpSpPr>
          <p:grpSpPr>
            <a:xfrm>
              <a:off x="2428683" y="5261552"/>
              <a:ext cx="4012969" cy="455548"/>
              <a:chOff x="2166938" y="5434004"/>
              <a:chExt cx="4012969" cy="455548"/>
            </a:xfrm>
          </p:grpSpPr>
          <p:cxnSp>
            <p:nvCxnSpPr>
              <p:cNvPr id="27" name="直接连接符 26">
                <a:extLst>
                  <a:ext uri="{FF2B5EF4-FFF2-40B4-BE49-F238E27FC236}">
                    <a16:creationId xmlns:a16="http://schemas.microsoft.com/office/drawing/2014/main" id="{BB39E4B8-962D-422B-A976-079EE19516B4}"/>
                  </a:ext>
                </a:extLst>
              </p:cNvPr>
              <p:cNvCxnSpPr>
                <a:cxnSpLocks/>
              </p:cNvCxnSpPr>
              <p:nvPr/>
            </p:nvCxnSpPr>
            <p:spPr>
              <a:xfrm>
                <a:off x="2262188" y="5889552"/>
                <a:ext cx="390632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8" name="文本框 27">
                <a:extLst>
                  <a:ext uri="{FF2B5EF4-FFF2-40B4-BE49-F238E27FC236}">
                    <a16:creationId xmlns:a16="http://schemas.microsoft.com/office/drawing/2014/main" id="{9B1D1B1D-90B0-4B5E-91D0-CC0FDDB3695C}"/>
                  </a:ext>
                </a:extLst>
              </p:cNvPr>
              <p:cNvSpPr txBox="1"/>
              <p:nvPr/>
            </p:nvSpPr>
            <p:spPr>
              <a:xfrm>
                <a:off x="2166938" y="5434004"/>
                <a:ext cx="4012969" cy="369332"/>
              </a:xfrm>
              <a:prstGeom prst="rect">
                <a:avLst/>
              </a:prstGeom>
              <a:noFill/>
            </p:spPr>
            <p:txBody>
              <a:bodyPr wrap="square">
                <a:spAutoFit/>
              </a:bodyPr>
              <a:lstStyle/>
              <a:p>
                <a:r>
                  <a:rPr lang="en-US" altLang="zh-CN" dirty="0">
                    <a:solidFill>
                      <a:schemeClr val="bg1"/>
                    </a:solidFill>
                    <a:latin typeface="Nunito" panose="02000503030000020003" pitchFamily="2" charset="0"/>
                  </a:rPr>
                  <a:t>05   Serum: The Ordinary · Vichy</a:t>
                </a:r>
                <a:endParaRPr lang="zh-CN" altLang="en-US" dirty="0">
                  <a:solidFill>
                    <a:schemeClr val="bg1"/>
                  </a:solidFill>
                  <a:latin typeface="Nunito" panose="02000503030000020003" pitchFamily="2" charset="0"/>
                </a:endParaRPr>
              </a:p>
            </p:txBody>
          </p:sp>
        </p:grpSp>
        <p:grpSp>
          <p:nvGrpSpPr>
            <p:cNvPr id="62" name="组合 61">
              <a:extLst>
                <a:ext uri="{FF2B5EF4-FFF2-40B4-BE49-F238E27FC236}">
                  <a16:creationId xmlns:a16="http://schemas.microsoft.com/office/drawing/2014/main" id="{F9F5F682-8382-433E-9279-50519F6754EC}"/>
                </a:ext>
              </a:extLst>
            </p:cNvPr>
            <p:cNvGrpSpPr/>
            <p:nvPr/>
          </p:nvGrpSpPr>
          <p:grpSpPr>
            <a:xfrm>
              <a:off x="7182081" y="5262256"/>
              <a:ext cx="4012969" cy="455548"/>
              <a:chOff x="7182081" y="5262256"/>
              <a:chExt cx="4012969" cy="455548"/>
            </a:xfrm>
          </p:grpSpPr>
          <p:cxnSp>
            <p:nvCxnSpPr>
              <p:cNvPr id="42" name="直接连接符 41">
                <a:extLst>
                  <a:ext uri="{FF2B5EF4-FFF2-40B4-BE49-F238E27FC236}">
                    <a16:creationId xmlns:a16="http://schemas.microsoft.com/office/drawing/2014/main" id="{55395A20-1212-4583-AFE3-C1450CC0DCF7}"/>
                  </a:ext>
                </a:extLst>
              </p:cNvPr>
              <p:cNvCxnSpPr>
                <a:cxnSpLocks/>
              </p:cNvCxnSpPr>
              <p:nvPr/>
            </p:nvCxnSpPr>
            <p:spPr>
              <a:xfrm>
                <a:off x="7277331" y="5717804"/>
                <a:ext cx="390632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43" name="文本框 42">
                <a:extLst>
                  <a:ext uri="{FF2B5EF4-FFF2-40B4-BE49-F238E27FC236}">
                    <a16:creationId xmlns:a16="http://schemas.microsoft.com/office/drawing/2014/main" id="{A09D356F-ADA6-4670-BA41-4CF3997ED191}"/>
                  </a:ext>
                </a:extLst>
              </p:cNvPr>
              <p:cNvSpPr txBox="1"/>
              <p:nvPr/>
            </p:nvSpPr>
            <p:spPr>
              <a:xfrm>
                <a:off x="7182081" y="5262256"/>
                <a:ext cx="4012969" cy="369332"/>
              </a:xfrm>
              <a:prstGeom prst="rect">
                <a:avLst/>
              </a:prstGeom>
              <a:noFill/>
            </p:spPr>
            <p:txBody>
              <a:bodyPr wrap="square">
                <a:spAutoFit/>
              </a:bodyPr>
              <a:lstStyle/>
              <a:p>
                <a:r>
                  <a:rPr lang="en-US" altLang="zh-CN" dirty="0">
                    <a:solidFill>
                      <a:schemeClr val="bg1"/>
                    </a:solidFill>
                    <a:latin typeface="Nunito" panose="02000503030000020003" pitchFamily="2" charset="0"/>
                  </a:rPr>
                  <a:t>10   SPF: </a:t>
                </a:r>
                <a:r>
                  <a:rPr lang="en-US" altLang="zh-CN" dirty="0" err="1">
                    <a:solidFill>
                      <a:schemeClr val="bg1"/>
                    </a:solidFill>
                    <a:latin typeface="Nunito" panose="02000503030000020003" pitchFamily="2" charset="0"/>
                  </a:rPr>
                  <a:t>Avène</a:t>
                </a:r>
                <a:r>
                  <a:rPr lang="en-US" altLang="zh-CN" dirty="0">
                    <a:solidFill>
                      <a:schemeClr val="bg1"/>
                    </a:solidFill>
                    <a:latin typeface="Nunito" panose="02000503030000020003" pitchFamily="2" charset="0"/>
                  </a:rPr>
                  <a:t> · Eucerin</a:t>
                </a:r>
                <a:endParaRPr lang="zh-CN" altLang="en-US" dirty="0">
                  <a:solidFill>
                    <a:schemeClr val="bg1"/>
                  </a:solidFill>
                  <a:latin typeface="Nunito" panose="02000503030000020003" pitchFamily="2" charset="0"/>
                </a:endParaRPr>
              </a:p>
            </p:txBody>
          </p:sp>
        </p:grpSp>
        <p:grpSp>
          <p:nvGrpSpPr>
            <p:cNvPr id="61" name="组合 60">
              <a:extLst>
                <a:ext uri="{FF2B5EF4-FFF2-40B4-BE49-F238E27FC236}">
                  <a16:creationId xmlns:a16="http://schemas.microsoft.com/office/drawing/2014/main" id="{FCC7F6B7-73AC-4A82-BFA2-B4B0CDEAD32E}"/>
                </a:ext>
              </a:extLst>
            </p:cNvPr>
            <p:cNvGrpSpPr/>
            <p:nvPr/>
          </p:nvGrpSpPr>
          <p:grpSpPr>
            <a:xfrm>
              <a:off x="7182081" y="4633214"/>
              <a:ext cx="4001578" cy="490100"/>
              <a:chOff x="7182081" y="4633214"/>
              <a:chExt cx="4001578" cy="490100"/>
            </a:xfrm>
          </p:grpSpPr>
          <p:sp>
            <p:nvSpPr>
              <p:cNvPr id="40" name="文本框 39">
                <a:extLst>
                  <a:ext uri="{FF2B5EF4-FFF2-40B4-BE49-F238E27FC236}">
                    <a16:creationId xmlns:a16="http://schemas.microsoft.com/office/drawing/2014/main" id="{BF6C20FE-1077-4F34-A085-90372E835E2D}"/>
                  </a:ext>
                </a:extLst>
              </p:cNvPr>
              <p:cNvSpPr txBox="1"/>
              <p:nvPr/>
            </p:nvSpPr>
            <p:spPr>
              <a:xfrm>
                <a:off x="7182081" y="4633214"/>
                <a:ext cx="3949469" cy="369332"/>
              </a:xfrm>
              <a:prstGeom prst="rect">
                <a:avLst/>
              </a:prstGeom>
              <a:noFill/>
            </p:spPr>
            <p:txBody>
              <a:bodyPr wrap="square">
                <a:spAutoFit/>
              </a:bodyPr>
              <a:lstStyle/>
              <a:p>
                <a:r>
                  <a:rPr lang="en-US" altLang="zh-CN" dirty="0">
                    <a:solidFill>
                      <a:schemeClr val="bg1"/>
                    </a:solidFill>
                    <a:latin typeface="Nunito" panose="02000503030000020003" pitchFamily="2" charset="0"/>
                  </a:rPr>
                  <a:t>09   SPF: </a:t>
                </a:r>
                <a:r>
                  <a:rPr lang="en-US" altLang="zh-CN" dirty="0" err="1">
                    <a:solidFill>
                      <a:schemeClr val="bg1"/>
                    </a:solidFill>
                    <a:latin typeface="Nunito" panose="02000503030000020003" pitchFamily="2" charset="0"/>
                  </a:rPr>
                  <a:t>EltaMD</a:t>
                </a:r>
                <a:r>
                  <a:rPr lang="en-US" altLang="zh-CN" dirty="0">
                    <a:solidFill>
                      <a:schemeClr val="bg1"/>
                    </a:solidFill>
                    <a:latin typeface="Nunito" panose="02000503030000020003" pitchFamily="2" charset="0"/>
                  </a:rPr>
                  <a:t> · </a:t>
                </a:r>
                <a:r>
                  <a:rPr lang="en-US" altLang="zh-CN" dirty="0" err="1">
                    <a:solidFill>
                      <a:schemeClr val="bg1"/>
                    </a:solidFill>
                    <a:latin typeface="Nunito" panose="02000503030000020003" pitchFamily="2" charset="0"/>
                  </a:rPr>
                  <a:t>Supergoop</a:t>
                </a:r>
                <a:endParaRPr lang="zh-CN" altLang="en-US" dirty="0">
                  <a:solidFill>
                    <a:schemeClr val="bg1"/>
                  </a:solidFill>
                  <a:latin typeface="Nunito" panose="02000503030000020003" pitchFamily="2" charset="0"/>
                </a:endParaRPr>
              </a:p>
            </p:txBody>
          </p:sp>
          <p:cxnSp>
            <p:nvCxnSpPr>
              <p:cNvPr id="54" name="直接连接符 53">
                <a:extLst>
                  <a:ext uri="{FF2B5EF4-FFF2-40B4-BE49-F238E27FC236}">
                    <a16:creationId xmlns:a16="http://schemas.microsoft.com/office/drawing/2014/main" id="{A8373A94-E301-48FE-8F55-16BC686FD4BA}"/>
                  </a:ext>
                </a:extLst>
              </p:cNvPr>
              <p:cNvCxnSpPr>
                <a:cxnSpLocks/>
              </p:cNvCxnSpPr>
              <p:nvPr/>
            </p:nvCxnSpPr>
            <p:spPr>
              <a:xfrm>
                <a:off x="7277330" y="5123314"/>
                <a:ext cx="390632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60" name="组合 59">
              <a:extLst>
                <a:ext uri="{FF2B5EF4-FFF2-40B4-BE49-F238E27FC236}">
                  <a16:creationId xmlns:a16="http://schemas.microsoft.com/office/drawing/2014/main" id="{BFBCFF1B-736E-4AD3-A919-03215F500073}"/>
                </a:ext>
              </a:extLst>
            </p:cNvPr>
            <p:cNvGrpSpPr/>
            <p:nvPr/>
          </p:nvGrpSpPr>
          <p:grpSpPr>
            <a:xfrm>
              <a:off x="7182081" y="3965810"/>
              <a:ext cx="4001577" cy="455548"/>
              <a:chOff x="7182081" y="3965810"/>
              <a:chExt cx="4001577" cy="455548"/>
            </a:xfrm>
          </p:grpSpPr>
          <p:cxnSp>
            <p:nvCxnSpPr>
              <p:cNvPr id="36" name="直接连接符 35">
                <a:extLst>
                  <a:ext uri="{FF2B5EF4-FFF2-40B4-BE49-F238E27FC236}">
                    <a16:creationId xmlns:a16="http://schemas.microsoft.com/office/drawing/2014/main" id="{68F55F87-55B0-46AD-8497-C06ED11DD133}"/>
                  </a:ext>
                </a:extLst>
              </p:cNvPr>
              <p:cNvCxnSpPr>
                <a:cxnSpLocks/>
              </p:cNvCxnSpPr>
              <p:nvPr/>
            </p:nvCxnSpPr>
            <p:spPr>
              <a:xfrm>
                <a:off x="7277331" y="4421358"/>
                <a:ext cx="385421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37" name="文本框 36">
                <a:extLst>
                  <a:ext uri="{FF2B5EF4-FFF2-40B4-BE49-F238E27FC236}">
                    <a16:creationId xmlns:a16="http://schemas.microsoft.com/office/drawing/2014/main" id="{A4816C11-83A0-44C7-8C59-42336116C720}"/>
                  </a:ext>
                </a:extLst>
              </p:cNvPr>
              <p:cNvSpPr txBox="1"/>
              <p:nvPr/>
            </p:nvSpPr>
            <p:spPr>
              <a:xfrm>
                <a:off x="7182081" y="3965810"/>
                <a:ext cx="4001576" cy="369332"/>
              </a:xfrm>
              <a:prstGeom prst="rect">
                <a:avLst/>
              </a:prstGeom>
              <a:noFill/>
            </p:spPr>
            <p:txBody>
              <a:bodyPr wrap="square">
                <a:spAutoFit/>
              </a:bodyPr>
              <a:lstStyle/>
              <a:p>
                <a:r>
                  <a:rPr lang="en-US" altLang="zh-CN" dirty="0">
                    <a:solidFill>
                      <a:schemeClr val="bg1"/>
                    </a:solidFill>
                    <a:latin typeface="Nunito" panose="02000503030000020003" pitchFamily="2" charset="0"/>
                  </a:rPr>
                  <a:t>08   Rich: Eucerin · </a:t>
                </a:r>
                <a:r>
                  <a:rPr lang="en-US" altLang="zh-CN" dirty="0" err="1">
                    <a:solidFill>
                      <a:schemeClr val="bg1"/>
                    </a:solidFill>
                    <a:latin typeface="Nunito" panose="02000503030000020003" pitchFamily="2" charset="0"/>
                  </a:rPr>
                  <a:t>CeraVe</a:t>
                </a:r>
                <a:endParaRPr lang="zh-CN" altLang="en-US" dirty="0">
                  <a:solidFill>
                    <a:schemeClr val="bg1"/>
                  </a:solidFill>
                  <a:latin typeface="Nunito" panose="02000503030000020003" pitchFamily="2" charset="0"/>
                </a:endParaRPr>
              </a:p>
            </p:txBody>
          </p:sp>
          <p:cxnSp>
            <p:nvCxnSpPr>
              <p:cNvPr id="55" name="直接连接符 54">
                <a:extLst>
                  <a:ext uri="{FF2B5EF4-FFF2-40B4-BE49-F238E27FC236}">
                    <a16:creationId xmlns:a16="http://schemas.microsoft.com/office/drawing/2014/main" id="{09BBE912-C6A1-4C1D-9830-923470E3FF9A}"/>
                  </a:ext>
                </a:extLst>
              </p:cNvPr>
              <p:cNvCxnSpPr>
                <a:cxnSpLocks/>
              </p:cNvCxnSpPr>
              <p:nvPr/>
            </p:nvCxnSpPr>
            <p:spPr>
              <a:xfrm>
                <a:off x="7277329" y="4421358"/>
                <a:ext cx="390632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59" name="组合 58">
              <a:extLst>
                <a:ext uri="{FF2B5EF4-FFF2-40B4-BE49-F238E27FC236}">
                  <a16:creationId xmlns:a16="http://schemas.microsoft.com/office/drawing/2014/main" id="{D6ADE2FC-7A2C-4B4F-AAB5-2AE72E191A5A}"/>
                </a:ext>
              </a:extLst>
            </p:cNvPr>
            <p:cNvGrpSpPr/>
            <p:nvPr/>
          </p:nvGrpSpPr>
          <p:grpSpPr>
            <a:xfrm>
              <a:off x="7182081" y="3298406"/>
              <a:ext cx="4001576" cy="455548"/>
              <a:chOff x="7182081" y="3298406"/>
              <a:chExt cx="4001576" cy="455548"/>
            </a:xfrm>
          </p:grpSpPr>
          <p:cxnSp>
            <p:nvCxnSpPr>
              <p:cNvPr id="33" name="直接连接符 32">
                <a:extLst>
                  <a:ext uri="{FF2B5EF4-FFF2-40B4-BE49-F238E27FC236}">
                    <a16:creationId xmlns:a16="http://schemas.microsoft.com/office/drawing/2014/main" id="{8869252D-8EC1-471D-949F-8107D06E8F87}"/>
                  </a:ext>
                </a:extLst>
              </p:cNvPr>
              <p:cNvCxnSpPr>
                <a:cxnSpLocks/>
              </p:cNvCxnSpPr>
              <p:nvPr/>
            </p:nvCxnSpPr>
            <p:spPr>
              <a:xfrm>
                <a:off x="7277331" y="3753954"/>
                <a:ext cx="385421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34" name="文本框 33">
                <a:extLst>
                  <a:ext uri="{FF2B5EF4-FFF2-40B4-BE49-F238E27FC236}">
                    <a16:creationId xmlns:a16="http://schemas.microsoft.com/office/drawing/2014/main" id="{75156816-8E04-4B2B-ACE4-2EC92E127BB5}"/>
                  </a:ext>
                </a:extLst>
              </p:cNvPr>
              <p:cNvSpPr txBox="1"/>
              <p:nvPr/>
            </p:nvSpPr>
            <p:spPr>
              <a:xfrm>
                <a:off x="7182081" y="3298406"/>
                <a:ext cx="4001576" cy="369332"/>
              </a:xfrm>
              <a:prstGeom prst="rect">
                <a:avLst/>
              </a:prstGeom>
              <a:noFill/>
            </p:spPr>
            <p:txBody>
              <a:bodyPr wrap="square">
                <a:spAutoFit/>
              </a:bodyPr>
              <a:lstStyle/>
              <a:p>
                <a:r>
                  <a:rPr lang="en-US" altLang="zh-CN" dirty="0">
                    <a:solidFill>
                      <a:schemeClr val="bg1"/>
                    </a:solidFill>
                    <a:latin typeface="Nunito" panose="02000503030000020003" pitchFamily="2" charset="0"/>
                  </a:rPr>
                  <a:t>07   Light: </a:t>
                </a:r>
                <a:r>
                  <a:rPr lang="en-US" altLang="zh-CN" dirty="0" err="1">
                    <a:solidFill>
                      <a:schemeClr val="bg1"/>
                    </a:solidFill>
                    <a:latin typeface="Nunito" panose="02000503030000020003" pitchFamily="2" charset="0"/>
                  </a:rPr>
                  <a:t>CeraVe</a:t>
                </a:r>
                <a:r>
                  <a:rPr lang="en-US" altLang="zh-CN" dirty="0">
                    <a:solidFill>
                      <a:schemeClr val="bg1"/>
                    </a:solidFill>
                    <a:latin typeface="Nunito" panose="02000503030000020003" pitchFamily="2" charset="0"/>
                  </a:rPr>
                  <a:t> · Neutrogena</a:t>
                </a:r>
                <a:endParaRPr lang="zh-CN" altLang="en-US" dirty="0">
                  <a:solidFill>
                    <a:schemeClr val="bg1"/>
                  </a:solidFill>
                  <a:latin typeface="Nunito" panose="02000503030000020003" pitchFamily="2" charset="0"/>
                </a:endParaRPr>
              </a:p>
            </p:txBody>
          </p:sp>
          <p:cxnSp>
            <p:nvCxnSpPr>
              <p:cNvPr id="56" name="直接连接符 55">
                <a:extLst>
                  <a:ext uri="{FF2B5EF4-FFF2-40B4-BE49-F238E27FC236}">
                    <a16:creationId xmlns:a16="http://schemas.microsoft.com/office/drawing/2014/main" id="{47347106-D4C6-456A-A217-85EA4F637B35}"/>
                  </a:ext>
                </a:extLst>
              </p:cNvPr>
              <p:cNvCxnSpPr>
                <a:cxnSpLocks/>
              </p:cNvCxnSpPr>
              <p:nvPr/>
            </p:nvCxnSpPr>
            <p:spPr>
              <a:xfrm>
                <a:off x="7277328" y="3753954"/>
                <a:ext cx="390632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58" name="组合 57">
              <a:extLst>
                <a:ext uri="{FF2B5EF4-FFF2-40B4-BE49-F238E27FC236}">
                  <a16:creationId xmlns:a16="http://schemas.microsoft.com/office/drawing/2014/main" id="{3B503621-B31F-4B4D-B461-E1A830C6B97A}"/>
                </a:ext>
              </a:extLst>
            </p:cNvPr>
            <p:cNvGrpSpPr/>
            <p:nvPr/>
          </p:nvGrpSpPr>
          <p:grpSpPr>
            <a:xfrm>
              <a:off x="7182081" y="2631002"/>
              <a:ext cx="4012969" cy="456652"/>
              <a:chOff x="7182081" y="2631002"/>
              <a:chExt cx="4012969" cy="456652"/>
            </a:xfrm>
          </p:grpSpPr>
          <p:cxnSp>
            <p:nvCxnSpPr>
              <p:cNvPr id="30" name="直接连接符 29">
                <a:extLst>
                  <a:ext uri="{FF2B5EF4-FFF2-40B4-BE49-F238E27FC236}">
                    <a16:creationId xmlns:a16="http://schemas.microsoft.com/office/drawing/2014/main" id="{37D8A5DC-10A0-4836-AAAE-0AF3A33D8933}"/>
                  </a:ext>
                </a:extLst>
              </p:cNvPr>
              <p:cNvCxnSpPr>
                <a:cxnSpLocks/>
              </p:cNvCxnSpPr>
              <p:nvPr/>
            </p:nvCxnSpPr>
            <p:spPr>
              <a:xfrm>
                <a:off x="7277331" y="3086550"/>
                <a:ext cx="391771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31" name="文本框 30">
                <a:extLst>
                  <a:ext uri="{FF2B5EF4-FFF2-40B4-BE49-F238E27FC236}">
                    <a16:creationId xmlns:a16="http://schemas.microsoft.com/office/drawing/2014/main" id="{BC8F72A0-3C2D-4B08-B020-84BC5B583EAC}"/>
                  </a:ext>
                </a:extLst>
              </p:cNvPr>
              <p:cNvSpPr txBox="1"/>
              <p:nvPr/>
            </p:nvSpPr>
            <p:spPr>
              <a:xfrm>
                <a:off x="7182081" y="2631002"/>
                <a:ext cx="4001576" cy="369332"/>
              </a:xfrm>
              <a:prstGeom prst="rect">
                <a:avLst/>
              </a:prstGeom>
              <a:noFill/>
            </p:spPr>
            <p:txBody>
              <a:bodyPr wrap="square">
                <a:spAutoFit/>
              </a:bodyPr>
              <a:lstStyle/>
              <a:p>
                <a:r>
                  <a:rPr lang="en-US" altLang="zh-CN" dirty="0">
                    <a:solidFill>
                      <a:schemeClr val="bg1"/>
                    </a:solidFill>
                    <a:latin typeface="Nunito" panose="02000503030000020003" pitchFamily="2" charset="0"/>
                  </a:rPr>
                  <a:t>06   Eye: </a:t>
                </a:r>
                <a:r>
                  <a:rPr lang="en-US" altLang="zh-CN" dirty="0" err="1">
                    <a:solidFill>
                      <a:schemeClr val="bg1"/>
                    </a:solidFill>
                    <a:latin typeface="Nunito" panose="02000503030000020003" pitchFamily="2" charset="0"/>
                  </a:rPr>
                  <a:t>CeraVe</a:t>
                </a:r>
                <a:r>
                  <a:rPr lang="en-US" altLang="zh-CN" dirty="0">
                    <a:solidFill>
                      <a:schemeClr val="bg1"/>
                    </a:solidFill>
                    <a:latin typeface="Nunito" panose="02000503030000020003" pitchFamily="2" charset="0"/>
                  </a:rPr>
                  <a:t> · Clinique</a:t>
                </a:r>
                <a:endParaRPr lang="zh-CN" altLang="en-US" dirty="0">
                  <a:solidFill>
                    <a:schemeClr val="bg1"/>
                  </a:solidFill>
                  <a:latin typeface="Nunito" panose="02000503030000020003" pitchFamily="2" charset="0"/>
                </a:endParaRPr>
              </a:p>
            </p:txBody>
          </p:sp>
          <p:cxnSp>
            <p:nvCxnSpPr>
              <p:cNvPr id="57" name="直接连接符 56">
                <a:extLst>
                  <a:ext uri="{FF2B5EF4-FFF2-40B4-BE49-F238E27FC236}">
                    <a16:creationId xmlns:a16="http://schemas.microsoft.com/office/drawing/2014/main" id="{346C2F35-789B-4698-9146-A32186BDD0E6}"/>
                  </a:ext>
                </a:extLst>
              </p:cNvPr>
              <p:cNvCxnSpPr>
                <a:cxnSpLocks/>
              </p:cNvCxnSpPr>
              <p:nvPr/>
            </p:nvCxnSpPr>
            <p:spPr>
              <a:xfrm>
                <a:off x="7288721" y="3087654"/>
                <a:ext cx="390632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399027696"/>
      </p:ext>
    </p:extLst>
  </p:cSld>
  <p:clrMapOvr>
    <a:masterClrMapping/>
  </p:clrMapOvr>
  <p:transition spd="slow" advClick="0">
    <p:fade/>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B07D01AF-11F1-4126-BA12-851F5A542D67}"/>
              </a:ext>
            </a:extLst>
          </p:cNvPr>
          <p:cNvSpPr/>
          <p:nvPr/>
        </p:nvSpPr>
        <p:spPr>
          <a:xfrm>
            <a:off x="-3958" y="8590"/>
            <a:ext cx="1829187" cy="6858000"/>
          </a:xfrm>
          <a:prstGeom prst="rect">
            <a:avLst/>
          </a:prstGeom>
          <a:solidFill>
            <a:schemeClr val="bg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 name="组合 3">
            <a:extLst>
              <a:ext uri="{FF2B5EF4-FFF2-40B4-BE49-F238E27FC236}">
                <a16:creationId xmlns:a16="http://schemas.microsoft.com/office/drawing/2014/main" id="{E58B08A8-CD1B-40F9-A9DC-ABE3BDF80B93}"/>
              </a:ext>
            </a:extLst>
          </p:cNvPr>
          <p:cNvGrpSpPr/>
          <p:nvPr/>
        </p:nvGrpSpPr>
        <p:grpSpPr>
          <a:xfrm>
            <a:off x="182669" y="164290"/>
            <a:ext cx="2079519" cy="259505"/>
            <a:chOff x="182669" y="164290"/>
            <a:chExt cx="2079519" cy="259505"/>
          </a:xfrm>
        </p:grpSpPr>
        <p:sp>
          <p:nvSpPr>
            <p:cNvPr id="5" name="TextBox 2">
              <a:extLst>
                <a:ext uri="{FF2B5EF4-FFF2-40B4-BE49-F238E27FC236}">
                  <a16:creationId xmlns:a16="http://schemas.microsoft.com/office/drawing/2014/main" id="{FF4B89D2-3E8B-48CD-99D0-3763337B09C6}"/>
                </a:ext>
              </a:extLst>
            </p:cNvPr>
            <p:cNvSpPr txBox="1"/>
            <p:nvPr/>
          </p:nvSpPr>
          <p:spPr>
            <a:xfrm>
              <a:off x="182669" y="164290"/>
              <a:ext cx="2079519"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05 / SKIN PREP</a:t>
              </a:r>
              <a:endParaRPr sz="1400" i="0" dirty="0">
                <a:solidFill>
                  <a:schemeClr val="bg1"/>
                </a:solidFill>
                <a:latin typeface="Nunito" panose="02000503030000020003" pitchFamily="2" charset="0"/>
                <a:ea typeface="Calibri"/>
              </a:endParaRPr>
            </a:p>
          </p:txBody>
        </p:sp>
        <p:cxnSp>
          <p:nvCxnSpPr>
            <p:cNvPr id="6" name="直接连接符 5">
              <a:extLst>
                <a:ext uri="{FF2B5EF4-FFF2-40B4-BE49-F238E27FC236}">
                  <a16:creationId xmlns:a16="http://schemas.microsoft.com/office/drawing/2014/main" id="{7932D3B1-E715-461A-91D6-00FF7AC0BC55}"/>
                </a:ext>
              </a:extLst>
            </p:cNvPr>
            <p:cNvCxnSpPr>
              <a:cxnSpLocks/>
            </p:cNvCxnSpPr>
            <p:nvPr/>
          </p:nvCxnSpPr>
          <p:spPr>
            <a:xfrm>
              <a:off x="220266" y="389335"/>
              <a:ext cx="1604963" cy="0"/>
            </a:xfrm>
            <a:prstGeom prst="line">
              <a:avLst/>
            </a:prstGeom>
            <a:ln w="19050">
              <a:solidFill>
                <a:srgbClr val="F4B860"/>
              </a:solidFill>
            </a:ln>
          </p:spPr>
          <p:style>
            <a:lnRef idx="1">
              <a:schemeClr val="accent1"/>
            </a:lnRef>
            <a:fillRef idx="0">
              <a:schemeClr val="accent1"/>
            </a:fillRef>
            <a:effectRef idx="0">
              <a:schemeClr val="accent1"/>
            </a:effectRef>
            <a:fontRef idx="minor">
              <a:schemeClr val="tx1"/>
            </a:fontRef>
          </p:style>
        </p:cxnSp>
      </p:grpSp>
      <p:grpSp>
        <p:nvGrpSpPr>
          <p:cNvPr id="7" name="组合 6">
            <a:extLst>
              <a:ext uri="{FF2B5EF4-FFF2-40B4-BE49-F238E27FC236}">
                <a16:creationId xmlns:a16="http://schemas.microsoft.com/office/drawing/2014/main" id="{6BADE1E2-76ED-488A-B78B-40A335CE927A}"/>
              </a:ext>
            </a:extLst>
          </p:cNvPr>
          <p:cNvGrpSpPr/>
          <p:nvPr/>
        </p:nvGrpSpPr>
        <p:grpSpPr>
          <a:xfrm>
            <a:off x="3642191" y="188574"/>
            <a:ext cx="7241085" cy="760164"/>
            <a:chOff x="3671888" y="294042"/>
            <a:chExt cx="7241085" cy="760164"/>
          </a:xfrm>
        </p:grpSpPr>
        <p:sp>
          <p:nvSpPr>
            <p:cNvPr id="8" name="文本框 7">
              <a:extLst>
                <a:ext uri="{FF2B5EF4-FFF2-40B4-BE49-F238E27FC236}">
                  <a16:creationId xmlns:a16="http://schemas.microsoft.com/office/drawing/2014/main" id="{1B8CCBA6-69DB-4296-8027-A8C98C0C91B3}"/>
                </a:ext>
              </a:extLst>
            </p:cNvPr>
            <p:cNvSpPr txBox="1"/>
            <p:nvPr/>
          </p:nvSpPr>
          <p:spPr>
            <a:xfrm>
              <a:off x="3671888" y="294042"/>
              <a:ext cx="7241085"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What good prep feels like</a:t>
              </a:r>
              <a:endParaRPr lang="zh-CN" altLang="en-US" dirty="0"/>
            </a:p>
          </p:txBody>
        </p:sp>
        <p:sp>
          <p:nvSpPr>
            <p:cNvPr id="9" name="文本框 8">
              <a:extLst>
                <a:ext uri="{FF2B5EF4-FFF2-40B4-BE49-F238E27FC236}">
                  <a16:creationId xmlns:a16="http://schemas.microsoft.com/office/drawing/2014/main" id="{9A9CE8FF-D713-48BB-A9BA-7BF6F21318B6}"/>
                </a:ext>
              </a:extLst>
            </p:cNvPr>
            <p:cNvSpPr txBox="1"/>
            <p:nvPr/>
          </p:nvSpPr>
          <p:spPr>
            <a:xfrm>
              <a:off x="3701585" y="823374"/>
              <a:ext cx="7082960" cy="230832"/>
            </a:xfrm>
            <a:prstGeom prst="rect">
              <a:avLst/>
            </a:prstGeom>
            <a:noFill/>
          </p:spPr>
          <p:txBody>
            <a:bodyPr wrap="square" rtlCol="0">
              <a:spAutoFit/>
            </a:bodyPr>
            <a:lstStyle/>
            <a:p>
              <a:pPr>
                <a:lnSpc>
                  <a:spcPct val="90000"/>
                </a:lnSpc>
              </a:pPr>
              <a:r>
                <a:rPr lang="en-US" sz="1000" spc="3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AM: cleanse, moisturize, protect. PM: remove, cleanse, moisturize.</a:t>
              </a:r>
            </a:p>
          </p:txBody>
        </p:sp>
      </p:grpSp>
      <p:sp>
        <p:nvSpPr>
          <p:cNvPr id="10" name="文本框 9">
            <a:extLst>
              <a:ext uri="{FF2B5EF4-FFF2-40B4-BE49-F238E27FC236}">
                <a16:creationId xmlns:a16="http://schemas.microsoft.com/office/drawing/2014/main" id="{F790F1F0-78DD-4379-B4FD-E1E3A52D1A68}"/>
              </a:ext>
            </a:extLst>
          </p:cNvPr>
          <p:cNvSpPr txBox="1"/>
          <p:nvPr/>
        </p:nvSpPr>
        <p:spPr>
          <a:xfrm>
            <a:off x="-3958" y="427526"/>
            <a:ext cx="1829187" cy="294376"/>
          </a:xfrm>
          <a:prstGeom prst="rect">
            <a:avLst/>
          </a:prstGeom>
          <a:noFill/>
        </p:spPr>
        <p:txBody>
          <a:bodyPr wrap="square">
            <a:spAutoFit/>
          </a:bodyPr>
          <a:lstStyle/>
          <a:p>
            <a:pPr algn="ctr">
              <a:lnSpc>
                <a:spcPts val="1600"/>
              </a:lnSpc>
            </a:pPr>
            <a:r>
              <a:rPr lang="en-US" altLang="zh-CN" sz="1300" dirty="0">
                <a:solidFill>
                  <a:srgbClr val="FFFF00"/>
                </a:solidFill>
                <a:latin typeface="Nunito" panose="02000503030000020003" pitchFamily="2" charset="0"/>
              </a:rPr>
              <a:t>THE FINISH</a:t>
            </a:r>
            <a:endParaRPr lang="zh-CN" altLang="en-US" sz="1300" dirty="0">
              <a:solidFill>
                <a:srgbClr val="FFFF00"/>
              </a:solidFill>
              <a:latin typeface="Nunito" panose="02000503030000020003" pitchFamily="2" charset="0"/>
            </a:endParaRPr>
          </a:p>
        </p:txBody>
      </p:sp>
      <p:pic>
        <p:nvPicPr>
          <p:cNvPr id="11" name="图片 10">
            <a:extLst>
              <a:ext uri="{FF2B5EF4-FFF2-40B4-BE49-F238E27FC236}">
                <a16:creationId xmlns:a16="http://schemas.microsoft.com/office/drawing/2014/main" id="{FCA0560E-3957-457D-8BD8-AB87DF0CC2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28949" y="257246"/>
            <a:ext cx="554409" cy="604809"/>
          </a:xfrm>
          <a:prstGeom prst="rect">
            <a:avLst/>
          </a:prstGeom>
        </p:spPr>
      </p:pic>
      <p:sp>
        <p:nvSpPr>
          <p:cNvPr id="12" name="TextBox 28">
            <a:extLst>
              <a:ext uri="{FF2B5EF4-FFF2-40B4-BE49-F238E27FC236}">
                <a16:creationId xmlns:a16="http://schemas.microsoft.com/office/drawing/2014/main" id="{E588BE1C-98C0-419B-BBC1-CBEBD9384BC2}"/>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sp>
        <p:nvSpPr>
          <p:cNvPr id="48" name="文本框 47">
            <a:extLst>
              <a:ext uri="{FF2B5EF4-FFF2-40B4-BE49-F238E27FC236}">
                <a16:creationId xmlns:a16="http://schemas.microsoft.com/office/drawing/2014/main" id="{5792ADC4-2468-4411-9912-07AFFFC31BA8}"/>
              </a:ext>
            </a:extLst>
          </p:cNvPr>
          <p:cNvSpPr txBox="1"/>
          <p:nvPr/>
        </p:nvSpPr>
        <p:spPr>
          <a:xfrm>
            <a:off x="2324866" y="1046858"/>
            <a:ext cx="4743450" cy="958852"/>
          </a:xfrm>
          <a:prstGeom prst="rect">
            <a:avLst/>
          </a:prstGeom>
          <a:noFill/>
        </p:spPr>
        <p:txBody>
          <a:bodyPr wrap="square">
            <a:spAutoFit/>
          </a:bodyPr>
          <a:lstStyle/>
          <a:p>
            <a:pPr algn="just">
              <a:lnSpc>
                <a:spcPct val="105000"/>
              </a:lnSpc>
              <a:buNone/>
            </a:pPr>
            <a:r>
              <a:rPr lang="en-US" altLang="zh-CN" i="0" dirty="0">
                <a:solidFill>
                  <a:srgbClr val="E2641F"/>
                </a:solidFill>
                <a:latin typeface="Nunito" panose="02000503030000020003" pitchFamily="2" charset="0"/>
                <a:ea typeface="苹方 中等" panose="020B0400000000000000" pitchFamily="34" charset="-122"/>
                <a:cs typeface="Aptos"/>
              </a:rPr>
              <a:t>Good prep does not make skin perfect. It makes skin comfortable, predictable, and easier to work with.</a:t>
            </a:r>
            <a:endParaRPr lang="en-US" altLang="zh-CN" dirty="0">
              <a:solidFill>
                <a:srgbClr val="E2641F"/>
              </a:solidFill>
              <a:latin typeface="Nunito" panose="02000503030000020003" pitchFamily="2" charset="0"/>
              <a:ea typeface="苹方 中等" panose="020B0400000000000000" pitchFamily="34" charset="-122"/>
            </a:endParaRPr>
          </a:p>
        </p:txBody>
      </p:sp>
      <p:sp>
        <p:nvSpPr>
          <p:cNvPr id="58" name="矩形: 圆角 57">
            <a:extLst>
              <a:ext uri="{FF2B5EF4-FFF2-40B4-BE49-F238E27FC236}">
                <a16:creationId xmlns:a16="http://schemas.microsoft.com/office/drawing/2014/main" id="{B3C31B60-11A3-49AE-ABFE-15F5C339819B}"/>
              </a:ext>
            </a:extLst>
          </p:cNvPr>
          <p:cNvSpPr/>
          <p:nvPr/>
        </p:nvSpPr>
        <p:spPr>
          <a:xfrm>
            <a:off x="7567613" y="1104900"/>
            <a:ext cx="3890962" cy="5295267"/>
          </a:xfrm>
          <a:prstGeom prst="roundRect">
            <a:avLst>
              <a:gd name="adj" fmla="val 6875"/>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a:extLst>
              <a:ext uri="{FF2B5EF4-FFF2-40B4-BE49-F238E27FC236}">
                <a16:creationId xmlns:a16="http://schemas.microsoft.com/office/drawing/2014/main" id="{4C878F13-6698-4958-B47C-B651C4E948B2}"/>
              </a:ext>
            </a:extLst>
          </p:cNvPr>
          <p:cNvGrpSpPr/>
          <p:nvPr/>
        </p:nvGrpSpPr>
        <p:grpSpPr>
          <a:xfrm>
            <a:off x="2372907" y="4876126"/>
            <a:ext cx="4695409" cy="1524041"/>
            <a:chOff x="2372907" y="4876126"/>
            <a:chExt cx="4695409" cy="1524041"/>
          </a:xfrm>
        </p:grpSpPr>
        <p:sp>
          <p:nvSpPr>
            <p:cNvPr id="60" name="矩形: 圆角 59">
              <a:extLst>
                <a:ext uri="{FF2B5EF4-FFF2-40B4-BE49-F238E27FC236}">
                  <a16:creationId xmlns:a16="http://schemas.microsoft.com/office/drawing/2014/main" id="{210A3FB3-4F8E-45CE-BDF7-259DEA727B53}"/>
                </a:ext>
              </a:extLst>
            </p:cNvPr>
            <p:cNvSpPr/>
            <p:nvPr/>
          </p:nvSpPr>
          <p:spPr>
            <a:xfrm>
              <a:off x="2372907" y="4876126"/>
              <a:ext cx="4695409" cy="1524041"/>
            </a:xfrm>
            <a:prstGeom prst="roundRect">
              <a:avLst>
                <a:gd name="adj" fmla="val 13648"/>
              </a:avLst>
            </a:prstGeom>
            <a:solidFill>
              <a:srgbClr val="FFF6E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61" name="组合 60">
              <a:extLst>
                <a:ext uri="{FF2B5EF4-FFF2-40B4-BE49-F238E27FC236}">
                  <a16:creationId xmlns:a16="http://schemas.microsoft.com/office/drawing/2014/main" id="{DA7FD374-D15B-486B-B3FE-5661B6807BCC}"/>
                </a:ext>
              </a:extLst>
            </p:cNvPr>
            <p:cNvGrpSpPr/>
            <p:nvPr/>
          </p:nvGrpSpPr>
          <p:grpSpPr>
            <a:xfrm>
              <a:off x="2544602" y="4964830"/>
              <a:ext cx="4475333" cy="1280648"/>
              <a:chOff x="3100804" y="4706297"/>
              <a:chExt cx="4475333" cy="1280648"/>
            </a:xfrm>
          </p:grpSpPr>
          <p:sp>
            <p:nvSpPr>
              <p:cNvPr id="62" name="文本框 61">
                <a:extLst>
                  <a:ext uri="{FF2B5EF4-FFF2-40B4-BE49-F238E27FC236}">
                    <a16:creationId xmlns:a16="http://schemas.microsoft.com/office/drawing/2014/main" id="{AF50FC83-F347-43EF-8128-60DF4CC0FE36}"/>
                  </a:ext>
                </a:extLst>
              </p:cNvPr>
              <p:cNvSpPr txBox="1"/>
              <p:nvPr/>
            </p:nvSpPr>
            <p:spPr>
              <a:xfrm>
                <a:off x="3497498" y="5022770"/>
                <a:ext cx="4078639" cy="964175"/>
              </a:xfrm>
              <a:prstGeom prst="rect">
                <a:avLst/>
              </a:prstGeom>
              <a:noFill/>
            </p:spPr>
            <p:txBody>
              <a:bodyPr wrap="square">
                <a:spAutoFit/>
              </a:bodyPr>
              <a:lstStyle/>
              <a:p>
                <a:pPr algn="just">
                  <a:lnSpc>
                    <a:spcPct val="120000"/>
                  </a:lnSpc>
                  <a:spcAft>
                    <a:spcPts val="0"/>
                  </a:spcAft>
                </a:pPr>
                <a:r>
                  <a:rPr lang="en-US" altLang="zh-CN" sz="1600" i="0" dirty="0">
                    <a:solidFill>
                      <a:srgbClr val="F4B860"/>
                    </a:solidFill>
                    <a:latin typeface="Nunito" panose="02000503030000020003" pitchFamily="2" charset="0"/>
                    <a:ea typeface="Calibri"/>
                  </a:rPr>
                  <a:t>For ongoing burning, swelling, heavy peeling, or severe breakouts, stop new products and see a dermatologist.</a:t>
                </a:r>
              </a:p>
            </p:txBody>
          </p:sp>
          <p:grpSp>
            <p:nvGrpSpPr>
              <p:cNvPr id="63" name="组合 62">
                <a:extLst>
                  <a:ext uri="{FF2B5EF4-FFF2-40B4-BE49-F238E27FC236}">
                    <a16:creationId xmlns:a16="http://schemas.microsoft.com/office/drawing/2014/main" id="{157F7759-A99F-4ECB-AAB1-0CC32301FBD1}"/>
                  </a:ext>
                </a:extLst>
              </p:cNvPr>
              <p:cNvGrpSpPr/>
              <p:nvPr/>
            </p:nvGrpSpPr>
            <p:grpSpPr>
              <a:xfrm>
                <a:off x="3100804" y="4804417"/>
                <a:ext cx="396694" cy="490075"/>
                <a:chOff x="10815097" y="1950038"/>
                <a:chExt cx="334191" cy="410062"/>
              </a:xfrm>
              <a:solidFill>
                <a:srgbClr val="F4B860"/>
              </a:solidFill>
            </p:grpSpPr>
            <p:sp>
              <p:nvSpPr>
                <p:cNvPr id="65" name="Freeform 189">
                  <a:extLst>
                    <a:ext uri="{FF2B5EF4-FFF2-40B4-BE49-F238E27FC236}">
                      <a16:creationId xmlns:a16="http://schemas.microsoft.com/office/drawing/2014/main" id="{21E50775-D90A-4DE2-B5DD-CA683EBEEEA7}"/>
                    </a:ext>
                  </a:extLst>
                </p:cNvPr>
                <p:cNvSpPr/>
                <p:nvPr/>
              </p:nvSpPr>
              <p:spPr bwMode="auto">
                <a:xfrm>
                  <a:off x="10905419" y="2325777"/>
                  <a:ext cx="153548" cy="34323"/>
                </a:xfrm>
                <a:custGeom>
                  <a:avLst/>
                  <a:gdLst>
                    <a:gd name="T0" fmla="*/ 9 w 85"/>
                    <a:gd name="T1" fmla="*/ 19 h 19"/>
                    <a:gd name="T2" fmla="*/ 76 w 85"/>
                    <a:gd name="T3" fmla="*/ 19 h 19"/>
                    <a:gd name="T4" fmla="*/ 85 w 85"/>
                    <a:gd name="T5" fmla="*/ 0 h 19"/>
                    <a:gd name="T6" fmla="*/ 0 w 85"/>
                    <a:gd name="T7" fmla="*/ 0 h 19"/>
                    <a:gd name="T8" fmla="*/ 9 w 85"/>
                    <a:gd name="T9" fmla="*/ 19 h 19"/>
                  </a:gdLst>
                  <a:ahLst/>
                  <a:cxnLst>
                    <a:cxn ang="0">
                      <a:pos x="T0" y="T1"/>
                    </a:cxn>
                    <a:cxn ang="0">
                      <a:pos x="T2" y="T3"/>
                    </a:cxn>
                    <a:cxn ang="0">
                      <a:pos x="T4" y="T5"/>
                    </a:cxn>
                    <a:cxn ang="0">
                      <a:pos x="T6" y="T7"/>
                    </a:cxn>
                    <a:cxn ang="0">
                      <a:pos x="T8" y="T9"/>
                    </a:cxn>
                  </a:cxnLst>
                  <a:rect l="0" t="0" r="r" b="b"/>
                  <a:pathLst>
                    <a:path w="85" h="19">
                      <a:moveTo>
                        <a:pt x="9" y="19"/>
                      </a:moveTo>
                      <a:lnTo>
                        <a:pt x="76" y="19"/>
                      </a:lnTo>
                      <a:lnTo>
                        <a:pt x="85" y="0"/>
                      </a:lnTo>
                      <a:lnTo>
                        <a:pt x="0" y="0"/>
                      </a:lnTo>
                      <a:lnTo>
                        <a:pt x="9" y="19"/>
                      </a:lnTo>
                      <a:close/>
                    </a:path>
                  </a:pathLst>
                </a:custGeom>
                <a:solidFill>
                  <a:srgbClr val="FFF6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F4B860"/>
                    </a:solidFill>
                  </a:endParaRPr>
                </a:p>
              </p:txBody>
            </p:sp>
            <p:sp>
              <p:nvSpPr>
                <p:cNvPr id="66" name="Freeform 190">
                  <a:extLst>
                    <a:ext uri="{FF2B5EF4-FFF2-40B4-BE49-F238E27FC236}">
                      <a16:creationId xmlns:a16="http://schemas.microsoft.com/office/drawing/2014/main" id="{7A4B612B-BB1F-4717-9298-96CDACFE1313}"/>
                    </a:ext>
                  </a:extLst>
                </p:cNvPr>
                <p:cNvSpPr>
                  <a:spLocks noEditPoints="1"/>
                </p:cNvSpPr>
                <p:nvPr/>
              </p:nvSpPr>
              <p:spPr bwMode="auto">
                <a:xfrm>
                  <a:off x="10815097" y="1950038"/>
                  <a:ext cx="334191" cy="341417"/>
                </a:xfrm>
                <a:custGeom>
                  <a:avLst/>
                  <a:gdLst>
                    <a:gd name="T0" fmla="*/ 64 w 78"/>
                    <a:gd name="T1" fmla="*/ 11 h 80"/>
                    <a:gd name="T2" fmla="*/ 39 w 78"/>
                    <a:gd name="T3" fmla="*/ 0 h 80"/>
                    <a:gd name="T4" fmla="*/ 14 w 78"/>
                    <a:gd name="T5" fmla="*/ 11 h 80"/>
                    <a:gd name="T6" fmla="*/ 14 w 78"/>
                    <a:gd name="T7" fmla="*/ 61 h 80"/>
                    <a:gd name="T8" fmla="*/ 14 w 78"/>
                    <a:gd name="T9" fmla="*/ 62 h 80"/>
                    <a:gd name="T10" fmla="*/ 21 w 78"/>
                    <a:gd name="T11" fmla="*/ 78 h 80"/>
                    <a:gd name="T12" fmla="*/ 21 w 78"/>
                    <a:gd name="T13" fmla="*/ 80 h 80"/>
                    <a:gd name="T14" fmla="*/ 55 w 78"/>
                    <a:gd name="T15" fmla="*/ 80 h 80"/>
                    <a:gd name="T16" fmla="*/ 57 w 78"/>
                    <a:gd name="T17" fmla="*/ 80 h 80"/>
                    <a:gd name="T18" fmla="*/ 57 w 78"/>
                    <a:gd name="T19" fmla="*/ 78 h 80"/>
                    <a:gd name="T20" fmla="*/ 64 w 78"/>
                    <a:gd name="T21" fmla="*/ 61 h 80"/>
                    <a:gd name="T22" fmla="*/ 64 w 78"/>
                    <a:gd name="T23" fmla="*/ 11 h 80"/>
                    <a:gd name="T24" fmla="*/ 62 w 78"/>
                    <a:gd name="T25" fmla="*/ 59 h 80"/>
                    <a:gd name="T26" fmla="*/ 53 w 78"/>
                    <a:gd name="T27" fmla="*/ 76 h 80"/>
                    <a:gd name="T28" fmla="*/ 25 w 78"/>
                    <a:gd name="T29" fmla="*/ 76 h 80"/>
                    <a:gd name="T30" fmla="*/ 16 w 78"/>
                    <a:gd name="T31" fmla="*/ 59 h 80"/>
                    <a:gd name="T32" fmla="*/ 16 w 78"/>
                    <a:gd name="T33" fmla="*/ 58 h 80"/>
                    <a:gd name="T34" fmla="*/ 16 w 78"/>
                    <a:gd name="T35" fmla="*/ 58 h 80"/>
                    <a:gd name="T36" fmla="*/ 16 w 78"/>
                    <a:gd name="T37" fmla="*/ 13 h 80"/>
                    <a:gd name="T38" fmla="*/ 39 w 78"/>
                    <a:gd name="T39" fmla="*/ 4 h 80"/>
                    <a:gd name="T40" fmla="*/ 62 w 78"/>
                    <a:gd name="T41" fmla="*/ 13 h 80"/>
                    <a:gd name="T42" fmla="*/ 62 w 78"/>
                    <a:gd name="T43" fmla="*/ 5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80">
                      <a:moveTo>
                        <a:pt x="64" y="11"/>
                      </a:moveTo>
                      <a:cubicBezTo>
                        <a:pt x="58" y="4"/>
                        <a:pt x="49" y="0"/>
                        <a:pt x="39" y="0"/>
                      </a:cubicBezTo>
                      <a:cubicBezTo>
                        <a:pt x="29" y="0"/>
                        <a:pt x="20" y="4"/>
                        <a:pt x="14" y="11"/>
                      </a:cubicBezTo>
                      <a:cubicBezTo>
                        <a:pt x="0" y="25"/>
                        <a:pt x="0" y="47"/>
                        <a:pt x="14" y="61"/>
                      </a:cubicBezTo>
                      <a:cubicBezTo>
                        <a:pt x="14" y="62"/>
                        <a:pt x="14" y="62"/>
                        <a:pt x="14" y="62"/>
                      </a:cubicBezTo>
                      <a:cubicBezTo>
                        <a:pt x="21" y="69"/>
                        <a:pt x="21" y="78"/>
                        <a:pt x="21" y="78"/>
                      </a:cubicBezTo>
                      <a:cubicBezTo>
                        <a:pt x="21" y="80"/>
                        <a:pt x="21" y="80"/>
                        <a:pt x="21" y="80"/>
                      </a:cubicBezTo>
                      <a:cubicBezTo>
                        <a:pt x="55" y="80"/>
                        <a:pt x="55" y="80"/>
                        <a:pt x="55" y="80"/>
                      </a:cubicBezTo>
                      <a:cubicBezTo>
                        <a:pt x="57" y="80"/>
                        <a:pt x="57" y="80"/>
                        <a:pt x="57" y="80"/>
                      </a:cubicBezTo>
                      <a:cubicBezTo>
                        <a:pt x="57" y="78"/>
                        <a:pt x="57" y="78"/>
                        <a:pt x="57" y="78"/>
                      </a:cubicBezTo>
                      <a:cubicBezTo>
                        <a:pt x="57" y="78"/>
                        <a:pt x="57" y="69"/>
                        <a:pt x="64" y="61"/>
                      </a:cubicBezTo>
                      <a:cubicBezTo>
                        <a:pt x="78" y="47"/>
                        <a:pt x="78" y="25"/>
                        <a:pt x="64" y="11"/>
                      </a:cubicBezTo>
                      <a:close/>
                      <a:moveTo>
                        <a:pt x="62" y="59"/>
                      </a:moveTo>
                      <a:cubicBezTo>
                        <a:pt x="55" y="65"/>
                        <a:pt x="54" y="72"/>
                        <a:pt x="53" y="76"/>
                      </a:cubicBezTo>
                      <a:cubicBezTo>
                        <a:pt x="25" y="76"/>
                        <a:pt x="25" y="76"/>
                        <a:pt x="25" y="76"/>
                      </a:cubicBezTo>
                      <a:cubicBezTo>
                        <a:pt x="24" y="72"/>
                        <a:pt x="23" y="65"/>
                        <a:pt x="16" y="59"/>
                      </a:cubicBezTo>
                      <a:cubicBezTo>
                        <a:pt x="16" y="58"/>
                        <a:pt x="16" y="58"/>
                        <a:pt x="16" y="58"/>
                      </a:cubicBezTo>
                      <a:cubicBezTo>
                        <a:pt x="16" y="58"/>
                        <a:pt x="16" y="58"/>
                        <a:pt x="16" y="58"/>
                      </a:cubicBezTo>
                      <a:cubicBezTo>
                        <a:pt x="4" y="46"/>
                        <a:pt x="4" y="26"/>
                        <a:pt x="16" y="13"/>
                      </a:cubicBezTo>
                      <a:cubicBezTo>
                        <a:pt x="22" y="7"/>
                        <a:pt x="30" y="4"/>
                        <a:pt x="39" y="4"/>
                      </a:cubicBezTo>
                      <a:cubicBezTo>
                        <a:pt x="48" y="4"/>
                        <a:pt x="56" y="7"/>
                        <a:pt x="62" y="13"/>
                      </a:cubicBezTo>
                      <a:cubicBezTo>
                        <a:pt x="74" y="26"/>
                        <a:pt x="74" y="46"/>
                        <a:pt x="62" y="59"/>
                      </a:cubicBezTo>
                      <a:close/>
                    </a:path>
                  </a:pathLst>
                </a:custGeom>
                <a:solidFill>
                  <a:srgbClr val="FFF6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F4B860"/>
                    </a:solidFill>
                  </a:endParaRPr>
                </a:p>
              </p:txBody>
            </p:sp>
            <p:sp>
              <p:nvSpPr>
                <p:cNvPr id="67" name="Freeform 191">
                  <a:extLst>
                    <a:ext uri="{FF2B5EF4-FFF2-40B4-BE49-F238E27FC236}">
                      <a16:creationId xmlns:a16="http://schemas.microsoft.com/office/drawing/2014/main" id="{D4CFC285-54FC-4E11-B100-127FD616D211}"/>
                    </a:ext>
                  </a:extLst>
                </p:cNvPr>
                <p:cNvSpPr/>
                <p:nvPr/>
              </p:nvSpPr>
              <p:spPr bwMode="auto">
                <a:xfrm>
                  <a:off x="10901806" y="2107198"/>
                  <a:ext cx="162579" cy="77677"/>
                </a:xfrm>
                <a:custGeom>
                  <a:avLst/>
                  <a:gdLst>
                    <a:gd name="T0" fmla="*/ 59 w 90"/>
                    <a:gd name="T1" fmla="*/ 29 h 43"/>
                    <a:gd name="T2" fmla="*/ 30 w 90"/>
                    <a:gd name="T3" fmla="*/ 0 h 43"/>
                    <a:gd name="T4" fmla="*/ 0 w 90"/>
                    <a:gd name="T5" fmla="*/ 33 h 43"/>
                    <a:gd name="T6" fmla="*/ 4 w 90"/>
                    <a:gd name="T7" fmla="*/ 38 h 43"/>
                    <a:gd name="T8" fmla="*/ 30 w 90"/>
                    <a:gd name="T9" fmla="*/ 14 h 43"/>
                    <a:gd name="T10" fmla="*/ 59 w 90"/>
                    <a:gd name="T11" fmla="*/ 43 h 43"/>
                    <a:gd name="T12" fmla="*/ 90 w 90"/>
                    <a:gd name="T13" fmla="*/ 10 h 43"/>
                    <a:gd name="T14" fmla="*/ 85 w 90"/>
                    <a:gd name="T15" fmla="*/ 5 h 43"/>
                    <a:gd name="T16" fmla="*/ 59 w 90"/>
                    <a:gd name="T17" fmla="*/ 2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43">
                      <a:moveTo>
                        <a:pt x="59" y="29"/>
                      </a:moveTo>
                      <a:lnTo>
                        <a:pt x="30" y="0"/>
                      </a:lnTo>
                      <a:lnTo>
                        <a:pt x="0" y="33"/>
                      </a:lnTo>
                      <a:lnTo>
                        <a:pt x="4" y="38"/>
                      </a:lnTo>
                      <a:lnTo>
                        <a:pt x="30" y="14"/>
                      </a:lnTo>
                      <a:lnTo>
                        <a:pt x="59" y="43"/>
                      </a:lnTo>
                      <a:lnTo>
                        <a:pt x="90" y="10"/>
                      </a:lnTo>
                      <a:lnTo>
                        <a:pt x="85" y="5"/>
                      </a:lnTo>
                      <a:lnTo>
                        <a:pt x="59" y="29"/>
                      </a:lnTo>
                      <a:close/>
                    </a:path>
                  </a:pathLst>
                </a:custGeom>
                <a:solidFill>
                  <a:srgbClr val="FFF6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F4B860"/>
                    </a:solidFill>
                  </a:endParaRPr>
                </a:p>
              </p:txBody>
            </p:sp>
          </p:grpSp>
          <p:sp>
            <p:nvSpPr>
              <p:cNvPr id="64" name="文本框 63">
                <a:extLst>
                  <a:ext uri="{FF2B5EF4-FFF2-40B4-BE49-F238E27FC236}">
                    <a16:creationId xmlns:a16="http://schemas.microsoft.com/office/drawing/2014/main" id="{816C796F-5224-4D0D-A457-42C45A7069D8}"/>
                  </a:ext>
                </a:extLst>
              </p:cNvPr>
              <p:cNvSpPr txBox="1"/>
              <p:nvPr/>
            </p:nvSpPr>
            <p:spPr>
              <a:xfrm>
                <a:off x="3501868" y="4706297"/>
                <a:ext cx="924538" cy="400110"/>
              </a:xfrm>
              <a:prstGeom prst="rect">
                <a:avLst/>
              </a:prstGeom>
              <a:noFill/>
            </p:spPr>
            <p:txBody>
              <a:bodyPr wrap="square">
                <a:spAutoFit/>
              </a:bodyPr>
              <a:lstStyle/>
              <a:p>
                <a:r>
                  <a:rPr lang="en-US" altLang="zh-CN" sz="2000" b="1" i="0" dirty="0">
                    <a:solidFill>
                      <a:srgbClr val="FFF6EC"/>
                    </a:solidFill>
                    <a:latin typeface="Nunito" panose="02000503030000020003" pitchFamily="2" charset="0"/>
                    <a:ea typeface="Calibri"/>
                  </a:rPr>
                  <a:t>Note:</a:t>
                </a:r>
                <a:endParaRPr lang="zh-CN" altLang="en-US" sz="2000" dirty="0">
                  <a:solidFill>
                    <a:srgbClr val="FFF6EC"/>
                  </a:solidFill>
                </a:endParaRPr>
              </a:p>
            </p:txBody>
          </p:sp>
        </p:grpSp>
      </p:grpSp>
      <p:pic>
        <p:nvPicPr>
          <p:cNvPr id="69" name="图片 68">
            <a:extLst>
              <a:ext uri="{FF2B5EF4-FFF2-40B4-BE49-F238E27FC236}">
                <a16:creationId xmlns:a16="http://schemas.microsoft.com/office/drawing/2014/main" id="{F64B5023-40D4-4139-AD53-48CA8DD9E90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09168" y="2190513"/>
            <a:ext cx="3630439" cy="2415491"/>
          </a:xfrm>
          <a:prstGeom prst="rect">
            <a:avLst/>
          </a:prstGeom>
        </p:spPr>
      </p:pic>
      <p:sp>
        <p:nvSpPr>
          <p:cNvPr id="71" name="文本框 70">
            <a:extLst>
              <a:ext uri="{FF2B5EF4-FFF2-40B4-BE49-F238E27FC236}">
                <a16:creationId xmlns:a16="http://schemas.microsoft.com/office/drawing/2014/main" id="{2207C8AB-D93A-425F-B037-091AD4C11DEB}"/>
              </a:ext>
            </a:extLst>
          </p:cNvPr>
          <p:cNvSpPr txBox="1"/>
          <p:nvPr/>
        </p:nvSpPr>
        <p:spPr>
          <a:xfrm>
            <a:off x="7683103" y="1513978"/>
            <a:ext cx="3432572" cy="430887"/>
          </a:xfrm>
          <a:prstGeom prst="rect">
            <a:avLst/>
          </a:prstGeom>
          <a:noFill/>
        </p:spPr>
        <p:txBody>
          <a:bodyPr wrap="square">
            <a:spAutoFit/>
          </a:bodyPr>
          <a:lstStyle/>
          <a:p>
            <a:r>
              <a:rPr lang="zh-CN" altLang="en-US" sz="2200" b="1" dirty="0">
                <a:latin typeface="Nunito" panose="02000503030000020003" pitchFamily="2" charset="0"/>
              </a:rPr>
              <a:t>LOOK FOR THIS</a:t>
            </a:r>
          </a:p>
        </p:txBody>
      </p:sp>
      <p:sp>
        <p:nvSpPr>
          <p:cNvPr id="73" name="文本框 72">
            <a:extLst>
              <a:ext uri="{FF2B5EF4-FFF2-40B4-BE49-F238E27FC236}">
                <a16:creationId xmlns:a16="http://schemas.microsoft.com/office/drawing/2014/main" id="{58B41DA2-EE6D-4BF8-92EE-70270A2C2AB9}"/>
              </a:ext>
            </a:extLst>
          </p:cNvPr>
          <p:cNvSpPr txBox="1"/>
          <p:nvPr/>
        </p:nvSpPr>
        <p:spPr>
          <a:xfrm>
            <a:off x="8096249" y="1944865"/>
            <a:ext cx="3362325" cy="2583592"/>
          </a:xfrm>
          <a:prstGeom prst="rect">
            <a:avLst/>
          </a:prstGeom>
          <a:noFill/>
        </p:spPr>
        <p:txBody>
          <a:bodyPr wrap="square">
            <a:spAutoFit/>
          </a:bodyPr>
          <a:lstStyle/>
          <a:p>
            <a:pPr>
              <a:lnSpc>
                <a:spcPct val="150000"/>
              </a:lnSpc>
              <a:spcBef>
                <a:spcPts val="1200"/>
              </a:spcBef>
            </a:pPr>
            <a:r>
              <a:rPr lang="zh-CN" altLang="en-US" sz="1600" dirty="0">
                <a:latin typeface="苹方 常规" panose="020B0300000000000000" pitchFamily="34" charset="-122"/>
                <a:ea typeface="苹方 常规" panose="020B0300000000000000" pitchFamily="34" charset="-122"/>
              </a:rPr>
              <a:t>Right away: clean, calm, and not tight.</a:t>
            </a:r>
          </a:p>
          <a:p>
            <a:pPr>
              <a:lnSpc>
                <a:spcPct val="150000"/>
              </a:lnSpc>
              <a:spcBef>
                <a:spcPts val="1200"/>
              </a:spcBef>
            </a:pPr>
            <a:r>
              <a:rPr lang="zh-CN" altLang="en-US" sz="1600" dirty="0">
                <a:latin typeface="苹方 常规" panose="020B0300000000000000" pitchFamily="34" charset="-122"/>
                <a:ea typeface="苹方 常规" panose="020B0300000000000000" pitchFamily="34" charset="-122"/>
              </a:rPr>
              <a:t>With makeup: base spreads easier and catches less.</a:t>
            </a:r>
          </a:p>
          <a:p>
            <a:pPr>
              <a:lnSpc>
                <a:spcPct val="150000"/>
              </a:lnSpc>
              <a:spcBef>
                <a:spcPts val="1200"/>
              </a:spcBef>
            </a:pPr>
            <a:r>
              <a:rPr lang="zh-CN" altLang="en-US" sz="1600" dirty="0">
                <a:latin typeface="苹方 常规" panose="020B0300000000000000" pitchFamily="34" charset="-122"/>
                <a:ea typeface="苹方 常规" panose="020B0300000000000000" pitchFamily="34" charset="-122"/>
              </a:rPr>
              <a:t>Over 2-4 weeks: skin feels more consistent and predictable.</a:t>
            </a:r>
          </a:p>
        </p:txBody>
      </p:sp>
      <p:sp>
        <p:nvSpPr>
          <p:cNvPr id="74" name="Oval 8">
            <a:extLst>
              <a:ext uri="{FF2B5EF4-FFF2-40B4-BE49-F238E27FC236}">
                <a16:creationId xmlns:a16="http://schemas.microsoft.com/office/drawing/2014/main" id="{D028FD27-F05C-405C-9951-6F112CC3C2D9}"/>
              </a:ext>
            </a:extLst>
          </p:cNvPr>
          <p:cNvSpPr>
            <a:spLocks noGrp="1"/>
          </p:cNvSpPr>
          <p:nvPr/>
        </p:nvSpPr>
        <p:spPr>
          <a:xfrm>
            <a:off x="7859226" y="2150997"/>
            <a:ext cx="126923" cy="126923"/>
          </a:xfrm>
          <a:prstGeom prst="ellipse">
            <a:avLst/>
          </a:prstGeom>
          <a:solidFill>
            <a:srgbClr val="E8631B"/>
          </a:solidFill>
          <a:ln>
            <a:noFill/>
          </a:ln>
          <a:effectLst>
            <a:outerShdw blurRad="12700" dist="635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76" name="Oval 8">
            <a:extLst>
              <a:ext uri="{FF2B5EF4-FFF2-40B4-BE49-F238E27FC236}">
                <a16:creationId xmlns:a16="http://schemas.microsoft.com/office/drawing/2014/main" id="{BE953D95-C946-4075-B995-31D2CF55B6B5}"/>
              </a:ext>
            </a:extLst>
          </p:cNvPr>
          <p:cNvSpPr>
            <a:spLocks noGrp="1"/>
          </p:cNvSpPr>
          <p:nvPr/>
        </p:nvSpPr>
        <p:spPr>
          <a:xfrm>
            <a:off x="7859504" y="3008041"/>
            <a:ext cx="126923" cy="126923"/>
          </a:xfrm>
          <a:prstGeom prst="ellipse">
            <a:avLst/>
          </a:prstGeom>
          <a:solidFill>
            <a:srgbClr val="E8631B"/>
          </a:solidFill>
          <a:ln>
            <a:noFill/>
          </a:ln>
          <a:effectLst>
            <a:outerShdw blurRad="12700" dist="635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77" name="Oval 8">
            <a:extLst>
              <a:ext uri="{FF2B5EF4-FFF2-40B4-BE49-F238E27FC236}">
                <a16:creationId xmlns:a16="http://schemas.microsoft.com/office/drawing/2014/main" id="{04BB3A31-C14F-4718-9B15-B33647DA1D04}"/>
              </a:ext>
            </a:extLst>
          </p:cNvPr>
          <p:cNvSpPr>
            <a:spLocks noGrp="1"/>
          </p:cNvSpPr>
          <p:nvPr/>
        </p:nvSpPr>
        <p:spPr>
          <a:xfrm>
            <a:off x="7859226" y="3910016"/>
            <a:ext cx="126923" cy="126923"/>
          </a:xfrm>
          <a:prstGeom prst="ellipse">
            <a:avLst/>
          </a:prstGeom>
          <a:solidFill>
            <a:srgbClr val="E8631B"/>
          </a:solidFill>
          <a:ln>
            <a:noFill/>
          </a:ln>
          <a:effectLst>
            <a:outerShdw blurRad="12700" dist="635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80" name="TextBox 14">
            <a:extLst>
              <a:ext uri="{FF2B5EF4-FFF2-40B4-BE49-F238E27FC236}">
                <a16:creationId xmlns:a16="http://schemas.microsoft.com/office/drawing/2014/main" id="{91677FC0-FA16-44A1-9EA1-E236932969CF}"/>
              </a:ext>
            </a:extLst>
          </p:cNvPr>
          <p:cNvSpPr>
            <a:spLocks noGrp="1"/>
          </p:cNvSpPr>
          <p:nvPr/>
        </p:nvSpPr>
        <p:spPr>
          <a:xfrm>
            <a:off x="7751544" y="5177554"/>
            <a:ext cx="3577278" cy="982961"/>
          </a:xfrm>
          <a:prstGeom prst="rect">
            <a:avLst/>
          </a:prstGeom>
          <a:noFill/>
        </p:spPr>
        <p:txBody>
          <a:bodyPr wrap="square" lIns="0" tIns="0" rIns="0" bIns="0" anchor="t">
            <a:noAutofit/>
          </a:bodyPr>
          <a:lstStyle/>
          <a:p>
            <a:pPr algn="just">
              <a:lnSpc>
                <a:spcPct val="105000"/>
              </a:lnSpc>
              <a:buNone/>
            </a:pPr>
            <a:r>
              <a:rPr lang="en-US" b="1" i="1" dirty="0">
                <a:solidFill>
                  <a:srgbClr val="2E2722"/>
                </a:solidFill>
                <a:latin typeface="Aptos"/>
                <a:ea typeface="苹方 粗体" panose="020B0600000000000000" pitchFamily="34" charset="-122"/>
                <a:cs typeface="Aptos"/>
              </a:rPr>
              <a:t>Success is not maximum glow; it is comfort, consistency, and a routine you will keep.</a:t>
            </a:r>
            <a:endParaRPr b="1" i="1" dirty="0">
              <a:solidFill>
                <a:srgbClr val="2E2722"/>
              </a:solidFill>
              <a:latin typeface="Aptos"/>
              <a:ea typeface="苹方 粗体" panose="020B0600000000000000" pitchFamily="34" charset="-122"/>
              <a:cs typeface="Aptos"/>
            </a:endParaRPr>
          </a:p>
        </p:txBody>
      </p:sp>
    </p:spTree>
    <p:extLst>
      <p:ext uri="{BB962C8B-B14F-4D97-AF65-F5344CB8AC3E}">
        <p14:creationId xmlns:p14="http://schemas.microsoft.com/office/powerpoint/2010/main" val="4265589619"/>
      </p:ext>
    </p:extLst>
  </p:cSld>
  <p:clrMapOvr>
    <a:masterClrMapping/>
  </p:clrMapOvr>
  <p:transition spd="slow" advClick="0">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4" name="任意多边形: 形状 3">
            <a:extLst>
              <a:ext uri="{FF2B5EF4-FFF2-40B4-BE49-F238E27FC236}">
                <a16:creationId xmlns:a16="http://schemas.microsoft.com/office/drawing/2014/main" id="{7ECC4F6D-522D-40D3-B820-7CBEC766473D}"/>
              </a:ext>
            </a:extLst>
          </p:cNvPr>
          <p:cNvSpPr/>
          <p:nvPr/>
        </p:nvSpPr>
        <p:spPr>
          <a:xfrm>
            <a:off x="2302358" y="435137"/>
            <a:ext cx="410797" cy="410797"/>
          </a:xfrm>
          <a:custGeom>
            <a:avLst/>
            <a:gdLst/>
            <a:ahLst/>
            <a:cxnLst>
              <a:cxn ang="0">
                <a:pos x="wd2" y="hd2"/>
              </a:cxn>
              <a:cxn ang="5400000">
                <a:pos x="wd2" y="hd2"/>
              </a:cxn>
              <a:cxn ang="10800000">
                <a:pos x="wd2" y="hd2"/>
              </a:cxn>
              <a:cxn ang="16200000">
                <a:pos x="wd2" y="hd2"/>
              </a:cxn>
            </a:cxnLst>
            <a:rect l="0" t="0" r="r" b="b"/>
            <a:pathLst>
              <a:path w="21600" h="21600" extrusionOk="0">
                <a:moveTo>
                  <a:pt x="19755" y="6010"/>
                </a:moveTo>
                <a:lnTo>
                  <a:pt x="18630" y="7136"/>
                </a:lnTo>
                <a:lnTo>
                  <a:pt x="14465" y="2970"/>
                </a:lnTo>
                <a:lnTo>
                  <a:pt x="15590" y="1845"/>
                </a:lnTo>
                <a:cubicBezTo>
                  <a:pt x="15590" y="1845"/>
                  <a:pt x="16391" y="982"/>
                  <a:pt x="17673" y="982"/>
                </a:cubicBezTo>
                <a:cubicBezTo>
                  <a:pt x="19300" y="982"/>
                  <a:pt x="20618" y="2300"/>
                  <a:pt x="20618" y="3927"/>
                </a:cubicBezTo>
                <a:cubicBezTo>
                  <a:pt x="20618" y="4741"/>
                  <a:pt x="20288" y="5477"/>
                  <a:pt x="19755" y="6010"/>
                </a:cubicBezTo>
                <a:moveTo>
                  <a:pt x="7364" y="18402"/>
                </a:moveTo>
                <a:lnTo>
                  <a:pt x="7364" y="14727"/>
                </a:lnTo>
                <a:cubicBezTo>
                  <a:pt x="7364" y="14456"/>
                  <a:pt x="7144" y="14236"/>
                  <a:pt x="6873" y="14236"/>
                </a:cubicBezTo>
                <a:lnTo>
                  <a:pt x="3198" y="14236"/>
                </a:lnTo>
                <a:lnTo>
                  <a:pt x="13770" y="3665"/>
                </a:lnTo>
                <a:lnTo>
                  <a:pt x="17935" y="7830"/>
                </a:lnTo>
                <a:cubicBezTo>
                  <a:pt x="17935" y="7830"/>
                  <a:pt x="7364" y="18402"/>
                  <a:pt x="7364" y="18402"/>
                </a:cubicBezTo>
                <a:close/>
                <a:moveTo>
                  <a:pt x="6382" y="19042"/>
                </a:moveTo>
                <a:lnTo>
                  <a:pt x="2945" y="19845"/>
                </a:lnTo>
                <a:lnTo>
                  <a:pt x="2945" y="18655"/>
                </a:lnTo>
                <a:lnTo>
                  <a:pt x="1755" y="18655"/>
                </a:lnTo>
                <a:lnTo>
                  <a:pt x="2558" y="15218"/>
                </a:lnTo>
                <a:lnTo>
                  <a:pt x="6382" y="15218"/>
                </a:lnTo>
                <a:cubicBezTo>
                  <a:pt x="6382" y="15218"/>
                  <a:pt x="6382" y="19042"/>
                  <a:pt x="6382" y="19042"/>
                </a:cubicBezTo>
                <a:close/>
                <a:moveTo>
                  <a:pt x="17673" y="0"/>
                </a:moveTo>
                <a:cubicBezTo>
                  <a:pt x="16588" y="0"/>
                  <a:pt x="15606" y="439"/>
                  <a:pt x="14896" y="1151"/>
                </a:cubicBezTo>
                <a:lnTo>
                  <a:pt x="1641" y="14405"/>
                </a:lnTo>
                <a:lnTo>
                  <a:pt x="0" y="21600"/>
                </a:lnTo>
                <a:lnTo>
                  <a:pt x="7195" y="19959"/>
                </a:lnTo>
                <a:lnTo>
                  <a:pt x="20449" y="6704"/>
                </a:lnTo>
                <a:cubicBezTo>
                  <a:pt x="21160" y="5994"/>
                  <a:pt x="21600" y="5012"/>
                  <a:pt x="21600" y="3927"/>
                </a:cubicBezTo>
                <a:cubicBezTo>
                  <a:pt x="21600" y="1758"/>
                  <a:pt x="19842" y="0"/>
                  <a:pt x="17673" y="0"/>
                </a:cubicBezTo>
              </a:path>
            </a:pathLst>
          </a:custGeom>
          <a:solidFill>
            <a:schemeClr val="accent4"/>
          </a:solidFill>
          <a:ln w="12700">
            <a:miter lim="400000"/>
          </a:ln>
        </p:spPr>
        <p:txBody>
          <a:bodyPr lIns="38100" tIns="38100" rIns="38100" bIns="38100" anchor="ctr"/>
          <a:lstStyle/>
          <a:p>
            <a:endParaRPr sz="1351" dirty="0">
              <a:solidFill>
                <a:srgbClr val="E2641F"/>
              </a:solidFill>
              <a:latin typeface="思源黑体 CN Regular" panose="020B0500000000000000" pitchFamily="34" charset="-122"/>
              <a:ea typeface="思源黑体 CN Regular" panose="020B0500000000000000" pitchFamily="34" charset="-122"/>
            </a:endParaRPr>
          </a:p>
        </p:txBody>
      </p:sp>
      <p:sp>
        <p:nvSpPr>
          <p:cNvPr id="5" name="文本框 4">
            <a:extLst>
              <a:ext uri="{FF2B5EF4-FFF2-40B4-BE49-F238E27FC236}">
                <a16:creationId xmlns:a16="http://schemas.microsoft.com/office/drawing/2014/main" id="{9DC01B64-49FA-4FF3-AC35-43A5847985F9}"/>
              </a:ext>
            </a:extLst>
          </p:cNvPr>
          <p:cNvSpPr txBox="1"/>
          <p:nvPr/>
        </p:nvSpPr>
        <p:spPr>
          <a:xfrm>
            <a:off x="2722320" y="288108"/>
            <a:ext cx="6747360" cy="646331"/>
          </a:xfrm>
          <a:prstGeom prst="rect">
            <a:avLst/>
          </a:prstGeom>
          <a:noFill/>
        </p:spPr>
        <p:txBody>
          <a:bodyPr wrap="none" rtlCol="0">
            <a:spAutoFit/>
          </a:bodyPr>
          <a:lstStyle/>
          <a:p>
            <a:pPr>
              <a:lnSpc>
                <a:spcPct val="90000"/>
              </a:lnSpc>
            </a:pPr>
            <a:r>
              <a:rPr lang="en-US" altLang="zh-CN" sz="4000" spc="300" dirty="0">
                <a:solidFill>
                  <a:srgbClr val="FFF6EC"/>
                </a:solidFill>
                <a:latin typeface="Playfair Display Black" panose="00000A00000000000000" pitchFamily="2" charset="0"/>
              </a:rPr>
              <a:t>The Purpose of Makeup</a:t>
            </a:r>
            <a:endParaRPr lang="en-US" sz="4000" spc="300" dirty="0">
              <a:solidFill>
                <a:srgbClr val="FFF6EC"/>
              </a:solidFill>
              <a:latin typeface="Playfair Display Black" panose="00000A00000000000000" pitchFamily="2" charset="0"/>
              <a:ea typeface="思源黑体 CN Regular" panose="020B0500000000000000" pitchFamily="34" charset="-122"/>
              <a:cs typeface="Montserrat" charset="0"/>
            </a:endParaRPr>
          </a:p>
        </p:txBody>
      </p:sp>
      <p:sp>
        <p:nvSpPr>
          <p:cNvPr id="6" name="文本框 5">
            <a:extLst>
              <a:ext uri="{FF2B5EF4-FFF2-40B4-BE49-F238E27FC236}">
                <a16:creationId xmlns:a16="http://schemas.microsoft.com/office/drawing/2014/main" id="{4BE02424-FBA3-44EC-9FDC-5C1692BA6FF2}"/>
              </a:ext>
            </a:extLst>
          </p:cNvPr>
          <p:cNvSpPr txBox="1"/>
          <p:nvPr/>
        </p:nvSpPr>
        <p:spPr>
          <a:xfrm>
            <a:off x="2784393" y="842861"/>
            <a:ext cx="1699504" cy="230832"/>
          </a:xfrm>
          <a:prstGeom prst="rect">
            <a:avLst/>
          </a:prstGeom>
          <a:noFill/>
        </p:spPr>
        <p:txBody>
          <a:bodyPr wrap="none" rtlCol="0">
            <a:spAutoFit/>
          </a:bodyPr>
          <a:lstStyle/>
          <a:p>
            <a:pPr>
              <a:lnSpc>
                <a:spcPct val="90000"/>
              </a:lnSpc>
            </a:pPr>
            <a:r>
              <a:rPr lang="en-US" sz="1000" spc="6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Why makeup</a:t>
            </a:r>
          </a:p>
        </p:txBody>
      </p:sp>
      <p:sp>
        <p:nvSpPr>
          <p:cNvPr id="7" name="TextBox 28">
            <a:extLst>
              <a:ext uri="{FF2B5EF4-FFF2-40B4-BE49-F238E27FC236}">
                <a16:creationId xmlns:a16="http://schemas.microsoft.com/office/drawing/2014/main" id="{84712A45-1CDE-4B45-B413-7315692C0A7A}"/>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sp>
        <p:nvSpPr>
          <p:cNvPr id="28" name="TextBox 4">
            <a:extLst>
              <a:ext uri="{FF2B5EF4-FFF2-40B4-BE49-F238E27FC236}">
                <a16:creationId xmlns:a16="http://schemas.microsoft.com/office/drawing/2014/main" id="{88E26117-C1D0-4E9E-99C9-E56427E5AA7B}"/>
              </a:ext>
            </a:extLst>
          </p:cNvPr>
          <p:cNvSpPr txBox="1"/>
          <p:nvPr/>
        </p:nvSpPr>
        <p:spPr>
          <a:xfrm>
            <a:off x="1540147" y="5161078"/>
            <a:ext cx="9858081" cy="232564"/>
          </a:xfrm>
          <a:prstGeom prst="rect">
            <a:avLst/>
          </a:prstGeom>
          <a:noFill/>
        </p:spPr>
        <p:txBody>
          <a:bodyPr wrap="square" lIns="0" tIns="0" rIns="0" bIns="0" anchor="t">
            <a:spAutoFit/>
          </a:bodyPr>
          <a:lstStyle/>
          <a:p>
            <a:pPr algn="l">
              <a:lnSpc>
                <a:spcPct val="105000"/>
              </a:lnSpc>
            </a:pPr>
            <a:r>
              <a:rPr sz="1500" b="0" i="0" dirty="0">
                <a:solidFill>
                  <a:srgbClr val="E2641F"/>
                </a:solidFill>
                <a:latin typeface="Aptos"/>
              </a:rPr>
              <a:t>The best routine does three jobs at once: it protects your skin, makes your features pop, and lets you get on with your day.</a:t>
            </a:r>
          </a:p>
        </p:txBody>
      </p:sp>
      <p:grpSp>
        <p:nvGrpSpPr>
          <p:cNvPr id="48" name="组合 47">
            <a:extLst>
              <a:ext uri="{FF2B5EF4-FFF2-40B4-BE49-F238E27FC236}">
                <a16:creationId xmlns:a16="http://schemas.microsoft.com/office/drawing/2014/main" id="{566E21CF-7523-466A-87E4-1DB95D6254EB}"/>
              </a:ext>
            </a:extLst>
          </p:cNvPr>
          <p:cNvGrpSpPr/>
          <p:nvPr/>
        </p:nvGrpSpPr>
        <p:grpSpPr>
          <a:xfrm>
            <a:off x="897210" y="1489192"/>
            <a:ext cx="10501018" cy="3599252"/>
            <a:chOff x="1101998" y="1948481"/>
            <a:chExt cx="10501018" cy="3599252"/>
          </a:xfrm>
        </p:grpSpPr>
        <p:sp>
          <p:nvSpPr>
            <p:cNvPr id="31" name="矩形: 圆角 30">
              <a:extLst>
                <a:ext uri="{FF2B5EF4-FFF2-40B4-BE49-F238E27FC236}">
                  <a16:creationId xmlns:a16="http://schemas.microsoft.com/office/drawing/2014/main" id="{875001BE-B2F1-4EF3-8A3F-627976035163}"/>
                </a:ext>
              </a:extLst>
            </p:cNvPr>
            <p:cNvSpPr/>
            <p:nvPr/>
          </p:nvSpPr>
          <p:spPr>
            <a:xfrm>
              <a:off x="3797448" y="1948482"/>
              <a:ext cx="2414671" cy="3599249"/>
            </a:xfrm>
            <a:prstGeom prst="roundRect">
              <a:avLst>
                <a:gd name="adj" fmla="val 10722"/>
              </a:avLst>
            </a:prstGeom>
            <a:solidFill>
              <a:schemeClr val="bg1">
                <a:alpha val="1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圆角 33">
              <a:extLst>
                <a:ext uri="{FF2B5EF4-FFF2-40B4-BE49-F238E27FC236}">
                  <a16:creationId xmlns:a16="http://schemas.microsoft.com/office/drawing/2014/main" id="{DC436A3F-FA38-44AA-8AFB-D72F26A74359}"/>
                </a:ext>
              </a:extLst>
            </p:cNvPr>
            <p:cNvSpPr/>
            <p:nvPr/>
          </p:nvSpPr>
          <p:spPr>
            <a:xfrm>
              <a:off x="6492897" y="1948484"/>
              <a:ext cx="2414671" cy="3599249"/>
            </a:xfrm>
            <a:prstGeom prst="roundRect">
              <a:avLst>
                <a:gd name="adj" fmla="val 10722"/>
              </a:avLst>
            </a:prstGeom>
            <a:solidFill>
              <a:schemeClr val="bg1">
                <a:alpha val="1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 name="矩形: 圆角 34">
              <a:extLst>
                <a:ext uri="{FF2B5EF4-FFF2-40B4-BE49-F238E27FC236}">
                  <a16:creationId xmlns:a16="http://schemas.microsoft.com/office/drawing/2014/main" id="{40B1463F-138A-43EA-96AD-32F16A1442C2}"/>
                </a:ext>
              </a:extLst>
            </p:cNvPr>
            <p:cNvSpPr/>
            <p:nvPr/>
          </p:nvSpPr>
          <p:spPr>
            <a:xfrm>
              <a:off x="9188345" y="1948481"/>
              <a:ext cx="2414671" cy="3599249"/>
            </a:xfrm>
            <a:prstGeom prst="roundRect">
              <a:avLst>
                <a:gd name="adj" fmla="val 10722"/>
              </a:avLst>
            </a:prstGeom>
            <a:solidFill>
              <a:schemeClr val="bg1">
                <a:alpha val="1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圆角 35">
              <a:extLst>
                <a:ext uri="{FF2B5EF4-FFF2-40B4-BE49-F238E27FC236}">
                  <a16:creationId xmlns:a16="http://schemas.microsoft.com/office/drawing/2014/main" id="{8A2DAEA7-4948-445A-B922-0C2ABA07E621}"/>
                </a:ext>
              </a:extLst>
            </p:cNvPr>
            <p:cNvSpPr/>
            <p:nvPr/>
          </p:nvSpPr>
          <p:spPr>
            <a:xfrm>
              <a:off x="1101998" y="1948481"/>
              <a:ext cx="2414671" cy="3599249"/>
            </a:xfrm>
            <a:prstGeom prst="roundRect">
              <a:avLst>
                <a:gd name="adj" fmla="val 10722"/>
              </a:avLst>
            </a:prstGeom>
            <a:solidFill>
              <a:schemeClr val="bg1">
                <a:alpha val="1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a:extLst>
                <a:ext uri="{FF2B5EF4-FFF2-40B4-BE49-F238E27FC236}">
                  <a16:creationId xmlns:a16="http://schemas.microsoft.com/office/drawing/2014/main" id="{2A9C2A3D-1083-49F9-B602-C63200EE6863}"/>
                </a:ext>
              </a:extLst>
            </p:cNvPr>
            <p:cNvSpPr txBox="1"/>
            <p:nvPr/>
          </p:nvSpPr>
          <p:spPr>
            <a:xfrm>
              <a:off x="1101998" y="4403670"/>
              <a:ext cx="2414671" cy="369332"/>
            </a:xfrm>
            <a:prstGeom prst="rect">
              <a:avLst/>
            </a:prstGeom>
            <a:noFill/>
          </p:spPr>
          <p:txBody>
            <a:bodyPr wrap="square" rtlCol="0">
              <a:spAutoFit/>
            </a:bodyPr>
            <a:lstStyle>
              <a:defPPr>
                <a:defRPr lang="zh-CN"/>
              </a:defPPr>
              <a:lvl1pPr>
                <a:defRPr sz="2000" b="1">
                  <a:solidFill>
                    <a:srgbClr val="2E2722"/>
                  </a:solidFill>
                  <a:latin typeface="Nunito" panose="02000503030000020003" pitchFamily="2" charset="0"/>
                  <a:ea typeface="微软雅黑" panose="020B0503020204020204" pitchFamily="34" charset="-122"/>
                </a:defRPr>
              </a:lvl1pPr>
            </a:lstStyle>
            <a:p>
              <a:pPr algn="ctr"/>
              <a:r>
                <a:rPr lang="en-US" altLang="zh-CN" sz="1800" dirty="0">
                  <a:solidFill>
                    <a:schemeClr val="bg1"/>
                  </a:solidFill>
                </a:rPr>
                <a:t>Cover, Protect</a:t>
              </a:r>
              <a:endParaRPr lang="zh-CN" altLang="en-US" sz="1800" dirty="0">
                <a:solidFill>
                  <a:schemeClr val="bg1"/>
                </a:solidFill>
              </a:endParaRPr>
            </a:p>
          </p:txBody>
        </p:sp>
        <p:sp>
          <p:nvSpPr>
            <p:cNvPr id="25" name="文本框 24">
              <a:extLst>
                <a:ext uri="{FF2B5EF4-FFF2-40B4-BE49-F238E27FC236}">
                  <a16:creationId xmlns:a16="http://schemas.microsoft.com/office/drawing/2014/main" id="{60A9BE9B-1DA6-4D7D-9E69-210E54DD6E5D}"/>
                </a:ext>
              </a:extLst>
            </p:cNvPr>
            <p:cNvSpPr txBox="1"/>
            <p:nvPr/>
          </p:nvSpPr>
          <p:spPr>
            <a:xfrm>
              <a:off x="3797446" y="4403670"/>
              <a:ext cx="2414671" cy="646331"/>
            </a:xfrm>
            <a:prstGeom prst="rect">
              <a:avLst/>
            </a:prstGeom>
            <a:noFill/>
          </p:spPr>
          <p:txBody>
            <a:bodyPr wrap="square" rtlCol="0">
              <a:spAutoFit/>
            </a:bodyPr>
            <a:lstStyle>
              <a:defPPr>
                <a:defRPr lang="zh-CN"/>
              </a:defPPr>
              <a:lvl1pPr algn="ctr">
                <a:defRPr sz="2000" b="1">
                  <a:solidFill>
                    <a:schemeClr val="bg1"/>
                  </a:solidFill>
                  <a:latin typeface="Nunito" panose="02000503030000020003" pitchFamily="2" charset="0"/>
                  <a:ea typeface="微软雅黑" panose="020B0503020204020204" pitchFamily="34" charset="-122"/>
                </a:defRPr>
              </a:lvl1pPr>
            </a:lstStyle>
            <a:p>
              <a:r>
                <a:rPr lang="en-US" altLang="zh-CN" sz="1800" dirty="0"/>
                <a:t>Highlight Your </a:t>
              </a:r>
            </a:p>
            <a:p>
              <a:r>
                <a:rPr lang="en-US" altLang="zh-CN" sz="1800" dirty="0"/>
                <a:t>Best Features</a:t>
              </a:r>
              <a:endParaRPr lang="zh-CN" altLang="en-US" sz="1800" dirty="0"/>
            </a:p>
          </p:txBody>
        </p:sp>
        <p:sp>
          <p:nvSpPr>
            <p:cNvPr id="26" name="文本框 25">
              <a:extLst>
                <a:ext uri="{FF2B5EF4-FFF2-40B4-BE49-F238E27FC236}">
                  <a16:creationId xmlns:a16="http://schemas.microsoft.com/office/drawing/2014/main" id="{87024582-BB43-406C-B5C4-DF0E96835E79}"/>
                </a:ext>
              </a:extLst>
            </p:cNvPr>
            <p:cNvSpPr txBox="1"/>
            <p:nvPr/>
          </p:nvSpPr>
          <p:spPr>
            <a:xfrm>
              <a:off x="6528257" y="4403670"/>
              <a:ext cx="2379312" cy="646331"/>
            </a:xfrm>
            <a:prstGeom prst="rect">
              <a:avLst/>
            </a:prstGeom>
            <a:noFill/>
          </p:spPr>
          <p:txBody>
            <a:bodyPr wrap="square" rtlCol="0">
              <a:spAutoFit/>
            </a:bodyPr>
            <a:lstStyle>
              <a:defPPr>
                <a:defRPr lang="zh-CN"/>
              </a:defPPr>
              <a:lvl1pPr algn="ctr">
                <a:defRPr sz="2000" b="1">
                  <a:solidFill>
                    <a:schemeClr val="bg1"/>
                  </a:solidFill>
                  <a:latin typeface="Nunito" panose="02000503030000020003" pitchFamily="2" charset="0"/>
                  <a:ea typeface="微软雅黑" panose="020B0503020204020204" pitchFamily="34" charset="-122"/>
                </a:defRPr>
              </a:lvl1pPr>
            </a:lstStyle>
            <a:p>
              <a:r>
                <a:rPr lang="en-US" altLang="zh-CN" sz="1800" dirty="0"/>
                <a:t>Feel More </a:t>
              </a:r>
            </a:p>
            <a:p>
              <a:r>
                <a:rPr lang="en-US" altLang="zh-CN" sz="1800" dirty="0"/>
                <a:t>Confident</a:t>
              </a:r>
              <a:endParaRPr lang="zh-CN" altLang="en-US" sz="1800" dirty="0"/>
            </a:p>
          </p:txBody>
        </p:sp>
        <p:sp>
          <p:nvSpPr>
            <p:cNvPr id="27" name="文本框 26">
              <a:extLst>
                <a:ext uri="{FF2B5EF4-FFF2-40B4-BE49-F238E27FC236}">
                  <a16:creationId xmlns:a16="http://schemas.microsoft.com/office/drawing/2014/main" id="{21BEB9E1-DF21-463C-A4EA-2C9F6EC442A3}"/>
                </a:ext>
              </a:extLst>
            </p:cNvPr>
            <p:cNvSpPr txBox="1"/>
            <p:nvPr/>
          </p:nvSpPr>
          <p:spPr>
            <a:xfrm>
              <a:off x="9212368" y="4403670"/>
              <a:ext cx="2390648" cy="923330"/>
            </a:xfrm>
            <a:prstGeom prst="rect">
              <a:avLst/>
            </a:prstGeom>
            <a:noFill/>
          </p:spPr>
          <p:txBody>
            <a:bodyPr wrap="square" rtlCol="0">
              <a:spAutoFit/>
            </a:bodyPr>
            <a:lstStyle>
              <a:defPPr>
                <a:defRPr lang="zh-CN"/>
              </a:defPPr>
              <a:lvl1pPr algn="ctr">
                <a:defRPr sz="2000" b="1">
                  <a:solidFill>
                    <a:schemeClr val="bg1"/>
                  </a:solidFill>
                  <a:latin typeface="Nunito" panose="02000503030000020003" pitchFamily="2" charset="0"/>
                  <a:ea typeface="微软雅黑" panose="020B0503020204020204" pitchFamily="34" charset="-122"/>
                </a:defRPr>
              </a:lvl1pPr>
            </a:lstStyle>
            <a:p>
              <a:r>
                <a:rPr lang="en-US" altLang="zh-CN" sz="1800" dirty="0"/>
                <a:t>Create a Polished, </a:t>
              </a:r>
            </a:p>
            <a:p>
              <a:r>
                <a:rPr lang="en-US" altLang="zh-CN" sz="1800" dirty="0"/>
                <a:t>Comfortable </a:t>
              </a:r>
            </a:p>
            <a:p>
              <a:r>
                <a:rPr lang="en-US" altLang="zh-CN" sz="1800" dirty="0"/>
                <a:t>Impression</a:t>
              </a:r>
              <a:endParaRPr lang="zh-CN" altLang="en-US" sz="1800" dirty="0"/>
            </a:p>
          </p:txBody>
        </p:sp>
        <p:pic>
          <p:nvPicPr>
            <p:cNvPr id="33" name="图片 32">
              <a:extLst>
                <a:ext uri="{FF2B5EF4-FFF2-40B4-BE49-F238E27FC236}">
                  <a16:creationId xmlns:a16="http://schemas.microsoft.com/office/drawing/2014/main" id="{AD8B6A3B-0CD4-4BC7-A23B-1B82E842234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81237" y="2021118"/>
              <a:ext cx="2242242" cy="2242242"/>
            </a:xfrm>
            <a:prstGeom prst="rect">
              <a:avLst/>
            </a:prstGeom>
          </p:spPr>
        </p:pic>
        <p:pic>
          <p:nvPicPr>
            <p:cNvPr id="41" name="图片 40">
              <a:extLst>
                <a:ext uri="{FF2B5EF4-FFF2-40B4-BE49-F238E27FC236}">
                  <a16:creationId xmlns:a16="http://schemas.microsoft.com/office/drawing/2014/main" id="{DD9C4BA6-EB48-4074-9FC4-70628B81F56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76226" y="2047520"/>
              <a:ext cx="2257112" cy="2257112"/>
            </a:xfrm>
            <a:prstGeom prst="rect">
              <a:avLst/>
            </a:prstGeom>
          </p:spPr>
        </p:pic>
        <p:pic>
          <p:nvPicPr>
            <p:cNvPr id="43" name="图片 42">
              <a:extLst>
                <a:ext uri="{FF2B5EF4-FFF2-40B4-BE49-F238E27FC236}">
                  <a16:creationId xmlns:a16="http://schemas.microsoft.com/office/drawing/2014/main" id="{400632BD-5BAE-4EFD-AA4D-BB4E9DB480A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71676" y="2090818"/>
              <a:ext cx="2257112" cy="2257112"/>
            </a:xfrm>
            <a:prstGeom prst="rect">
              <a:avLst/>
            </a:prstGeom>
          </p:spPr>
        </p:pic>
        <p:pic>
          <p:nvPicPr>
            <p:cNvPr id="47" name="图片 46">
              <a:extLst>
                <a:ext uri="{FF2B5EF4-FFF2-40B4-BE49-F238E27FC236}">
                  <a16:creationId xmlns:a16="http://schemas.microsoft.com/office/drawing/2014/main" id="{8EDF333D-3839-45E1-BBAA-65552EFD70D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267124" y="2090818"/>
              <a:ext cx="2257112" cy="2257112"/>
            </a:xfrm>
            <a:prstGeom prst="rect">
              <a:avLst/>
            </a:prstGeom>
          </p:spPr>
        </p:pic>
      </p:grpSp>
      <p:grpSp>
        <p:nvGrpSpPr>
          <p:cNvPr id="49" name="组合 48">
            <a:extLst>
              <a:ext uri="{FF2B5EF4-FFF2-40B4-BE49-F238E27FC236}">
                <a16:creationId xmlns:a16="http://schemas.microsoft.com/office/drawing/2014/main" id="{78A2A886-57AA-462C-A0AF-7A173F97C10A}"/>
              </a:ext>
            </a:extLst>
          </p:cNvPr>
          <p:cNvGrpSpPr/>
          <p:nvPr/>
        </p:nvGrpSpPr>
        <p:grpSpPr>
          <a:xfrm>
            <a:off x="182669" y="164290"/>
            <a:ext cx="1693855" cy="272205"/>
            <a:chOff x="182669" y="164290"/>
            <a:chExt cx="1693855" cy="272205"/>
          </a:xfrm>
        </p:grpSpPr>
        <p:sp>
          <p:nvSpPr>
            <p:cNvPr id="50" name="TextBox 2">
              <a:extLst>
                <a:ext uri="{FF2B5EF4-FFF2-40B4-BE49-F238E27FC236}">
                  <a16:creationId xmlns:a16="http://schemas.microsoft.com/office/drawing/2014/main" id="{9C897BCA-DB50-4739-8657-B6448C780632}"/>
                </a:ext>
              </a:extLst>
            </p:cNvPr>
            <p:cNvSpPr txBox="1"/>
            <p:nvPr/>
          </p:nvSpPr>
          <p:spPr>
            <a:xfrm>
              <a:off x="182669" y="164290"/>
              <a:ext cx="1644885"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01 / WHY MAKEUP</a:t>
              </a:r>
              <a:endParaRPr sz="1400" i="0" dirty="0">
                <a:solidFill>
                  <a:schemeClr val="bg1"/>
                </a:solidFill>
                <a:latin typeface="Nunito" panose="02000503030000020003" pitchFamily="2" charset="0"/>
                <a:ea typeface="Calibri"/>
              </a:endParaRPr>
            </a:p>
          </p:txBody>
        </p:sp>
        <p:sp>
          <p:nvSpPr>
            <p:cNvPr id="51" name="Rectangle 4">
              <a:extLst>
                <a:ext uri="{FF2B5EF4-FFF2-40B4-BE49-F238E27FC236}">
                  <a16:creationId xmlns:a16="http://schemas.microsoft.com/office/drawing/2014/main" id="{119A1807-2425-4046-ADA1-6B28ED1D3691}"/>
                </a:ext>
              </a:extLst>
            </p:cNvPr>
            <p:cNvSpPr/>
            <p:nvPr/>
          </p:nvSpPr>
          <p:spPr>
            <a:xfrm>
              <a:off x="230604" y="411095"/>
              <a:ext cx="1645920" cy="25400"/>
            </a:xfrm>
            <a:prstGeom prst="rect">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solidFill>
                  <a:schemeClr val="bg1"/>
                </a:solidFill>
              </a:endParaRPr>
            </a:p>
          </p:txBody>
        </p:sp>
      </p:grpSp>
    </p:spTree>
    <p:extLst>
      <p:ext uri="{BB962C8B-B14F-4D97-AF65-F5344CB8AC3E}">
        <p14:creationId xmlns:p14="http://schemas.microsoft.com/office/powerpoint/2010/main" val="3594850111"/>
      </p:ext>
    </p:extLst>
  </p:cSld>
  <p:clrMapOvr>
    <a:masterClrMapping/>
  </p:clrMapOvr>
  <p:transition spd="slow" advClick="0">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EAFC0119-3FEF-43A3-ADED-397B623545C5}"/>
              </a:ext>
            </a:extLst>
          </p:cNvPr>
          <p:cNvPicPr>
            <a:picLocks noChangeAspect="1"/>
          </p:cNvPicPr>
          <p:nvPr/>
        </p:nvPicPr>
        <p:blipFill rotWithShape="1">
          <a:blip r:embed="rId3" cstate="email">
            <a:alphaModFix amt="50000"/>
            <a:extLst>
              <a:ext uri="{28A0092B-C50C-407E-A947-70E740481C1C}">
                <a14:useLocalDpi xmlns:a14="http://schemas.microsoft.com/office/drawing/2010/main"/>
              </a:ext>
            </a:extLst>
          </a:blip>
          <a:srcRect/>
          <a:stretch/>
        </p:blipFill>
        <p:spPr>
          <a:xfrm>
            <a:off x="0" y="0"/>
            <a:ext cx="12211192" cy="6858000"/>
          </a:xfrm>
          <a:prstGeom prst="rect">
            <a:avLst/>
          </a:prstGeom>
        </p:spPr>
      </p:pic>
      <p:sp>
        <p:nvSpPr>
          <p:cNvPr id="8" name="L 形 7"/>
          <p:cNvSpPr/>
          <p:nvPr/>
        </p:nvSpPr>
        <p:spPr>
          <a:xfrm flipV="1">
            <a:off x="1332994" y="2232781"/>
            <a:ext cx="411574" cy="411574"/>
          </a:xfrm>
          <a:prstGeom prst="corner">
            <a:avLst>
              <a:gd name="adj1" fmla="val 12625"/>
              <a:gd name="adj2" fmla="val 12633"/>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淘宝网chenying0907出品 6"/>
          <p:cNvSpPr txBox="1"/>
          <p:nvPr/>
        </p:nvSpPr>
        <p:spPr>
          <a:xfrm>
            <a:off x="1456252" y="2342206"/>
            <a:ext cx="2443682" cy="707886"/>
          </a:xfrm>
          <a:prstGeom prst="rect">
            <a:avLst/>
          </a:prstGeom>
          <a:solidFill>
            <a:srgbClr val="FFF6EC">
              <a:alpha val="40000"/>
            </a:srgbClr>
          </a:solidFill>
          <a:ln>
            <a:noFill/>
          </a:ln>
        </p:spPr>
        <p:txBody>
          <a:bodyPr wrap="none" rtlCol="0">
            <a:spAutoFit/>
          </a:bodyPr>
          <a:lstStyle>
            <a:defPPr>
              <a:defRPr lang="zh-CN"/>
            </a:defPPr>
            <a:lvl1pPr>
              <a:defRPr sz="2800" b="1">
                <a:solidFill>
                  <a:srgbClr val="6E6C79"/>
                </a:solidFill>
              </a:defRPr>
            </a:lvl1pPr>
          </a:lstStyle>
          <a:p>
            <a:r>
              <a:rPr lang="en-US" altLang="zh-CN" sz="4000" dirty="0">
                <a:solidFill>
                  <a:srgbClr val="F4B860"/>
                </a:solidFill>
              </a:rPr>
              <a:t>PART TWO</a:t>
            </a:r>
            <a:endParaRPr lang="zh-CN" altLang="en-US" sz="4000" dirty="0">
              <a:solidFill>
                <a:srgbClr val="F4B860"/>
              </a:solidFill>
            </a:endParaRPr>
          </a:p>
        </p:txBody>
      </p:sp>
      <p:sp>
        <p:nvSpPr>
          <p:cNvPr id="10" name="淘宝网chenying0907出品 7"/>
          <p:cNvSpPr txBox="1"/>
          <p:nvPr/>
        </p:nvSpPr>
        <p:spPr>
          <a:xfrm>
            <a:off x="1324457" y="3255508"/>
            <a:ext cx="6346609" cy="1015663"/>
          </a:xfrm>
          <a:prstGeom prst="rect">
            <a:avLst/>
          </a:prstGeom>
          <a:noFill/>
          <a:ln>
            <a:noFill/>
          </a:ln>
          <a:effectLst>
            <a:outerShdw blurRad="50800" dist="38100" dir="5400000" algn="t" rotWithShape="0">
              <a:prstClr val="black">
                <a:alpha val="40000"/>
              </a:prstClr>
            </a:outerShdw>
          </a:effectLst>
        </p:spPr>
        <p:txBody>
          <a:bodyPr wrap="none" rtlCol="0">
            <a:spAutoFit/>
          </a:bodyPr>
          <a:lstStyle>
            <a:defPPr>
              <a:defRPr lang="zh-CN"/>
            </a:defPPr>
            <a:lvl1pPr>
              <a:defRPr sz="2800" b="1">
                <a:solidFill>
                  <a:srgbClr val="6E6C79"/>
                </a:solidFill>
              </a:defRPr>
            </a:lvl1pPr>
          </a:lstStyle>
          <a:p>
            <a:pPr lvl="0">
              <a:spcBef>
                <a:spcPct val="0"/>
              </a:spcBef>
            </a:pPr>
            <a:r>
              <a:rPr lang="en-US" altLang="zh-CN" sz="6000" spc="800" dirty="0">
                <a:solidFill>
                  <a:schemeClr val="bg1"/>
                </a:solidFill>
                <a:latin typeface="Playfair Display Black" panose="00000A00000000000000" pitchFamily="2" charset="0"/>
                <a:ea typeface="微软雅黑" panose="020B0503020204020204" pitchFamily="34" charset="-122"/>
              </a:rPr>
              <a:t>SKIN + LOOK</a:t>
            </a:r>
            <a:endParaRPr lang="zh-CN" altLang="en-US" sz="6000" spc="800" dirty="0">
              <a:solidFill>
                <a:schemeClr val="bg1"/>
              </a:solidFill>
              <a:latin typeface="Playfair Display Black" panose="00000A00000000000000" pitchFamily="2" charset="0"/>
              <a:ea typeface="微软雅黑" panose="020B0503020204020204" pitchFamily="34" charset="-122"/>
            </a:endParaRPr>
          </a:p>
        </p:txBody>
      </p:sp>
      <p:sp>
        <p:nvSpPr>
          <p:cNvPr id="11" name="淘宝网chenying0907出品 8"/>
          <p:cNvSpPr/>
          <p:nvPr/>
        </p:nvSpPr>
        <p:spPr>
          <a:xfrm rot="2664103">
            <a:off x="5797964" y="1958957"/>
            <a:ext cx="481694" cy="415254"/>
          </a:xfrm>
          <a:custGeom>
            <a:avLst/>
            <a:gdLst>
              <a:gd name="connsiteX0" fmla="*/ 719137 w 1438275"/>
              <a:gd name="connsiteY0" fmla="*/ 316102 h 1239892"/>
              <a:gd name="connsiteX1" fmla="*/ 269137 w 1438275"/>
              <a:gd name="connsiteY1" fmla="*/ 1072102 h 1239892"/>
              <a:gd name="connsiteX2" fmla="*/ 1169137 w 1438275"/>
              <a:gd name="connsiteY2" fmla="*/ 1072102 h 1239892"/>
              <a:gd name="connsiteX3" fmla="*/ 719138 w 1438275"/>
              <a:gd name="connsiteY3" fmla="*/ 0 h 1239892"/>
              <a:gd name="connsiteX4" fmla="*/ 1438275 w 1438275"/>
              <a:gd name="connsiteY4" fmla="*/ 1239892 h 1239892"/>
              <a:gd name="connsiteX5" fmla="*/ 0 w 1438275"/>
              <a:gd name="connsiteY5" fmla="*/ 1239892 h 123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8275" h="1239892">
                <a:moveTo>
                  <a:pt x="719137" y="316102"/>
                </a:moveTo>
                <a:lnTo>
                  <a:pt x="269137" y="1072102"/>
                </a:lnTo>
                <a:lnTo>
                  <a:pt x="1169137" y="1072102"/>
                </a:lnTo>
                <a:close/>
                <a:moveTo>
                  <a:pt x="719138" y="0"/>
                </a:moveTo>
                <a:lnTo>
                  <a:pt x="1438275" y="1239892"/>
                </a:lnTo>
                <a:lnTo>
                  <a:pt x="0" y="1239892"/>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淘宝网chenying0907出品 9"/>
          <p:cNvSpPr/>
          <p:nvPr/>
        </p:nvSpPr>
        <p:spPr>
          <a:xfrm rot="20599068">
            <a:off x="4634144" y="2074110"/>
            <a:ext cx="316047" cy="272455"/>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淘宝网chenying0907出品 10"/>
          <p:cNvSpPr/>
          <p:nvPr/>
        </p:nvSpPr>
        <p:spPr>
          <a:xfrm rot="659763">
            <a:off x="6556641" y="2178244"/>
            <a:ext cx="708056" cy="610393"/>
          </a:xfrm>
          <a:custGeom>
            <a:avLst/>
            <a:gdLst>
              <a:gd name="connsiteX0" fmla="*/ 719137 w 1438275"/>
              <a:gd name="connsiteY0" fmla="*/ 316102 h 1239892"/>
              <a:gd name="connsiteX1" fmla="*/ 269137 w 1438275"/>
              <a:gd name="connsiteY1" fmla="*/ 1072102 h 1239892"/>
              <a:gd name="connsiteX2" fmla="*/ 1169137 w 1438275"/>
              <a:gd name="connsiteY2" fmla="*/ 1072102 h 1239892"/>
              <a:gd name="connsiteX3" fmla="*/ 719138 w 1438275"/>
              <a:gd name="connsiteY3" fmla="*/ 0 h 1239892"/>
              <a:gd name="connsiteX4" fmla="*/ 1438275 w 1438275"/>
              <a:gd name="connsiteY4" fmla="*/ 1239892 h 1239892"/>
              <a:gd name="connsiteX5" fmla="*/ 0 w 1438275"/>
              <a:gd name="connsiteY5" fmla="*/ 1239892 h 123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8275" h="1239892">
                <a:moveTo>
                  <a:pt x="719137" y="316102"/>
                </a:moveTo>
                <a:lnTo>
                  <a:pt x="269137" y="1072102"/>
                </a:lnTo>
                <a:lnTo>
                  <a:pt x="1169137" y="1072102"/>
                </a:lnTo>
                <a:close/>
                <a:moveTo>
                  <a:pt x="719138" y="0"/>
                </a:moveTo>
                <a:lnTo>
                  <a:pt x="1438275" y="1239892"/>
                </a:lnTo>
                <a:lnTo>
                  <a:pt x="0" y="1239892"/>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淘宝网chenying0907出品 11"/>
          <p:cNvSpPr/>
          <p:nvPr/>
        </p:nvSpPr>
        <p:spPr>
          <a:xfrm rot="2525770">
            <a:off x="5333120" y="2392614"/>
            <a:ext cx="210715" cy="181651"/>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淘宝网chenying0907出品 13"/>
          <p:cNvCxnSpPr>
            <a:cxnSpLocks/>
          </p:cNvCxnSpPr>
          <p:nvPr/>
        </p:nvCxnSpPr>
        <p:spPr>
          <a:xfrm>
            <a:off x="1344919" y="3165212"/>
            <a:ext cx="7504677"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淘宝网chenying0907出品 18"/>
          <p:cNvCxnSpPr/>
          <p:nvPr/>
        </p:nvCxnSpPr>
        <p:spPr>
          <a:xfrm flipH="1">
            <a:off x="5866419" y="108545"/>
            <a:ext cx="2046865" cy="130141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淘宝网chenying0907出品 19"/>
          <p:cNvCxnSpPr/>
          <p:nvPr/>
        </p:nvCxnSpPr>
        <p:spPr>
          <a:xfrm flipH="1">
            <a:off x="6305333" y="875471"/>
            <a:ext cx="858335" cy="545737"/>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淘宝网chenying0907出品 20"/>
          <p:cNvCxnSpPr/>
          <p:nvPr/>
        </p:nvCxnSpPr>
        <p:spPr>
          <a:xfrm flipH="1">
            <a:off x="275874" y="4740352"/>
            <a:ext cx="2558999" cy="16270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淘宝网chenying0907出品 21"/>
          <p:cNvCxnSpPr/>
          <p:nvPr/>
        </p:nvCxnSpPr>
        <p:spPr>
          <a:xfrm flipH="1">
            <a:off x="1592777" y="5227891"/>
            <a:ext cx="1335868" cy="849357"/>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4-Point Star 3">
            <a:extLst>
              <a:ext uri="{FF2B5EF4-FFF2-40B4-BE49-F238E27FC236}">
                <a16:creationId xmlns:a16="http://schemas.microsoft.com/office/drawing/2014/main" id="{07AC84A6-D119-4143-9610-EDB719CEB04A}"/>
              </a:ext>
            </a:extLst>
          </p:cNvPr>
          <p:cNvSpPr/>
          <p:nvPr/>
        </p:nvSpPr>
        <p:spPr>
          <a:xfrm>
            <a:off x="1371600" y="914400"/>
            <a:ext cx="182880" cy="182880"/>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4-Point Star 4">
            <a:extLst>
              <a:ext uri="{FF2B5EF4-FFF2-40B4-BE49-F238E27FC236}">
                <a16:creationId xmlns:a16="http://schemas.microsoft.com/office/drawing/2014/main" id="{5D9738E6-C529-49AE-8392-FA056FB2F1C3}"/>
              </a:ext>
            </a:extLst>
          </p:cNvPr>
          <p:cNvSpPr/>
          <p:nvPr/>
        </p:nvSpPr>
        <p:spPr>
          <a:xfrm>
            <a:off x="3200400" y="731520"/>
            <a:ext cx="109728" cy="109728"/>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4-Point Star 5">
            <a:extLst>
              <a:ext uri="{FF2B5EF4-FFF2-40B4-BE49-F238E27FC236}">
                <a16:creationId xmlns:a16="http://schemas.microsoft.com/office/drawing/2014/main" id="{3586B677-B195-462D-9309-2B8589A4FEC5}"/>
              </a:ext>
            </a:extLst>
          </p:cNvPr>
          <p:cNvSpPr/>
          <p:nvPr/>
        </p:nvSpPr>
        <p:spPr>
          <a:xfrm>
            <a:off x="9601200" y="1371600"/>
            <a:ext cx="164592" cy="164592"/>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4-Point Star 6">
            <a:extLst>
              <a:ext uri="{FF2B5EF4-FFF2-40B4-BE49-F238E27FC236}">
                <a16:creationId xmlns:a16="http://schemas.microsoft.com/office/drawing/2014/main" id="{4654330B-BBCE-432D-80B9-738CF11AFBD4}"/>
              </a:ext>
            </a:extLst>
          </p:cNvPr>
          <p:cNvSpPr/>
          <p:nvPr/>
        </p:nvSpPr>
        <p:spPr>
          <a:xfrm>
            <a:off x="10515600" y="457200"/>
            <a:ext cx="91440" cy="91440"/>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4-Point Star 7">
            <a:extLst>
              <a:ext uri="{FF2B5EF4-FFF2-40B4-BE49-F238E27FC236}">
                <a16:creationId xmlns:a16="http://schemas.microsoft.com/office/drawing/2014/main" id="{9526B9E2-BA8B-4BCD-9DBE-99637D58D6F3}"/>
              </a:ext>
            </a:extLst>
          </p:cNvPr>
          <p:cNvSpPr/>
          <p:nvPr/>
        </p:nvSpPr>
        <p:spPr>
          <a:xfrm>
            <a:off x="1828800" y="5486400"/>
            <a:ext cx="137160" cy="137160"/>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4-Point Star 8">
            <a:extLst>
              <a:ext uri="{FF2B5EF4-FFF2-40B4-BE49-F238E27FC236}">
                <a16:creationId xmlns:a16="http://schemas.microsoft.com/office/drawing/2014/main" id="{CF0C8CB0-3D0E-4B10-8BCC-E7F8359D4065}"/>
              </a:ext>
            </a:extLst>
          </p:cNvPr>
          <p:cNvSpPr/>
          <p:nvPr/>
        </p:nvSpPr>
        <p:spPr>
          <a:xfrm>
            <a:off x="8229600" y="5943600"/>
            <a:ext cx="109728" cy="109728"/>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4-Point Star 9">
            <a:extLst>
              <a:ext uri="{FF2B5EF4-FFF2-40B4-BE49-F238E27FC236}">
                <a16:creationId xmlns:a16="http://schemas.microsoft.com/office/drawing/2014/main" id="{9A8E3065-8D71-4FFF-962F-86CCD882E5D2}"/>
              </a:ext>
            </a:extLst>
          </p:cNvPr>
          <p:cNvSpPr/>
          <p:nvPr/>
        </p:nvSpPr>
        <p:spPr>
          <a:xfrm>
            <a:off x="10972800" y="5486400"/>
            <a:ext cx="73152" cy="73152"/>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4-Point Star 10">
            <a:extLst>
              <a:ext uri="{FF2B5EF4-FFF2-40B4-BE49-F238E27FC236}">
                <a16:creationId xmlns:a16="http://schemas.microsoft.com/office/drawing/2014/main" id="{5BF69B5F-2078-4233-96B1-3EDE278938C7}"/>
              </a:ext>
            </a:extLst>
          </p:cNvPr>
          <p:cNvSpPr/>
          <p:nvPr/>
        </p:nvSpPr>
        <p:spPr>
          <a:xfrm>
            <a:off x="4572000" y="6217920"/>
            <a:ext cx="91440" cy="91440"/>
          </a:xfrm>
          <a:prstGeom prst="star4">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L 形 27">
            <a:extLst>
              <a:ext uri="{FF2B5EF4-FFF2-40B4-BE49-F238E27FC236}">
                <a16:creationId xmlns:a16="http://schemas.microsoft.com/office/drawing/2014/main" id="{53543CFA-C186-4859-834C-764EE3C8514D}"/>
              </a:ext>
            </a:extLst>
          </p:cNvPr>
          <p:cNvSpPr/>
          <p:nvPr/>
        </p:nvSpPr>
        <p:spPr>
          <a:xfrm flipV="1">
            <a:off x="1332994" y="2232782"/>
            <a:ext cx="411574" cy="411574"/>
          </a:xfrm>
          <a:prstGeom prst="corner">
            <a:avLst>
              <a:gd name="adj1" fmla="val 12625"/>
              <a:gd name="adj2" fmla="val 12633"/>
            </a:avLst>
          </a:pr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sp>
        <p:nvSpPr>
          <p:cNvPr id="29" name="淘宝网chenying0907出品 8">
            <a:extLst>
              <a:ext uri="{FF2B5EF4-FFF2-40B4-BE49-F238E27FC236}">
                <a16:creationId xmlns:a16="http://schemas.microsoft.com/office/drawing/2014/main" id="{52D091D7-48BD-4E91-BDC5-CAFD983AC1D4}"/>
              </a:ext>
            </a:extLst>
          </p:cNvPr>
          <p:cNvSpPr/>
          <p:nvPr/>
        </p:nvSpPr>
        <p:spPr>
          <a:xfrm rot="2664103">
            <a:off x="5797964" y="1958958"/>
            <a:ext cx="481694" cy="415254"/>
          </a:xfrm>
          <a:custGeom>
            <a:avLst/>
            <a:gdLst>
              <a:gd name="connsiteX0" fmla="*/ 719137 w 1438275"/>
              <a:gd name="connsiteY0" fmla="*/ 316102 h 1239892"/>
              <a:gd name="connsiteX1" fmla="*/ 269137 w 1438275"/>
              <a:gd name="connsiteY1" fmla="*/ 1072102 h 1239892"/>
              <a:gd name="connsiteX2" fmla="*/ 1169137 w 1438275"/>
              <a:gd name="connsiteY2" fmla="*/ 1072102 h 1239892"/>
              <a:gd name="connsiteX3" fmla="*/ 719138 w 1438275"/>
              <a:gd name="connsiteY3" fmla="*/ 0 h 1239892"/>
              <a:gd name="connsiteX4" fmla="*/ 1438275 w 1438275"/>
              <a:gd name="connsiteY4" fmla="*/ 1239892 h 1239892"/>
              <a:gd name="connsiteX5" fmla="*/ 0 w 1438275"/>
              <a:gd name="connsiteY5" fmla="*/ 1239892 h 123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8275" h="1239892">
                <a:moveTo>
                  <a:pt x="719137" y="316102"/>
                </a:moveTo>
                <a:lnTo>
                  <a:pt x="269137" y="1072102"/>
                </a:lnTo>
                <a:lnTo>
                  <a:pt x="1169137" y="1072102"/>
                </a:lnTo>
                <a:close/>
                <a:moveTo>
                  <a:pt x="719138" y="0"/>
                </a:moveTo>
                <a:lnTo>
                  <a:pt x="1438275" y="1239892"/>
                </a:lnTo>
                <a:lnTo>
                  <a:pt x="0" y="1239892"/>
                </a:lnTo>
                <a:close/>
              </a:path>
            </a:pathLst>
          </a:cu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sp>
        <p:nvSpPr>
          <p:cNvPr id="30" name="淘宝网chenying0907出品 9">
            <a:extLst>
              <a:ext uri="{FF2B5EF4-FFF2-40B4-BE49-F238E27FC236}">
                <a16:creationId xmlns:a16="http://schemas.microsoft.com/office/drawing/2014/main" id="{4F229C54-D9C0-4B54-8482-1D1133C1C65A}"/>
              </a:ext>
            </a:extLst>
          </p:cNvPr>
          <p:cNvSpPr/>
          <p:nvPr/>
        </p:nvSpPr>
        <p:spPr>
          <a:xfrm rot="20599068">
            <a:off x="4634144" y="2074111"/>
            <a:ext cx="316047" cy="272455"/>
          </a:xfrm>
          <a:prstGeom prst="triangle">
            <a:avLst/>
          </a:pr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sp>
        <p:nvSpPr>
          <p:cNvPr id="31" name="淘宝网chenying0907出品 10">
            <a:extLst>
              <a:ext uri="{FF2B5EF4-FFF2-40B4-BE49-F238E27FC236}">
                <a16:creationId xmlns:a16="http://schemas.microsoft.com/office/drawing/2014/main" id="{EFDF3582-B983-42F3-BAD0-6BB6840CFB9F}"/>
              </a:ext>
            </a:extLst>
          </p:cNvPr>
          <p:cNvSpPr/>
          <p:nvPr/>
        </p:nvSpPr>
        <p:spPr>
          <a:xfrm rot="659763">
            <a:off x="6556641" y="2178245"/>
            <a:ext cx="708056" cy="610393"/>
          </a:xfrm>
          <a:custGeom>
            <a:avLst/>
            <a:gdLst>
              <a:gd name="connsiteX0" fmla="*/ 719137 w 1438275"/>
              <a:gd name="connsiteY0" fmla="*/ 316102 h 1239892"/>
              <a:gd name="connsiteX1" fmla="*/ 269137 w 1438275"/>
              <a:gd name="connsiteY1" fmla="*/ 1072102 h 1239892"/>
              <a:gd name="connsiteX2" fmla="*/ 1169137 w 1438275"/>
              <a:gd name="connsiteY2" fmla="*/ 1072102 h 1239892"/>
              <a:gd name="connsiteX3" fmla="*/ 719138 w 1438275"/>
              <a:gd name="connsiteY3" fmla="*/ 0 h 1239892"/>
              <a:gd name="connsiteX4" fmla="*/ 1438275 w 1438275"/>
              <a:gd name="connsiteY4" fmla="*/ 1239892 h 1239892"/>
              <a:gd name="connsiteX5" fmla="*/ 0 w 1438275"/>
              <a:gd name="connsiteY5" fmla="*/ 1239892 h 123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8275" h="1239892">
                <a:moveTo>
                  <a:pt x="719137" y="316102"/>
                </a:moveTo>
                <a:lnTo>
                  <a:pt x="269137" y="1072102"/>
                </a:lnTo>
                <a:lnTo>
                  <a:pt x="1169137" y="1072102"/>
                </a:lnTo>
                <a:close/>
                <a:moveTo>
                  <a:pt x="719138" y="0"/>
                </a:moveTo>
                <a:lnTo>
                  <a:pt x="1438275" y="1239892"/>
                </a:lnTo>
                <a:lnTo>
                  <a:pt x="0" y="1239892"/>
                </a:lnTo>
                <a:close/>
              </a:path>
            </a:pathLst>
          </a:cu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sp>
        <p:nvSpPr>
          <p:cNvPr id="32" name="淘宝网chenying0907出品 11">
            <a:extLst>
              <a:ext uri="{FF2B5EF4-FFF2-40B4-BE49-F238E27FC236}">
                <a16:creationId xmlns:a16="http://schemas.microsoft.com/office/drawing/2014/main" id="{21CDE49A-1BDA-4CD5-9314-C1A912352861}"/>
              </a:ext>
            </a:extLst>
          </p:cNvPr>
          <p:cNvSpPr/>
          <p:nvPr/>
        </p:nvSpPr>
        <p:spPr>
          <a:xfrm rot="2525770">
            <a:off x="5333120" y="2392615"/>
            <a:ext cx="210715" cy="181651"/>
          </a:xfrm>
          <a:prstGeom prst="triangle">
            <a:avLst/>
          </a:prstGeom>
          <a:solidFill>
            <a:srgbClr val="FFF6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4B860"/>
              </a:solidFill>
            </a:endParaRPr>
          </a:p>
        </p:txBody>
      </p:sp>
      <p:cxnSp>
        <p:nvCxnSpPr>
          <p:cNvPr id="33" name="淘宝网chenying0907出品 13">
            <a:extLst>
              <a:ext uri="{FF2B5EF4-FFF2-40B4-BE49-F238E27FC236}">
                <a16:creationId xmlns:a16="http://schemas.microsoft.com/office/drawing/2014/main" id="{0A5302CA-515D-466D-BC3A-FF219419C00F}"/>
              </a:ext>
            </a:extLst>
          </p:cNvPr>
          <p:cNvCxnSpPr>
            <a:cxnSpLocks/>
          </p:cNvCxnSpPr>
          <p:nvPr/>
        </p:nvCxnSpPr>
        <p:spPr>
          <a:xfrm>
            <a:off x="1344919" y="3165207"/>
            <a:ext cx="7504677"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淘宝网chenying0907出品 18">
            <a:extLst>
              <a:ext uri="{FF2B5EF4-FFF2-40B4-BE49-F238E27FC236}">
                <a16:creationId xmlns:a16="http://schemas.microsoft.com/office/drawing/2014/main" id="{17B06EE7-B807-4608-AFD9-E5D1B993E848}"/>
              </a:ext>
            </a:extLst>
          </p:cNvPr>
          <p:cNvCxnSpPr/>
          <p:nvPr/>
        </p:nvCxnSpPr>
        <p:spPr>
          <a:xfrm flipH="1">
            <a:off x="5866419" y="108546"/>
            <a:ext cx="2046865" cy="130141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淘宝网chenying0907出品 19">
            <a:extLst>
              <a:ext uri="{FF2B5EF4-FFF2-40B4-BE49-F238E27FC236}">
                <a16:creationId xmlns:a16="http://schemas.microsoft.com/office/drawing/2014/main" id="{3369D38D-F0E0-46E2-960F-F618EAC1BA5F}"/>
              </a:ext>
            </a:extLst>
          </p:cNvPr>
          <p:cNvCxnSpPr/>
          <p:nvPr/>
        </p:nvCxnSpPr>
        <p:spPr>
          <a:xfrm flipH="1">
            <a:off x="6305333" y="875472"/>
            <a:ext cx="858335" cy="545737"/>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淘宝网chenying0907出品 20">
            <a:extLst>
              <a:ext uri="{FF2B5EF4-FFF2-40B4-BE49-F238E27FC236}">
                <a16:creationId xmlns:a16="http://schemas.microsoft.com/office/drawing/2014/main" id="{87EBAD01-2C1E-4080-9FAC-87B10604BF8F}"/>
              </a:ext>
            </a:extLst>
          </p:cNvPr>
          <p:cNvCxnSpPr/>
          <p:nvPr/>
        </p:nvCxnSpPr>
        <p:spPr>
          <a:xfrm flipH="1">
            <a:off x="275874" y="4740353"/>
            <a:ext cx="2558999" cy="16270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淘宝网chenying0907出品 21">
            <a:extLst>
              <a:ext uri="{FF2B5EF4-FFF2-40B4-BE49-F238E27FC236}">
                <a16:creationId xmlns:a16="http://schemas.microsoft.com/office/drawing/2014/main" id="{6A301DD5-3AB8-4757-8EB5-75687B35B264}"/>
              </a:ext>
            </a:extLst>
          </p:cNvPr>
          <p:cNvCxnSpPr/>
          <p:nvPr/>
        </p:nvCxnSpPr>
        <p:spPr>
          <a:xfrm flipH="1">
            <a:off x="1592777" y="5227892"/>
            <a:ext cx="1335868" cy="849357"/>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文本框 42">
            <a:extLst>
              <a:ext uri="{FF2B5EF4-FFF2-40B4-BE49-F238E27FC236}">
                <a16:creationId xmlns:a16="http://schemas.microsoft.com/office/drawing/2014/main" id="{5D54E39E-82B0-422F-8324-F15D18C0E1AE}"/>
              </a:ext>
            </a:extLst>
          </p:cNvPr>
          <p:cNvSpPr txBox="1"/>
          <p:nvPr/>
        </p:nvSpPr>
        <p:spPr>
          <a:xfrm>
            <a:off x="1214792" y="1808193"/>
            <a:ext cx="3767854" cy="386260"/>
          </a:xfrm>
          <a:prstGeom prst="rect">
            <a:avLst/>
          </a:prstGeom>
          <a:noFill/>
        </p:spPr>
        <p:txBody>
          <a:bodyPr wrap="square">
            <a:spAutoFit/>
          </a:bodyPr>
          <a:lstStyle/>
          <a:p>
            <a:pPr algn="l">
              <a:lnSpc>
                <a:spcPct val="94000"/>
              </a:lnSpc>
            </a:pPr>
            <a:r>
              <a:rPr lang="en-US" altLang="zh-CN" sz="2000" i="0" dirty="0">
                <a:solidFill>
                  <a:srgbClr val="FFC000"/>
                </a:solidFill>
                <a:latin typeface="Nunito" panose="02000503030000020003" pitchFamily="2" charset="0"/>
              </a:rPr>
              <a:t>PICK A FINISH, NOT A RULE</a:t>
            </a:r>
          </a:p>
        </p:txBody>
      </p:sp>
      <p:sp>
        <p:nvSpPr>
          <p:cNvPr id="44" name="TextBox 6">
            <a:extLst>
              <a:ext uri="{FF2B5EF4-FFF2-40B4-BE49-F238E27FC236}">
                <a16:creationId xmlns:a16="http://schemas.microsoft.com/office/drawing/2014/main" id="{30DE77F8-4D01-4B93-A355-EEB1A2F17BB7}"/>
              </a:ext>
            </a:extLst>
          </p:cNvPr>
          <p:cNvSpPr txBox="1"/>
          <p:nvPr/>
        </p:nvSpPr>
        <p:spPr>
          <a:xfrm>
            <a:off x="1456252" y="4175020"/>
            <a:ext cx="5920893" cy="241220"/>
          </a:xfrm>
          <a:prstGeom prst="rect">
            <a:avLst/>
          </a:prstGeom>
          <a:noFill/>
        </p:spPr>
        <p:txBody>
          <a:bodyPr wrap="square" lIns="0" tIns="0" rIns="0" bIns="0" anchor="t">
            <a:spAutoFit/>
          </a:bodyPr>
          <a:lstStyle/>
          <a:p>
            <a:pPr algn="l">
              <a:lnSpc>
                <a:spcPct val="110000"/>
              </a:lnSpc>
            </a:pPr>
            <a:r>
              <a:rPr lang="en-US" altLang="zh-CN" sz="1500" b="0" i="0" dirty="0">
                <a:solidFill>
                  <a:srgbClr val="EEE2DE"/>
                </a:solidFill>
                <a:latin typeface="Aptos"/>
              </a:rPr>
              <a:t>Your finish starts before foundation. Read your skin, then choose the vibe.</a:t>
            </a:r>
          </a:p>
        </p:txBody>
      </p:sp>
      <p:sp>
        <p:nvSpPr>
          <p:cNvPr id="45" name="TextBox 28">
            <a:extLst>
              <a:ext uri="{FF2B5EF4-FFF2-40B4-BE49-F238E27FC236}">
                <a16:creationId xmlns:a16="http://schemas.microsoft.com/office/drawing/2014/main" id="{9B546458-582A-406E-A270-90351A927E33}"/>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sp>
        <p:nvSpPr>
          <p:cNvPr id="40" name="文本框 39">
            <a:extLst>
              <a:ext uri="{FF2B5EF4-FFF2-40B4-BE49-F238E27FC236}">
                <a16:creationId xmlns:a16="http://schemas.microsoft.com/office/drawing/2014/main" id="{779623E4-2D2D-41CA-B81C-3BCE30EDEB10}"/>
              </a:ext>
            </a:extLst>
          </p:cNvPr>
          <p:cNvSpPr txBox="1"/>
          <p:nvPr/>
        </p:nvSpPr>
        <p:spPr>
          <a:xfrm>
            <a:off x="7176783" y="2710024"/>
            <a:ext cx="1821582" cy="461665"/>
          </a:xfrm>
          <a:prstGeom prst="rect">
            <a:avLst/>
          </a:prstGeom>
          <a:noFill/>
        </p:spPr>
        <p:txBody>
          <a:bodyPr wrap="square">
            <a:spAutoFit/>
          </a:bodyPr>
          <a:lstStyle/>
          <a:p>
            <a:pPr algn="l"/>
            <a:r>
              <a:rPr lang="en-US" altLang="zh-CN" sz="2400" b="1" i="0" dirty="0">
                <a:solidFill>
                  <a:srgbClr val="E2641F"/>
                </a:solidFill>
                <a:effectLst/>
                <a:latin typeface="-apple-system"/>
              </a:rPr>
              <a:t>SKIN + LOOK</a:t>
            </a:r>
          </a:p>
        </p:txBody>
      </p:sp>
    </p:spTree>
    <p:extLst>
      <p:ext uri="{BB962C8B-B14F-4D97-AF65-F5344CB8AC3E}">
        <p14:creationId xmlns:p14="http://schemas.microsoft.com/office/powerpoint/2010/main" val="2402728573"/>
      </p:ext>
    </p:extLst>
  </p:cSld>
  <p:clrMapOvr>
    <a:masterClrMapping/>
  </p:clrMapOvr>
  <p:transition spd="slow" advClick="0">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2" name="TextBox 28">
            <a:extLst>
              <a:ext uri="{FF2B5EF4-FFF2-40B4-BE49-F238E27FC236}">
                <a16:creationId xmlns:a16="http://schemas.microsoft.com/office/drawing/2014/main" id="{C6003045-AADB-486C-BF59-4E007EADEA93}"/>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sp>
        <p:nvSpPr>
          <p:cNvPr id="4" name="文本框 3">
            <a:extLst>
              <a:ext uri="{FF2B5EF4-FFF2-40B4-BE49-F238E27FC236}">
                <a16:creationId xmlns:a16="http://schemas.microsoft.com/office/drawing/2014/main" id="{43F86EF4-EE59-401E-9E9D-F49DA21727CA}"/>
              </a:ext>
            </a:extLst>
          </p:cNvPr>
          <p:cNvSpPr txBox="1"/>
          <p:nvPr/>
        </p:nvSpPr>
        <p:spPr>
          <a:xfrm>
            <a:off x="3268420" y="288107"/>
            <a:ext cx="5447325"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en-US" altLang="zh-CN" dirty="0"/>
              <a:t>Four makeup lanes</a:t>
            </a:r>
          </a:p>
        </p:txBody>
      </p:sp>
      <p:sp>
        <p:nvSpPr>
          <p:cNvPr id="5" name="文本框 4">
            <a:extLst>
              <a:ext uri="{FF2B5EF4-FFF2-40B4-BE49-F238E27FC236}">
                <a16:creationId xmlns:a16="http://schemas.microsoft.com/office/drawing/2014/main" id="{59011977-14CE-4E2A-8BD7-04A903FF79B9}"/>
              </a:ext>
            </a:extLst>
          </p:cNvPr>
          <p:cNvSpPr txBox="1"/>
          <p:nvPr/>
        </p:nvSpPr>
        <p:spPr>
          <a:xfrm>
            <a:off x="774489" y="1333742"/>
            <a:ext cx="5307863" cy="230832"/>
          </a:xfrm>
          <a:prstGeom prst="rect">
            <a:avLst/>
          </a:prstGeom>
          <a:noFill/>
        </p:spPr>
        <p:txBody>
          <a:bodyPr wrap="none" rtlCol="0">
            <a:spAutoFit/>
          </a:bodyPr>
          <a:lstStyle/>
          <a:p>
            <a:pPr>
              <a:lnSpc>
                <a:spcPct val="90000"/>
              </a:lnSpc>
            </a:pPr>
            <a:r>
              <a:rPr lang="en-US" sz="10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There is no one-size-fits-all face. Let the occasion, your skin, and your mood call the shots.</a:t>
            </a:r>
          </a:p>
        </p:txBody>
      </p:sp>
      <p:sp>
        <p:nvSpPr>
          <p:cNvPr id="6" name="任意多边形: 形状 5">
            <a:extLst>
              <a:ext uri="{FF2B5EF4-FFF2-40B4-BE49-F238E27FC236}">
                <a16:creationId xmlns:a16="http://schemas.microsoft.com/office/drawing/2014/main" id="{5FC15975-1E13-4CE6-BDDD-B80525686AA8}"/>
              </a:ext>
            </a:extLst>
          </p:cNvPr>
          <p:cNvSpPr/>
          <p:nvPr/>
        </p:nvSpPr>
        <p:spPr>
          <a:xfrm>
            <a:off x="2816092" y="391815"/>
            <a:ext cx="403358" cy="403358"/>
          </a:xfrm>
          <a:custGeom>
            <a:avLst/>
            <a:gdLst/>
            <a:ahLst/>
            <a:cxnLst>
              <a:cxn ang="0">
                <a:pos x="wd2" y="hd2"/>
              </a:cxn>
              <a:cxn ang="5400000">
                <a:pos x="wd2" y="hd2"/>
              </a:cxn>
              <a:cxn ang="10800000">
                <a:pos x="wd2" y="hd2"/>
              </a:cxn>
              <a:cxn ang="16200000">
                <a:pos x="wd2" y="hd2"/>
              </a:cxn>
            </a:cxnLst>
            <a:rect l="0" t="0" r="r" b="b"/>
            <a:pathLst>
              <a:path w="21600" h="21600" extrusionOk="0">
                <a:moveTo>
                  <a:pt x="12764" y="19636"/>
                </a:moveTo>
                <a:cubicBezTo>
                  <a:pt x="12764" y="20178"/>
                  <a:pt x="12324" y="20618"/>
                  <a:pt x="11782" y="20618"/>
                </a:cubicBezTo>
                <a:lnTo>
                  <a:pt x="9818" y="20618"/>
                </a:lnTo>
                <a:cubicBezTo>
                  <a:pt x="9276" y="20618"/>
                  <a:pt x="8836" y="20178"/>
                  <a:pt x="8836" y="19636"/>
                </a:cubicBezTo>
                <a:lnTo>
                  <a:pt x="8836" y="17673"/>
                </a:lnTo>
                <a:cubicBezTo>
                  <a:pt x="8836" y="17131"/>
                  <a:pt x="9276" y="16691"/>
                  <a:pt x="9818" y="16691"/>
                </a:cubicBezTo>
                <a:lnTo>
                  <a:pt x="11782" y="16691"/>
                </a:lnTo>
                <a:cubicBezTo>
                  <a:pt x="12324" y="16691"/>
                  <a:pt x="12764" y="17131"/>
                  <a:pt x="12764" y="17673"/>
                </a:cubicBezTo>
                <a:cubicBezTo>
                  <a:pt x="12764" y="17673"/>
                  <a:pt x="12764" y="19636"/>
                  <a:pt x="12764" y="19636"/>
                </a:cubicBezTo>
                <a:close/>
                <a:moveTo>
                  <a:pt x="11782" y="15709"/>
                </a:moveTo>
                <a:lnTo>
                  <a:pt x="9818" y="15709"/>
                </a:lnTo>
                <a:cubicBezTo>
                  <a:pt x="8734" y="15709"/>
                  <a:pt x="7855" y="16588"/>
                  <a:pt x="7855" y="17673"/>
                </a:cubicBezTo>
                <a:lnTo>
                  <a:pt x="7855" y="19636"/>
                </a:lnTo>
                <a:cubicBezTo>
                  <a:pt x="7855" y="20721"/>
                  <a:pt x="8734" y="21600"/>
                  <a:pt x="9818" y="21600"/>
                </a:cubicBezTo>
                <a:lnTo>
                  <a:pt x="11782" y="21600"/>
                </a:lnTo>
                <a:cubicBezTo>
                  <a:pt x="12866" y="21600"/>
                  <a:pt x="13745" y="20721"/>
                  <a:pt x="13745" y="19636"/>
                </a:cubicBezTo>
                <a:lnTo>
                  <a:pt x="13745" y="17673"/>
                </a:lnTo>
                <a:cubicBezTo>
                  <a:pt x="13745" y="16588"/>
                  <a:pt x="12866" y="15709"/>
                  <a:pt x="11782" y="15709"/>
                </a:cubicBezTo>
                <a:moveTo>
                  <a:pt x="20618" y="19636"/>
                </a:moveTo>
                <a:cubicBezTo>
                  <a:pt x="20618" y="20178"/>
                  <a:pt x="20178" y="20618"/>
                  <a:pt x="19636" y="20618"/>
                </a:cubicBezTo>
                <a:lnTo>
                  <a:pt x="17673" y="20618"/>
                </a:lnTo>
                <a:cubicBezTo>
                  <a:pt x="17131" y="20618"/>
                  <a:pt x="16691" y="20178"/>
                  <a:pt x="16691" y="19636"/>
                </a:cubicBezTo>
                <a:lnTo>
                  <a:pt x="16691" y="17673"/>
                </a:lnTo>
                <a:cubicBezTo>
                  <a:pt x="16691" y="17131"/>
                  <a:pt x="17131" y="16691"/>
                  <a:pt x="17673" y="16691"/>
                </a:cubicBezTo>
                <a:lnTo>
                  <a:pt x="19636" y="16691"/>
                </a:lnTo>
                <a:cubicBezTo>
                  <a:pt x="20178" y="16691"/>
                  <a:pt x="20618" y="17131"/>
                  <a:pt x="20618" y="17673"/>
                </a:cubicBezTo>
                <a:cubicBezTo>
                  <a:pt x="20618" y="17673"/>
                  <a:pt x="20618" y="19636"/>
                  <a:pt x="20618" y="19636"/>
                </a:cubicBezTo>
                <a:close/>
                <a:moveTo>
                  <a:pt x="19636" y="15709"/>
                </a:moveTo>
                <a:lnTo>
                  <a:pt x="17673" y="15709"/>
                </a:lnTo>
                <a:cubicBezTo>
                  <a:pt x="16588" y="15709"/>
                  <a:pt x="15709" y="16588"/>
                  <a:pt x="15709" y="17673"/>
                </a:cubicBezTo>
                <a:lnTo>
                  <a:pt x="15709" y="19636"/>
                </a:lnTo>
                <a:cubicBezTo>
                  <a:pt x="15709" y="20721"/>
                  <a:pt x="16588" y="21600"/>
                  <a:pt x="17673" y="21600"/>
                </a:cubicBezTo>
                <a:lnTo>
                  <a:pt x="19636" y="21600"/>
                </a:lnTo>
                <a:cubicBezTo>
                  <a:pt x="20721" y="21600"/>
                  <a:pt x="21600" y="20721"/>
                  <a:pt x="21600" y="19636"/>
                </a:cubicBezTo>
                <a:lnTo>
                  <a:pt x="21600" y="17673"/>
                </a:lnTo>
                <a:cubicBezTo>
                  <a:pt x="21600" y="16588"/>
                  <a:pt x="20721" y="15709"/>
                  <a:pt x="19636" y="15709"/>
                </a:cubicBezTo>
                <a:moveTo>
                  <a:pt x="4909" y="19636"/>
                </a:moveTo>
                <a:cubicBezTo>
                  <a:pt x="4909" y="20178"/>
                  <a:pt x="4469" y="20618"/>
                  <a:pt x="3927" y="20618"/>
                </a:cubicBezTo>
                <a:lnTo>
                  <a:pt x="1964" y="20618"/>
                </a:lnTo>
                <a:cubicBezTo>
                  <a:pt x="1422" y="20618"/>
                  <a:pt x="982" y="20178"/>
                  <a:pt x="982" y="19636"/>
                </a:cubicBezTo>
                <a:lnTo>
                  <a:pt x="982" y="17673"/>
                </a:lnTo>
                <a:cubicBezTo>
                  <a:pt x="982" y="17131"/>
                  <a:pt x="1422" y="16691"/>
                  <a:pt x="1964" y="16691"/>
                </a:cubicBezTo>
                <a:lnTo>
                  <a:pt x="3927" y="16691"/>
                </a:lnTo>
                <a:cubicBezTo>
                  <a:pt x="4469" y="16691"/>
                  <a:pt x="4909" y="17131"/>
                  <a:pt x="4909" y="17673"/>
                </a:cubicBezTo>
                <a:cubicBezTo>
                  <a:pt x="4909" y="17673"/>
                  <a:pt x="4909" y="19636"/>
                  <a:pt x="4909" y="19636"/>
                </a:cubicBezTo>
                <a:close/>
                <a:moveTo>
                  <a:pt x="3927" y="15709"/>
                </a:moveTo>
                <a:lnTo>
                  <a:pt x="1964" y="15709"/>
                </a:lnTo>
                <a:cubicBezTo>
                  <a:pt x="879" y="15709"/>
                  <a:pt x="0" y="16588"/>
                  <a:pt x="0" y="17673"/>
                </a:cubicBezTo>
                <a:lnTo>
                  <a:pt x="0" y="19636"/>
                </a:lnTo>
                <a:cubicBezTo>
                  <a:pt x="0" y="20721"/>
                  <a:pt x="879" y="21600"/>
                  <a:pt x="1964" y="21600"/>
                </a:cubicBezTo>
                <a:lnTo>
                  <a:pt x="3927" y="21600"/>
                </a:lnTo>
                <a:cubicBezTo>
                  <a:pt x="5012" y="21600"/>
                  <a:pt x="5891" y="20721"/>
                  <a:pt x="5891" y="19636"/>
                </a:cubicBezTo>
                <a:lnTo>
                  <a:pt x="5891" y="17673"/>
                </a:lnTo>
                <a:cubicBezTo>
                  <a:pt x="5891" y="16588"/>
                  <a:pt x="5012" y="15709"/>
                  <a:pt x="3927" y="15709"/>
                </a:cubicBezTo>
                <a:moveTo>
                  <a:pt x="2945" y="14727"/>
                </a:moveTo>
                <a:cubicBezTo>
                  <a:pt x="3217" y="14727"/>
                  <a:pt x="3436" y="14508"/>
                  <a:pt x="3436" y="14236"/>
                </a:cubicBezTo>
                <a:lnTo>
                  <a:pt x="3436" y="10800"/>
                </a:lnTo>
                <a:lnTo>
                  <a:pt x="10309" y="10800"/>
                </a:lnTo>
                <a:lnTo>
                  <a:pt x="10309" y="14236"/>
                </a:lnTo>
                <a:cubicBezTo>
                  <a:pt x="10309" y="14508"/>
                  <a:pt x="10529" y="14727"/>
                  <a:pt x="10800" y="14727"/>
                </a:cubicBezTo>
                <a:cubicBezTo>
                  <a:pt x="11071" y="14727"/>
                  <a:pt x="11291" y="14508"/>
                  <a:pt x="11291" y="14236"/>
                </a:cubicBezTo>
                <a:lnTo>
                  <a:pt x="11291" y="10800"/>
                </a:lnTo>
                <a:lnTo>
                  <a:pt x="18164" y="10800"/>
                </a:lnTo>
                <a:lnTo>
                  <a:pt x="18164" y="14236"/>
                </a:lnTo>
                <a:cubicBezTo>
                  <a:pt x="18164" y="14508"/>
                  <a:pt x="18384" y="14727"/>
                  <a:pt x="18655" y="14727"/>
                </a:cubicBezTo>
                <a:cubicBezTo>
                  <a:pt x="18926" y="14727"/>
                  <a:pt x="19145" y="14508"/>
                  <a:pt x="19145" y="14236"/>
                </a:cubicBezTo>
                <a:lnTo>
                  <a:pt x="19145" y="10309"/>
                </a:lnTo>
                <a:cubicBezTo>
                  <a:pt x="19145" y="10038"/>
                  <a:pt x="18926" y="9818"/>
                  <a:pt x="18655" y="9818"/>
                </a:cubicBezTo>
                <a:lnTo>
                  <a:pt x="11291" y="9818"/>
                </a:lnTo>
                <a:lnTo>
                  <a:pt x="11291" y="7364"/>
                </a:lnTo>
                <a:cubicBezTo>
                  <a:pt x="11291" y="7093"/>
                  <a:pt x="11071" y="6873"/>
                  <a:pt x="10800" y="6873"/>
                </a:cubicBezTo>
                <a:cubicBezTo>
                  <a:pt x="10529" y="6873"/>
                  <a:pt x="10309" y="7093"/>
                  <a:pt x="10309" y="7364"/>
                </a:cubicBezTo>
                <a:lnTo>
                  <a:pt x="10309" y="9818"/>
                </a:lnTo>
                <a:lnTo>
                  <a:pt x="2945" y="9818"/>
                </a:lnTo>
                <a:cubicBezTo>
                  <a:pt x="2674" y="9818"/>
                  <a:pt x="2455" y="10038"/>
                  <a:pt x="2455" y="10309"/>
                </a:cubicBezTo>
                <a:lnTo>
                  <a:pt x="2455" y="14236"/>
                </a:lnTo>
                <a:cubicBezTo>
                  <a:pt x="2455" y="14508"/>
                  <a:pt x="2674" y="14727"/>
                  <a:pt x="2945" y="14727"/>
                </a:cubicBezTo>
                <a:moveTo>
                  <a:pt x="8836" y="1964"/>
                </a:moveTo>
                <a:cubicBezTo>
                  <a:pt x="8836" y="1422"/>
                  <a:pt x="9276" y="982"/>
                  <a:pt x="9818" y="982"/>
                </a:cubicBezTo>
                <a:lnTo>
                  <a:pt x="11782" y="982"/>
                </a:lnTo>
                <a:cubicBezTo>
                  <a:pt x="12324" y="982"/>
                  <a:pt x="12764" y="1422"/>
                  <a:pt x="12764" y="1964"/>
                </a:cubicBezTo>
                <a:lnTo>
                  <a:pt x="12764" y="3927"/>
                </a:lnTo>
                <a:cubicBezTo>
                  <a:pt x="12764" y="4469"/>
                  <a:pt x="12324" y="4909"/>
                  <a:pt x="11782" y="4909"/>
                </a:cubicBezTo>
                <a:lnTo>
                  <a:pt x="9818" y="4909"/>
                </a:lnTo>
                <a:cubicBezTo>
                  <a:pt x="9276" y="4909"/>
                  <a:pt x="8836" y="4469"/>
                  <a:pt x="8836" y="3927"/>
                </a:cubicBezTo>
                <a:cubicBezTo>
                  <a:pt x="8836" y="3927"/>
                  <a:pt x="8836" y="1964"/>
                  <a:pt x="8836" y="1964"/>
                </a:cubicBezTo>
                <a:close/>
                <a:moveTo>
                  <a:pt x="9818" y="5891"/>
                </a:moveTo>
                <a:lnTo>
                  <a:pt x="11782" y="5891"/>
                </a:lnTo>
                <a:cubicBezTo>
                  <a:pt x="12866" y="5891"/>
                  <a:pt x="13745" y="5012"/>
                  <a:pt x="13745" y="3927"/>
                </a:cubicBezTo>
                <a:lnTo>
                  <a:pt x="13745" y="1964"/>
                </a:lnTo>
                <a:cubicBezTo>
                  <a:pt x="13745" y="879"/>
                  <a:pt x="12866" y="0"/>
                  <a:pt x="11782" y="0"/>
                </a:cubicBezTo>
                <a:lnTo>
                  <a:pt x="9818" y="0"/>
                </a:lnTo>
                <a:cubicBezTo>
                  <a:pt x="8734" y="0"/>
                  <a:pt x="7855" y="879"/>
                  <a:pt x="7855" y="1964"/>
                </a:cubicBezTo>
                <a:lnTo>
                  <a:pt x="7855" y="3927"/>
                </a:lnTo>
                <a:cubicBezTo>
                  <a:pt x="7855" y="5012"/>
                  <a:pt x="8734" y="5891"/>
                  <a:pt x="9818" y="5891"/>
                </a:cubicBezTo>
              </a:path>
            </a:pathLst>
          </a:custGeom>
          <a:solidFill>
            <a:srgbClr val="FFC000"/>
          </a:solidFill>
          <a:ln w="12700">
            <a:miter lim="400000"/>
          </a:ln>
        </p:spPr>
        <p:txBody>
          <a:bodyPr lIns="28575" tIns="28575" rIns="28575" bIns="28575" anchor="ctr"/>
          <a:lstStyle/>
          <a:p>
            <a:endParaRPr sz="1013" dirty="0">
              <a:solidFill>
                <a:schemeClr val="tx2"/>
              </a:solidFill>
              <a:latin typeface="思源黑体 CN Regular" panose="020B0500000000000000" pitchFamily="34" charset="-122"/>
              <a:ea typeface="思源黑体 CN Regular" panose="020B0500000000000000" pitchFamily="34" charset="-122"/>
            </a:endParaRPr>
          </a:p>
        </p:txBody>
      </p:sp>
      <p:sp>
        <p:nvSpPr>
          <p:cNvPr id="10" name="矩形: 圆角 9">
            <a:extLst>
              <a:ext uri="{FF2B5EF4-FFF2-40B4-BE49-F238E27FC236}">
                <a16:creationId xmlns:a16="http://schemas.microsoft.com/office/drawing/2014/main" id="{F2AB9FA0-E59F-4B2A-B541-8BC6239AA49F}"/>
              </a:ext>
            </a:extLst>
          </p:cNvPr>
          <p:cNvSpPr/>
          <p:nvPr/>
        </p:nvSpPr>
        <p:spPr>
          <a:xfrm>
            <a:off x="3579012" y="1651118"/>
            <a:ext cx="2414671" cy="3599249"/>
          </a:xfrm>
          <a:prstGeom prst="roundRect">
            <a:avLst>
              <a:gd name="adj" fmla="val 10722"/>
            </a:avLst>
          </a:prstGeom>
          <a:solidFill>
            <a:schemeClr val="bg1">
              <a:alpha val="11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圆角 10">
            <a:extLst>
              <a:ext uri="{FF2B5EF4-FFF2-40B4-BE49-F238E27FC236}">
                <a16:creationId xmlns:a16="http://schemas.microsoft.com/office/drawing/2014/main" id="{EC298A7E-4B06-4AF4-B961-AE8C4ED80B84}"/>
              </a:ext>
            </a:extLst>
          </p:cNvPr>
          <p:cNvSpPr/>
          <p:nvPr/>
        </p:nvSpPr>
        <p:spPr>
          <a:xfrm>
            <a:off x="6274461" y="1651120"/>
            <a:ext cx="2414671" cy="3599249"/>
          </a:xfrm>
          <a:prstGeom prst="roundRect">
            <a:avLst>
              <a:gd name="adj" fmla="val 10722"/>
            </a:avLst>
          </a:prstGeom>
          <a:solidFill>
            <a:schemeClr val="bg1">
              <a:alpha val="11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矩形: 圆角 11">
            <a:extLst>
              <a:ext uri="{FF2B5EF4-FFF2-40B4-BE49-F238E27FC236}">
                <a16:creationId xmlns:a16="http://schemas.microsoft.com/office/drawing/2014/main" id="{E1BD36D4-BA2F-453E-9685-7911B8FEC937}"/>
              </a:ext>
            </a:extLst>
          </p:cNvPr>
          <p:cNvSpPr/>
          <p:nvPr/>
        </p:nvSpPr>
        <p:spPr>
          <a:xfrm>
            <a:off x="8969909" y="1651117"/>
            <a:ext cx="2414671" cy="3599249"/>
          </a:xfrm>
          <a:prstGeom prst="roundRect">
            <a:avLst>
              <a:gd name="adj" fmla="val 10722"/>
            </a:avLst>
          </a:prstGeom>
          <a:solidFill>
            <a:schemeClr val="bg1">
              <a:alpha val="11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12">
            <a:extLst>
              <a:ext uri="{FF2B5EF4-FFF2-40B4-BE49-F238E27FC236}">
                <a16:creationId xmlns:a16="http://schemas.microsoft.com/office/drawing/2014/main" id="{5978A0B5-EC34-4A70-98BF-BD06DE54A16D}"/>
              </a:ext>
            </a:extLst>
          </p:cNvPr>
          <p:cNvSpPr/>
          <p:nvPr/>
        </p:nvSpPr>
        <p:spPr>
          <a:xfrm>
            <a:off x="883562" y="1651117"/>
            <a:ext cx="2414671" cy="3599249"/>
          </a:xfrm>
          <a:prstGeom prst="roundRect">
            <a:avLst>
              <a:gd name="adj" fmla="val 10722"/>
            </a:avLst>
          </a:prstGeom>
          <a:solidFill>
            <a:schemeClr val="bg1">
              <a:alpha val="11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8" name="组合 27">
            <a:extLst>
              <a:ext uri="{FF2B5EF4-FFF2-40B4-BE49-F238E27FC236}">
                <a16:creationId xmlns:a16="http://schemas.microsoft.com/office/drawing/2014/main" id="{F3CFCF38-9C3E-4F15-B972-31AFA33F20CB}"/>
              </a:ext>
            </a:extLst>
          </p:cNvPr>
          <p:cNvGrpSpPr/>
          <p:nvPr/>
        </p:nvGrpSpPr>
        <p:grpSpPr>
          <a:xfrm>
            <a:off x="868654" y="3772859"/>
            <a:ext cx="2429578" cy="1123776"/>
            <a:chOff x="868654" y="3772859"/>
            <a:chExt cx="2429578" cy="1123776"/>
          </a:xfrm>
        </p:grpSpPr>
        <p:sp>
          <p:nvSpPr>
            <p:cNvPr id="14" name="文本框 13">
              <a:extLst>
                <a:ext uri="{FF2B5EF4-FFF2-40B4-BE49-F238E27FC236}">
                  <a16:creationId xmlns:a16="http://schemas.microsoft.com/office/drawing/2014/main" id="{A4C5436C-465C-48DC-B149-E7F91D9B77C5}"/>
                </a:ext>
              </a:extLst>
            </p:cNvPr>
            <p:cNvSpPr txBox="1"/>
            <p:nvPr/>
          </p:nvSpPr>
          <p:spPr>
            <a:xfrm>
              <a:off x="868654" y="3772859"/>
              <a:ext cx="2414671" cy="369332"/>
            </a:xfrm>
            <a:prstGeom prst="rect">
              <a:avLst/>
            </a:prstGeom>
            <a:noFill/>
          </p:spPr>
          <p:txBody>
            <a:bodyPr wrap="square" rtlCol="0">
              <a:spAutoFit/>
            </a:bodyPr>
            <a:lstStyle>
              <a:defPPr>
                <a:defRPr lang="zh-CN"/>
              </a:defPPr>
              <a:lvl1pPr>
                <a:defRPr sz="2000" b="1">
                  <a:solidFill>
                    <a:srgbClr val="2E2722"/>
                  </a:solidFill>
                  <a:latin typeface="Nunito" panose="02000503030000020003" pitchFamily="2" charset="0"/>
                  <a:ea typeface="微软雅黑" panose="020B0503020204020204" pitchFamily="34" charset="-122"/>
                </a:defRPr>
              </a:lvl1pPr>
            </a:lstStyle>
            <a:p>
              <a:r>
                <a:rPr lang="en-US" altLang="zh-CN" sz="1800" dirty="0">
                  <a:solidFill>
                    <a:srgbClr val="E2641F"/>
                  </a:solidFill>
                </a:rPr>
                <a:t>EVERYDAY</a:t>
              </a:r>
              <a:endParaRPr lang="zh-CN" altLang="en-US" sz="1800" dirty="0">
                <a:solidFill>
                  <a:srgbClr val="E2641F"/>
                </a:solidFill>
              </a:endParaRPr>
            </a:p>
          </p:txBody>
        </p:sp>
        <p:sp>
          <p:nvSpPr>
            <p:cNvPr id="23" name="文本框 22">
              <a:extLst>
                <a:ext uri="{FF2B5EF4-FFF2-40B4-BE49-F238E27FC236}">
                  <a16:creationId xmlns:a16="http://schemas.microsoft.com/office/drawing/2014/main" id="{0562385C-32F2-4BB1-ACCF-A54042B2AC8D}"/>
                </a:ext>
              </a:extLst>
            </p:cNvPr>
            <p:cNvSpPr txBox="1"/>
            <p:nvPr/>
          </p:nvSpPr>
          <p:spPr>
            <a:xfrm>
              <a:off x="883561" y="4112740"/>
              <a:ext cx="2414671" cy="338554"/>
            </a:xfrm>
            <a:prstGeom prst="rect">
              <a:avLst/>
            </a:prstGeom>
            <a:noFill/>
          </p:spPr>
          <p:txBody>
            <a:bodyPr wrap="square">
              <a:spAutoFit/>
            </a:bodyPr>
            <a:lstStyle/>
            <a:p>
              <a:r>
                <a:rPr lang="zh-CN" altLang="en-US" sz="1600" dirty="0">
                  <a:solidFill>
                    <a:srgbClr val="FFC000"/>
                  </a:solidFill>
                  <a:latin typeface="Nunito" panose="02000503030000020003" pitchFamily="2" charset="0"/>
                </a:rPr>
                <a:t>Soft, breathable, quick</a:t>
              </a:r>
            </a:p>
          </p:txBody>
        </p:sp>
        <p:sp>
          <p:nvSpPr>
            <p:cNvPr id="25" name="文本框 24">
              <a:extLst>
                <a:ext uri="{FF2B5EF4-FFF2-40B4-BE49-F238E27FC236}">
                  <a16:creationId xmlns:a16="http://schemas.microsoft.com/office/drawing/2014/main" id="{F0953374-CB92-4728-831D-7D4D6D6B90DF}"/>
                </a:ext>
              </a:extLst>
            </p:cNvPr>
            <p:cNvSpPr txBox="1"/>
            <p:nvPr/>
          </p:nvSpPr>
          <p:spPr>
            <a:xfrm>
              <a:off x="1005112" y="4434970"/>
              <a:ext cx="2012659" cy="461665"/>
            </a:xfrm>
            <a:prstGeom prst="rect">
              <a:avLst/>
            </a:prstGeom>
            <a:noFill/>
          </p:spPr>
          <p:txBody>
            <a:bodyPr wrap="square">
              <a:spAutoFit/>
            </a:bodyPr>
            <a:lstStyle/>
            <a:p>
              <a:pPr algn="just"/>
              <a:r>
                <a:rPr lang="zh-CN" altLang="en-US" sz="1200" dirty="0">
                  <a:solidFill>
                    <a:srgbClr val="FFF6EC"/>
                  </a:solidFill>
                </a:rPr>
                <a:t>Tinted base, brushed brows, </a:t>
              </a:r>
              <a:endParaRPr lang="en-US" altLang="zh-CN" sz="1200" dirty="0">
                <a:solidFill>
                  <a:srgbClr val="FFF6EC"/>
                </a:solidFill>
              </a:endParaRPr>
            </a:p>
            <a:p>
              <a:pPr algn="just"/>
              <a:r>
                <a:rPr lang="zh-CN" altLang="en-US" sz="1200" dirty="0">
                  <a:solidFill>
                    <a:srgbClr val="FFF6EC"/>
                  </a:solidFill>
                </a:rPr>
                <a:t>cream blush, tinted lip.</a:t>
              </a:r>
            </a:p>
          </p:txBody>
        </p:sp>
      </p:grpSp>
      <p:pic>
        <p:nvPicPr>
          <p:cNvPr id="27" name="图片 26">
            <a:extLst>
              <a:ext uri="{FF2B5EF4-FFF2-40B4-BE49-F238E27FC236}">
                <a16:creationId xmlns:a16="http://schemas.microsoft.com/office/drawing/2014/main" id="{840384A1-E2A4-40DA-B3C4-EF9F5F6DA04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83561" y="1657690"/>
            <a:ext cx="2420307" cy="1990385"/>
          </a:xfrm>
          <a:prstGeom prst="rect">
            <a:avLst/>
          </a:prstGeom>
        </p:spPr>
      </p:pic>
      <p:grpSp>
        <p:nvGrpSpPr>
          <p:cNvPr id="29" name="组合 28">
            <a:extLst>
              <a:ext uri="{FF2B5EF4-FFF2-40B4-BE49-F238E27FC236}">
                <a16:creationId xmlns:a16="http://schemas.microsoft.com/office/drawing/2014/main" id="{39530320-12FE-4324-B4D8-A4284CC8E03D}"/>
              </a:ext>
            </a:extLst>
          </p:cNvPr>
          <p:cNvGrpSpPr/>
          <p:nvPr/>
        </p:nvGrpSpPr>
        <p:grpSpPr>
          <a:xfrm>
            <a:off x="3579009" y="3771404"/>
            <a:ext cx="2429578" cy="1131549"/>
            <a:chOff x="868654" y="3772859"/>
            <a:chExt cx="2429578" cy="1131549"/>
          </a:xfrm>
        </p:grpSpPr>
        <p:sp>
          <p:nvSpPr>
            <p:cNvPr id="30" name="文本框 29">
              <a:extLst>
                <a:ext uri="{FF2B5EF4-FFF2-40B4-BE49-F238E27FC236}">
                  <a16:creationId xmlns:a16="http://schemas.microsoft.com/office/drawing/2014/main" id="{7AE53C74-6546-4B3C-BD1D-5AB6F8E18F42}"/>
                </a:ext>
              </a:extLst>
            </p:cNvPr>
            <p:cNvSpPr txBox="1"/>
            <p:nvPr/>
          </p:nvSpPr>
          <p:spPr>
            <a:xfrm>
              <a:off x="868654" y="3772859"/>
              <a:ext cx="2414671" cy="369332"/>
            </a:xfrm>
            <a:prstGeom prst="rect">
              <a:avLst/>
            </a:prstGeom>
            <a:noFill/>
          </p:spPr>
          <p:txBody>
            <a:bodyPr wrap="square" rtlCol="0">
              <a:spAutoFit/>
            </a:bodyPr>
            <a:lstStyle>
              <a:defPPr>
                <a:defRPr lang="zh-CN"/>
              </a:defPPr>
              <a:lvl1pPr>
                <a:defRPr sz="2000" b="1">
                  <a:solidFill>
                    <a:srgbClr val="2E2722"/>
                  </a:solidFill>
                  <a:latin typeface="Nunito" panose="02000503030000020003" pitchFamily="2" charset="0"/>
                  <a:ea typeface="微软雅黑" panose="020B0503020204020204" pitchFamily="34" charset="-122"/>
                </a:defRPr>
              </a:lvl1pPr>
            </a:lstStyle>
            <a:p>
              <a:r>
                <a:rPr lang="en-US" altLang="zh-CN" sz="1800" dirty="0">
                  <a:solidFill>
                    <a:srgbClr val="E2641F"/>
                  </a:solidFill>
                </a:rPr>
                <a:t>POLISHED</a:t>
              </a:r>
              <a:endParaRPr lang="zh-CN" altLang="en-US" sz="1800" dirty="0">
                <a:solidFill>
                  <a:srgbClr val="E2641F"/>
                </a:solidFill>
              </a:endParaRPr>
            </a:p>
          </p:txBody>
        </p:sp>
        <p:sp>
          <p:nvSpPr>
            <p:cNvPr id="31" name="文本框 30">
              <a:extLst>
                <a:ext uri="{FF2B5EF4-FFF2-40B4-BE49-F238E27FC236}">
                  <a16:creationId xmlns:a16="http://schemas.microsoft.com/office/drawing/2014/main" id="{E6D39A2E-70D3-4BD9-9B8E-51B26B0128E5}"/>
                </a:ext>
              </a:extLst>
            </p:cNvPr>
            <p:cNvSpPr txBox="1"/>
            <p:nvPr/>
          </p:nvSpPr>
          <p:spPr>
            <a:xfrm>
              <a:off x="883561" y="4112740"/>
              <a:ext cx="2414671" cy="338554"/>
            </a:xfrm>
            <a:prstGeom prst="rect">
              <a:avLst/>
            </a:prstGeom>
            <a:noFill/>
          </p:spPr>
          <p:txBody>
            <a:bodyPr wrap="square">
              <a:spAutoFit/>
            </a:bodyPr>
            <a:lstStyle/>
            <a:p>
              <a:r>
                <a:rPr lang="en-US" altLang="zh-CN" sz="1600" dirty="0">
                  <a:solidFill>
                    <a:srgbClr val="FFC000"/>
                  </a:solidFill>
                  <a:latin typeface="Nunito" panose="02000503030000020003" pitchFamily="2" charset="0"/>
                </a:rPr>
                <a:t>Clean and camera-ready</a:t>
              </a:r>
              <a:endParaRPr lang="zh-CN" altLang="en-US" sz="1600" dirty="0">
                <a:solidFill>
                  <a:srgbClr val="FFC000"/>
                </a:solidFill>
                <a:latin typeface="Nunito" panose="02000503030000020003" pitchFamily="2" charset="0"/>
              </a:endParaRPr>
            </a:p>
          </p:txBody>
        </p:sp>
        <p:sp>
          <p:nvSpPr>
            <p:cNvPr id="32" name="文本框 31">
              <a:extLst>
                <a:ext uri="{FF2B5EF4-FFF2-40B4-BE49-F238E27FC236}">
                  <a16:creationId xmlns:a16="http://schemas.microsoft.com/office/drawing/2014/main" id="{FB73FC8C-9E77-43FB-A65D-03EE404B1994}"/>
                </a:ext>
              </a:extLst>
            </p:cNvPr>
            <p:cNvSpPr txBox="1"/>
            <p:nvPr/>
          </p:nvSpPr>
          <p:spPr>
            <a:xfrm>
              <a:off x="1040712" y="4442743"/>
              <a:ext cx="2040741" cy="461665"/>
            </a:xfrm>
            <a:prstGeom prst="rect">
              <a:avLst/>
            </a:prstGeom>
            <a:noFill/>
          </p:spPr>
          <p:txBody>
            <a:bodyPr wrap="square">
              <a:spAutoFit/>
            </a:bodyPr>
            <a:lstStyle/>
            <a:p>
              <a:pPr algn="just"/>
              <a:r>
                <a:rPr lang="en-US" altLang="zh-CN" sz="1200" dirty="0">
                  <a:solidFill>
                    <a:srgbClr val="FFF6EC"/>
                  </a:solidFill>
                </a:rPr>
                <a:t>Medium base, defined eyes, </a:t>
              </a:r>
            </a:p>
            <a:p>
              <a:pPr algn="just"/>
              <a:r>
                <a:rPr lang="en-US" altLang="zh-CN" sz="1200" dirty="0">
                  <a:solidFill>
                    <a:srgbClr val="FFF6EC"/>
                  </a:solidFill>
                </a:rPr>
                <a:t>shaped brows, satin lip.</a:t>
              </a:r>
              <a:endParaRPr lang="zh-CN" altLang="en-US" sz="1200" dirty="0">
                <a:solidFill>
                  <a:srgbClr val="FFF6EC"/>
                </a:solidFill>
              </a:endParaRPr>
            </a:p>
          </p:txBody>
        </p:sp>
      </p:grpSp>
      <p:pic>
        <p:nvPicPr>
          <p:cNvPr id="38" name="图片 37">
            <a:extLst>
              <a:ext uri="{FF2B5EF4-FFF2-40B4-BE49-F238E27FC236}">
                <a16:creationId xmlns:a16="http://schemas.microsoft.com/office/drawing/2014/main" id="{2C4B9BDC-7E84-458D-902C-CA3A36E8887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63895" y="1660736"/>
            <a:ext cx="2428187" cy="1996864"/>
          </a:xfrm>
          <a:prstGeom prst="rect">
            <a:avLst/>
          </a:prstGeom>
        </p:spPr>
      </p:pic>
      <p:grpSp>
        <p:nvGrpSpPr>
          <p:cNvPr id="39" name="组合 38">
            <a:extLst>
              <a:ext uri="{FF2B5EF4-FFF2-40B4-BE49-F238E27FC236}">
                <a16:creationId xmlns:a16="http://schemas.microsoft.com/office/drawing/2014/main" id="{050C57B1-CCCC-4282-8CF7-09480A08F611}"/>
              </a:ext>
            </a:extLst>
          </p:cNvPr>
          <p:cNvGrpSpPr/>
          <p:nvPr/>
        </p:nvGrpSpPr>
        <p:grpSpPr>
          <a:xfrm>
            <a:off x="6269077" y="3771404"/>
            <a:ext cx="2434962" cy="1156915"/>
            <a:chOff x="868654" y="3772859"/>
            <a:chExt cx="2434962" cy="1156915"/>
          </a:xfrm>
        </p:grpSpPr>
        <p:sp>
          <p:nvSpPr>
            <p:cNvPr id="40" name="文本框 39">
              <a:extLst>
                <a:ext uri="{FF2B5EF4-FFF2-40B4-BE49-F238E27FC236}">
                  <a16:creationId xmlns:a16="http://schemas.microsoft.com/office/drawing/2014/main" id="{54FDF6D7-ED60-4D95-A066-285D9A9491CE}"/>
                </a:ext>
              </a:extLst>
            </p:cNvPr>
            <p:cNvSpPr txBox="1"/>
            <p:nvPr/>
          </p:nvSpPr>
          <p:spPr>
            <a:xfrm>
              <a:off x="868654" y="3772859"/>
              <a:ext cx="2414671" cy="369332"/>
            </a:xfrm>
            <a:prstGeom prst="rect">
              <a:avLst/>
            </a:prstGeom>
            <a:noFill/>
          </p:spPr>
          <p:txBody>
            <a:bodyPr wrap="square" rtlCol="0">
              <a:spAutoFit/>
            </a:bodyPr>
            <a:lstStyle>
              <a:defPPr>
                <a:defRPr lang="zh-CN"/>
              </a:defPPr>
              <a:lvl1pPr>
                <a:defRPr sz="2000" b="1">
                  <a:solidFill>
                    <a:srgbClr val="2E2722"/>
                  </a:solidFill>
                  <a:latin typeface="Nunito" panose="02000503030000020003" pitchFamily="2" charset="0"/>
                  <a:ea typeface="微软雅黑" panose="020B0503020204020204" pitchFamily="34" charset="-122"/>
                </a:defRPr>
              </a:lvl1pPr>
            </a:lstStyle>
            <a:p>
              <a:r>
                <a:rPr lang="en-US" altLang="zh-CN" sz="1800" dirty="0">
                  <a:solidFill>
                    <a:srgbClr val="E2641F"/>
                  </a:solidFill>
                </a:rPr>
                <a:t>STATEMENT</a:t>
              </a:r>
              <a:endParaRPr lang="zh-CN" altLang="en-US" sz="1800" dirty="0">
                <a:solidFill>
                  <a:srgbClr val="E2641F"/>
                </a:solidFill>
              </a:endParaRPr>
            </a:p>
          </p:txBody>
        </p:sp>
        <p:sp>
          <p:nvSpPr>
            <p:cNvPr id="41" name="文本框 40">
              <a:extLst>
                <a:ext uri="{FF2B5EF4-FFF2-40B4-BE49-F238E27FC236}">
                  <a16:creationId xmlns:a16="http://schemas.microsoft.com/office/drawing/2014/main" id="{D7217E14-3FBD-4E6F-96EB-219C94EB1B5A}"/>
                </a:ext>
              </a:extLst>
            </p:cNvPr>
            <p:cNvSpPr txBox="1"/>
            <p:nvPr/>
          </p:nvSpPr>
          <p:spPr>
            <a:xfrm>
              <a:off x="888945" y="4131415"/>
              <a:ext cx="2414671" cy="338554"/>
            </a:xfrm>
            <a:prstGeom prst="rect">
              <a:avLst/>
            </a:prstGeom>
            <a:noFill/>
          </p:spPr>
          <p:txBody>
            <a:bodyPr wrap="square">
              <a:spAutoFit/>
            </a:bodyPr>
            <a:lstStyle/>
            <a:p>
              <a:r>
                <a:rPr lang="en-US" altLang="zh-CN" sz="1600" dirty="0">
                  <a:solidFill>
                    <a:srgbClr val="FFC000"/>
                  </a:solidFill>
                  <a:latin typeface="Nunito" panose="02000503030000020003" pitchFamily="2" charset="0"/>
                </a:rPr>
                <a:t>Color does the talking</a:t>
              </a:r>
              <a:endParaRPr lang="zh-CN" altLang="en-US" sz="1600" dirty="0">
                <a:solidFill>
                  <a:srgbClr val="FFC000"/>
                </a:solidFill>
                <a:latin typeface="Nunito" panose="02000503030000020003" pitchFamily="2" charset="0"/>
              </a:endParaRPr>
            </a:p>
          </p:txBody>
        </p:sp>
        <p:sp>
          <p:nvSpPr>
            <p:cNvPr id="42" name="文本框 41">
              <a:extLst>
                <a:ext uri="{FF2B5EF4-FFF2-40B4-BE49-F238E27FC236}">
                  <a16:creationId xmlns:a16="http://schemas.microsoft.com/office/drawing/2014/main" id="{AEA97D51-AFCF-4B84-A1DA-61762B72D5A4}"/>
                </a:ext>
              </a:extLst>
            </p:cNvPr>
            <p:cNvSpPr txBox="1"/>
            <p:nvPr/>
          </p:nvSpPr>
          <p:spPr>
            <a:xfrm>
              <a:off x="1030580" y="4468109"/>
              <a:ext cx="1984336" cy="461665"/>
            </a:xfrm>
            <a:prstGeom prst="rect">
              <a:avLst/>
            </a:prstGeom>
            <a:noFill/>
          </p:spPr>
          <p:txBody>
            <a:bodyPr wrap="square">
              <a:spAutoFit/>
            </a:bodyPr>
            <a:lstStyle/>
            <a:p>
              <a:pPr algn="just"/>
              <a:r>
                <a:rPr lang="en-US" altLang="zh-CN" sz="1200" dirty="0">
                  <a:solidFill>
                    <a:srgbClr val="FFF6EC"/>
                  </a:solidFill>
                </a:rPr>
                <a:t>Graphic liner, strong blush, </a:t>
              </a:r>
            </a:p>
            <a:p>
              <a:pPr algn="just"/>
              <a:r>
                <a:rPr lang="en-US" altLang="zh-CN" sz="1200" dirty="0">
                  <a:solidFill>
                    <a:srgbClr val="FFF6EC"/>
                  </a:solidFill>
                </a:rPr>
                <a:t>bold lip, or all three.</a:t>
              </a:r>
              <a:endParaRPr lang="zh-CN" altLang="en-US" sz="1200" dirty="0">
                <a:solidFill>
                  <a:srgbClr val="FFF6EC"/>
                </a:solidFill>
              </a:endParaRPr>
            </a:p>
          </p:txBody>
        </p:sp>
      </p:grpSp>
      <p:pic>
        <p:nvPicPr>
          <p:cNvPr id="44" name="图片 43">
            <a:extLst>
              <a:ext uri="{FF2B5EF4-FFF2-40B4-BE49-F238E27FC236}">
                <a16:creationId xmlns:a16="http://schemas.microsoft.com/office/drawing/2014/main" id="{770AF153-3D1E-432C-B939-60DDEFF923D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85746" y="1654632"/>
            <a:ext cx="2406656" cy="1979158"/>
          </a:xfrm>
          <a:prstGeom prst="rect">
            <a:avLst/>
          </a:prstGeom>
        </p:spPr>
      </p:pic>
      <p:grpSp>
        <p:nvGrpSpPr>
          <p:cNvPr id="45" name="组合 44">
            <a:extLst>
              <a:ext uri="{FF2B5EF4-FFF2-40B4-BE49-F238E27FC236}">
                <a16:creationId xmlns:a16="http://schemas.microsoft.com/office/drawing/2014/main" id="{52AFDC2F-2FA5-4A36-BFBC-683222B719F2}"/>
              </a:ext>
            </a:extLst>
          </p:cNvPr>
          <p:cNvGrpSpPr/>
          <p:nvPr/>
        </p:nvGrpSpPr>
        <p:grpSpPr>
          <a:xfrm>
            <a:off x="8970524" y="3771404"/>
            <a:ext cx="2429578" cy="1338482"/>
            <a:chOff x="868654" y="3772859"/>
            <a:chExt cx="2429578" cy="1338482"/>
          </a:xfrm>
        </p:grpSpPr>
        <p:sp>
          <p:nvSpPr>
            <p:cNvPr id="46" name="文本框 45">
              <a:extLst>
                <a:ext uri="{FF2B5EF4-FFF2-40B4-BE49-F238E27FC236}">
                  <a16:creationId xmlns:a16="http://schemas.microsoft.com/office/drawing/2014/main" id="{0709718C-8E88-49C5-8C01-E56988E820E7}"/>
                </a:ext>
              </a:extLst>
            </p:cNvPr>
            <p:cNvSpPr txBox="1"/>
            <p:nvPr/>
          </p:nvSpPr>
          <p:spPr>
            <a:xfrm>
              <a:off x="868654" y="3772859"/>
              <a:ext cx="2414671" cy="369332"/>
            </a:xfrm>
            <a:prstGeom prst="rect">
              <a:avLst/>
            </a:prstGeom>
            <a:noFill/>
          </p:spPr>
          <p:txBody>
            <a:bodyPr wrap="square" rtlCol="0">
              <a:spAutoFit/>
            </a:bodyPr>
            <a:lstStyle>
              <a:defPPr>
                <a:defRPr lang="zh-CN"/>
              </a:defPPr>
              <a:lvl1pPr>
                <a:defRPr sz="2000" b="1">
                  <a:solidFill>
                    <a:srgbClr val="2E2722"/>
                  </a:solidFill>
                  <a:latin typeface="Nunito" panose="02000503030000020003" pitchFamily="2" charset="0"/>
                  <a:ea typeface="微软雅黑" panose="020B0503020204020204" pitchFamily="34" charset="-122"/>
                </a:defRPr>
              </a:lvl1pPr>
            </a:lstStyle>
            <a:p>
              <a:r>
                <a:rPr lang="en-US" altLang="zh-CN" sz="1800" dirty="0">
                  <a:solidFill>
                    <a:srgbClr val="E2641F"/>
                  </a:solidFill>
                </a:rPr>
                <a:t>EDITORIAL</a:t>
              </a:r>
              <a:endParaRPr lang="zh-CN" altLang="en-US" sz="1800" dirty="0">
                <a:solidFill>
                  <a:srgbClr val="E2641F"/>
                </a:solidFill>
              </a:endParaRPr>
            </a:p>
          </p:txBody>
        </p:sp>
        <p:sp>
          <p:nvSpPr>
            <p:cNvPr id="47" name="文本框 46">
              <a:extLst>
                <a:ext uri="{FF2B5EF4-FFF2-40B4-BE49-F238E27FC236}">
                  <a16:creationId xmlns:a16="http://schemas.microsoft.com/office/drawing/2014/main" id="{1F376E1F-7AD3-4F2D-9998-3E323A3A18A6}"/>
                </a:ext>
              </a:extLst>
            </p:cNvPr>
            <p:cNvSpPr txBox="1"/>
            <p:nvPr/>
          </p:nvSpPr>
          <p:spPr>
            <a:xfrm>
              <a:off x="883561" y="4112740"/>
              <a:ext cx="2414671" cy="338554"/>
            </a:xfrm>
            <a:prstGeom prst="rect">
              <a:avLst/>
            </a:prstGeom>
            <a:noFill/>
          </p:spPr>
          <p:txBody>
            <a:bodyPr wrap="square">
              <a:spAutoFit/>
            </a:bodyPr>
            <a:lstStyle/>
            <a:p>
              <a:r>
                <a:rPr lang="en-US" altLang="zh-CN" sz="1600" dirty="0">
                  <a:solidFill>
                    <a:srgbClr val="FFC000"/>
                  </a:solidFill>
                  <a:latin typeface="Nunito" panose="02000503030000020003" pitchFamily="2" charset="0"/>
                </a:rPr>
                <a:t>Play with </a:t>
              </a:r>
              <a:r>
                <a:rPr lang="en-US" altLang="zh-CN" sz="1600" dirty="0" err="1">
                  <a:solidFill>
                    <a:srgbClr val="FFC000"/>
                  </a:solidFill>
                  <a:latin typeface="Nunito" panose="02000503030000020003" pitchFamily="2" charset="0"/>
                </a:rPr>
                <a:t>shape+texture</a:t>
              </a:r>
              <a:endParaRPr lang="zh-CN" altLang="en-US" sz="1600" dirty="0">
                <a:solidFill>
                  <a:srgbClr val="FFC000"/>
                </a:solidFill>
                <a:latin typeface="Nunito" panose="02000503030000020003" pitchFamily="2" charset="0"/>
              </a:endParaRPr>
            </a:p>
          </p:txBody>
        </p:sp>
        <p:sp>
          <p:nvSpPr>
            <p:cNvPr id="48" name="文本框 47">
              <a:extLst>
                <a:ext uri="{FF2B5EF4-FFF2-40B4-BE49-F238E27FC236}">
                  <a16:creationId xmlns:a16="http://schemas.microsoft.com/office/drawing/2014/main" id="{72729BE8-69F6-4B26-837E-5E8077F38636}"/>
                </a:ext>
              </a:extLst>
            </p:cNvPr>
            <p:cNvSpPr txBox="1"/>
            <p:nvPr/>
          </p:nvSpPr>
          <p:spPr>
            <a:xfrm>
              <a:off x="997243" y="4465010"/>
              <a:ext cx="1935600" cy="646331"/>
            </a:xfrm>
            <a:prstGeom prst="rect">
              <a:avLst/>
            </a:prstGeom>
            <a:noFill/>
          </p:spPr>
          <p:txBody>
            <a:bodyPr wrap="square">
              <a:spAutoFit/>
            </a:bodyPr>
            <a:lstStyle/>
            <a:p>
              <a:r>
                <a:rPr lang="en-US" altLang="zh-CN" sz="1200" dirty="0">
                  <a:solidFill>
                    <a:srgbClr val="FFF6EC"/>
                  </a:solidFill>
                </a:rPr>
                <a:t>Gloss, shimmer, sculpting, unexpected color. </a:t>
              </a:r>
            </a:p>
            <a:p>
              <a:r>
                <a:rPr lang="en-US" altLang="zh-CN" sz="1200" dirty="0">
                  <a:solidFill>
                    <a:srgbClr val="FFF6EC"/>
                  </a:solidFill>
                </a:rPr>
                <a:t>Have fun.</a:t>
              </a:r>
              <a:endParaRPr lang="zh-CN" altLang="en-US" sz="1200" dirty="0">
                <a:solidFill>
                  <a:srgbClr val="FFF6EC"/>
                </a:solidFill>
              </a:endParaRPr>
            </a:p>
          </p:txBody>
        </p:sp>
      </p:grpSp>
      <p:pic>
        <p:nvPicPr>
          <p:cNvPr id="50" name="图片 49">
            <a:extLst>
              <a:ext uri="{FF2B5EF4-FFF2-40B4-BE49-F238E27FC236}">
                <a16:creationId xmlns:a16="http://schemas.microsoft.com/office/drawing/2014/main" id="{60A457FD-E8AC-4112-B9E0-2134FFB7269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52514" y="1657690"/>
            <a:ext cx="2431891" cy="1999911"/>
          </a:xfrm>
          <a:prstGeom prst="rect">
            <a:avLst/>
          </a:prstGeom>
        </p:spPr>
      </p:pic>
      <p:sp>
        <p:nvSpPr>
          <p:cNvPr id="52" name="文本框 51">
            <a:extLst>
              <a:ext uri="{FF2B5EF4-FFF2-40B4-BE49-F238E27FC236}">
                <a16:creationId xmlns:a16="http://schemas.microsoft.com/office/drawing/2014/main" id="{4A92E06D-9295-4FCE-80E7-22719E8A7F7C}"/>
              </a:ext>
            </a:extLst>
          </p:cNvPr>
          <p:cNvSpPr txBox="1"/>
          <p:nvPr/>
        </p:nvSpPr>
        <p:spPr>
          <a:xfrm>
            <a:off x="6460820" y="5455093"/>
            <a:ext cx="4983387" cy="1015663"/>
          </a:xfrm>
          <a:prstGeom prst="rect">
            <a:avLst/>
          </a:prstGeom>
          <a:noFill/>
        </p:spPr>
        <p:txBody>
          <a:bodyPr wrap="square">
            <a:spAutoFit/>
          </a:bodyPr>
          <a:lstStyle/>
          <a:p>
            <a:r>
              <a:rPr lang="zh-CN" altLang="en-US" sz="2400" b="1" dirty="0">
                <a:solidFill>
                  <a:srgbClr val="E2641F"/>
                </a:solidFill>
                <a:latin typeface="Nunito" panose="02000503030000020003" pitchFamily="2" charset="0"/>
              </a:rPr>
              <a:t>Shortcut:</a:t>
            </a:r>
            <a:endParaRPr lang="en-US" altLang="zh-CN" sz="2400" b="1" dirty="0">
              <a:solidFill>
                <a:srgbClr val="E2641F"/>
              </a:solidFill>
              <a:latin typeface="Nunito" panose="02000503030000020003" pitchFamily="2" charset="0"/>
            </a:endParaRPr>
          </a:p>
          <a:p>
            <a:r>
              <a:rPr lang="en-US" altLang="zh-CN" dirty="0">
                <a:solidFill>
                  <a:srgbClr val="FFF6EC"/>
                </a:solidFill>
                <a:latin typeface="Nunito" panose="02000503030000020003" pitchFamily="2" charset="0"/>
              </a:rPr>
              <a:t>If your base looks heavy, your prep is probably too light — or your layers are too thick.</a:t>
            </a:r>
            <a:endParaRPr lang="zh-CN" altLang="en-US" dirty="0">
              <a:solidFill>
                <a:srgbClr val="FFF6EC"/>
              </a:solidFill>
              <a:latin typeface="Nunito" panose="02000503030000020003" pitchFamily="2" charset="0"/>
            </a:endParaRPr>
          </a:p>
        </p:txBody>
      </p:sp>
      <p:grpSp>
        <p:nvGrpSpPr>
          <p:cNvPr id="59" name="组合 58">
            <a:extLst>
              <a:ext uri="{FF2B5EF4-FFF2-40B4-BE49-F238E27FC236}">
                <a16:creationId xmlns:a16="http://schemas.microsoft.com/office/drawing/2014/main" id="{1551C6F6-238B-4DEF-9647-864B3248B4D7}"/>
              </a:ext>
            </a:extLst>
          </p:cNvPr>
          <p:cNvGrpSpPr/>
          <p:nvPr/>
        </p:nvGrpSpPr>
        <p:grpSpPr>
          <a:xfrm>
            <a:off x="182669" y="164290"/>
            <a:ext cx="1693855" cy="272205"/>
            <a:chOff x="182669" y="164290"/>
            <a:chExt cx="1693855" cy="272205"/>
          </a:xfrm>
        </p:grpSpPr>
        <p:sp>
          <p:nvSpPr>
            <p:cNvPr id="56" name="TextBox 2">
              <a:extLst>
                <a:ext uri="{FF2B5EF4-FFF2-40B4-BE49-F238E27FC236}">
                  <a16:creationId xmlns:a16="http://schemas.microsoft.com/office/drawing/2014/main" id="{5F7FA52F-2BF9-4E94-B94C-FB9D4DF811B1}"/>
                </a:ext>
              </a:extLst>
            </p:cNvPr>
            <p:cNvSpPr txBox="1"/>
            <p:nvPr/>
          </p:nvSpPr>
          <p:spPr>
            <a:xfrm>
              <a:off x="182669" y="164290"/>
              <a:ext cx="1644885"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02 / SKIN + LOOK</a:t>
              </a:r>
              <a:endParaRPr sz="1400" i="0" dirty="0">
                <a:solidFill>
                  <a:schemeClr val="bg1"/>
                </a:solidFill>
                <a:latin typeface="Nunito" panose="02000503030000020003" pitchFamily="2" charset="0"/>
                <a:ea typeface="Calibri"/>
              </a:endParaRPr>
            </a:p>
          </p:txBody>
        </p:sp>
        <p:sp>
          <p:nvSpPr>
            <p:cNvPr id="57" name="Rectangle 4">
              <a:extLst>
                <a:ext uri="{FF2B5EF4-FFF2-40B4-BE49-F238E27FC236}">
                  <a16:creationId xmlns:a16="http://schemas.microsoft.com/office/drawing/2014/main" id="{A9CF3C3E-B8CB-4B24-903B-BD781C9CDDCD}"/>
                </a:ext>
              </a:extLst>
            </p:cNvPr>
            <p:cNvSpPr/>
            <p:nvPr/>
          </p:nvSpPr>
          <p:spPr>
            <a:xfrm>
              <a:off x="230604" y="411095"/>
              <a:ext cx="1645920" cy="25400"/>
            </a:xfrm>
            <a:prstGeom prst="rect">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solidFill>
                  <a:schemeClr val="bg1"/>
                </a:solidFill>
              </a:endParaRPr>
            </a:p>
          </p:txBody>
        </p:sp>
      </p:grpSp>
    </p:spTree>
    <p:extLst>
      <p:ext uri="{BB962C8B-B14F-4D97-AF65-F5344CB8AC3E}">
        <p14:creationId xmlns:p14="http://schemas.microsoft.com/office/powerpoint/2010/main" val="569117818"/>
      </p:ext>
    </p:extLst>
  </p:cSld>
  <p:clrMapOvr>
    <a:masterClrMapping/>
  </p:clrMapOvr>
  <p:transition spd="slow" advClick="0">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2" name="TextBox 28">
            <a:extLst>
              <a:ext uri="{FF2B5EF4-FFF2-40B4-BE49-F238E27FC236}">
                <a16:creationId xmlns:a16="http://schemas.microsoft.com/office/drawing/2014/main" id="{9E7291B5-B54E-48F2-99F8-226F6179B199}"/>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sp>
        <p:nvSpPr>
          <p:cNvPr id="5" name="文本框 4">
            <a:extLst>
              <a:ext uri="{FF2B5EF4-FFF2-40B4-BE49-F238E27FC236}">
                <a16:creationId xmlns:a16="http://schemas.microsoft.com/office/drawing/2014/main" id="{9217F1F4-3D16-460F-93C1-40DA97195C8D}"/>
              </a:ext>
            </a:extLst>
          </p:cNvPr>
          <p:cNvSpPr txBox="1"/>
          <p:nvPr/>
        </p:nvSpPr>
        <p:spPr>
          <a:xfrm>
            <a:off x="4473600" y="270328"/>
            <a:ext cx="3244799"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zh-CN" altLang="en-US" dirty="0"/>
              <a:t>Skin Types</a:t>
            </a:r>
          </a:p>
        </p:txBody>
      </p:sp>
      <p:sp>
        <p:nvSpPr>
          <p:cNvPr id="6" name="任意多边形: 形状 5">
            <a:extLst>
              <a:ext uri="{FF2B5EF4-FFF2-40B4-BE49-F238E27FC236}">
                <a16:creationId xmlns:a16="http://schemas.microsoft.com/office/drawing/2014/main" id="{50744D43-8052-4C0E-A379-5058C66A1EE0}"/>
              </a:ext>
            </a:extLst>
          </p:cNvPr>
          <p:cNvSpPr/>
          <p:nvPr/>
        </p:nvSpPr>
        <p:spPr>
          <a:xfrm>
            <a:off x="4022592" y="391814"/>
            <a:ext cx="403358" cy="403358"/>
          </a:xfrm>
          <a:custGeom>
            <a:avLst/>
            <a:gdLst/>
            <a:ahLst/>
            <a:cxnLst>
              <a:cxn ang="0">
                <a:pos x="wd2" y="hd2"/>
              </a:cxn>
              <a:cxn ang="5400000">
                <a:pos x="wd2" y="hd2"/>
              </a:cxn>
              <a:cxn ang="10800000">
                <a:pos x="wd2" y="hd2"/>
              </a:cxn>
              <a:cxn ang="16200000">
                <a:pos x="wd2" y="hd2"/>
              </a:cxn>
            </a:cxnLst>
            <a:rect l="0" t="0" r="r" b="b"/>
            <a:pathLst>
              <a:path w="21600" h="21600" extrusionOk="0">
                <a:moveTo>
                  <a:pt x="12764" y="19636"/>
                </a:moveTo>
                <a:cubicBezTo>
                  <a:pt x="12764" y="20178"/>
                  <a:pt x="12324" y="20618"/>
                  <a:pt x="11782" y="20618"/>
                </a:cubicBezTo>
                <a:lnTo>
                  <a:pt x="9818" y="20618"/>
                </a:lnTo>
                <a:cubicBezTo>
                  <a:pt x="9276" y="20618"/>
                  <a:pt x="8836" y="20178"/>
                  <a:pt x="8836" y="19636"/>
                </a:cubicBezTo>
                <a:lnTo>
                  <a:pt x="8836" y="17673"/>
                </a:lnTo>
                <a:cubicBezTo>
                  <a:pt x="8836" y="17131"/>
                  <a:pt x="9276" y="16691"/>
                  <a:pt x="9818" y="16691"/>
                </a:cubicBezTo>
                <a:lnTo>
                  <a:pt x="11782" y="16691"/>
                </a:lnTo>
                <a:cubicBezTo>
                  <a:pt x="12324" y="16691"/>
                  <a:pt x="12764" y="17131"/>
                  <a:pt x="12764" y="17673"/>
                </a:cubicBezTo>
                <a:cubicBezTo>
                  <a:pt x="12764" y="17673"/>
                  <a:pt x="12764" y="19636"/>
                  <a:pt x="12764" y="19636"/>
                </a:cubicBezTo>
                <a:close/>
                <a:moveTo>
                  <a:pt x="11782" y="15709"/>
                </a:moveTo>
                <a:lnTo>
                  <a:pt x="9818" y="15709"/>
                </a:lnTo>
                <a:cubicBezTo>
                  <a:pt x="8734" y="15709"/>
                  <a:pt x="7855" y="16588"/>
                  <a:pt x="7855" y="17673"/>
                </a:cubicBezTo>
                <a:lnTo>
                  <a:pt x="7855" y="19636"/>
                </a:lnTo>
                <a:cubicBezTo>
                  <a:pt x="7855" y="20721"/>
                  <a:pt x="8734" y="21600"/>
                  <a:pt x="9818" y="21600"/>
                </a:cubicBezTo>
                <a:lnTo>
                  <a:pt x="11782" y="21600"/>
                </a:lnTo>
                <a:cubicBezTo>
                  <a:pt x="12866" y="21600"/>
                  <a:pt x="13745" y="20721"/>
                  <a:pt x="13745" y="19636"/>
                </a:cubicBezTo>
                <a:lnTo>
                  <a:pt x="13745" y="17673"/>
                </a:lnTo>
                <a:cubicBezTo>
                  <a:pt x="13745" y="16588"/>
                  <a:pt x="12866" y="15709"/>
                  <a:pt x="11782" y="15709"/>
                </a:cubicBezTo>
                <a:moveTo>
                  <a:pt x="20618" y="19636"/>
                </a:moveTo>
                <a:cubicBezTo>
                  <a:pt x="20618" y="20178"/>
                  <a:pt x="20178" y="20618"/>
                  <a:pt x="19636" y="20618"/>
                </a:cubicBezTo>
                <a:lnTo>
                  <a:pt x="17673" y="20618"/>
                </a:lnTo>
                <a:cubicBezTo>
                  <a:pt x="17131" y="20618"/>
                  <a:pt x="16691" y="20178"/>
                  <a:pt x="16691" y="19636"/>
                </a:cubicBezTo>
                <a:lnTo>
                  <a:pt x="16691" y="17673"/>
                </a:lnTo>
                <a:cubicBezTo>
                  <a:pt x="16691" y="17131"/>
                  <a:pt x="17131" y="16691"/>
                  <a:pt x="17673" y="16691"/>
                </a:cubicBezTo>
                <a:lnTo>
                  <a:pt x="19636" y="16691"/>
                </a:lnTo>
                <a:cubicBezTo>
                  <a:pt x="20178" y="16691"/>
                  <a:pt x="20618" y="17131"/>
                  <a:pt x="20618" y="17673"/>
                </a:cubicBezTo>
                <a:cubicBezTo>
                  <a:pt x="20618" y="17673"/>
                  <a:pt x="20618" y="19636"/>
                  <a:pt x="20618" y="19636"/>
                </a:cubicBezTo>
                <a:close/>
                <a:moveTo>
                  <a:pt x="19636" y="15709"/>
                </a:moveTo>
                <a:lnTo>
                  <a:pt x="17673" y="15709"/>
                </a:lnTo>
                <a:cubicBezTo>
                  <a:pt x="16588" y="15709"/>
                  <a:pt x="15709" y="16588"/>
                  <a:pt x="15709" y="17673"/>
                </a:cubicBezTo>
                <a:lnTo>
                  <a:pt x="15709" y="19636"/>
                </a:lnTo>
                <a:cubicBezTo>
                  <a:pt x="15709" y="20721"/>
                  <a:pt x="16588" y="21600"/>
                  <a:pt x="17673" y="21600"/>
                </a:cubicBezTo>
                <a:lnTo>
                  <a:pt x="19636" y="21600"/>
                </a:lnTo>
                <a:cubicBezTo>
                  <a:pt x="20721" y="21600"/>
                  <a:pt x="21600" y="20721"/>
                  <a:pt x="21600" y="19636"/>
                </a:cubicBezTo>
                <a:lnTo>
                  <a:pt x="21600" y="17673"/>
                </a:lnTo>
                <a:cubicBezTo>
                  <a:pt x="21600" y="16588"/>
                  <a:pt x="20721" y="15709"/>
                  <a:pt x="19636" y="15709"/>
                </a:cubicBezTo>
                <a:moveTo>
                  <a:pt x="4909" y="19636"/>
                </a:moveTo>
                <a:cubicBezTo>
                  <a:pt x="4909" y="20178"/>
                  <a:pt x="4469" y="20618"/>
                  <a:pt x="3927" y="20618"/>
                </a:cubicBezTo>
                <a:lnTo>
                  <a:pt x="1964" y="20618"/>
                </a:lnTo>
                <a:cubicBezTo>
                  <a:pt x="1422" y="20618"/>
                  <a:pt x="982" y="20178"/>
                  <a:pt x="982" y="19636"/>
                </a:cubicBezTo>
                <a:lnTo>
                  <a:pt x="982" y="17673"/>
                </a:lnTo>
                <a:cubicBezTo>
                  <a:pt x="982" y="17131"/>
                  <a:pt x="1422" y="16691"/>
                  <a:pt x="1964" y="16691"/>
                </a:cubicBezTo>
                <a:lnTo>
                  <a:pt x="3927" y="16691"/>
                </a:lnTo>
                <a:cubicBezTo>
                  <a:pt x="4469" y="16691"/>
                  <a:pt x="4909" y="17131"/>
                  <a:pt x="4909" y="17673"/>
                </a:cubicBezTo>
                <a:cubicBezTo>
                  <a:pt x="4909" y="17673"/>
                  <a:pt x="4909" y="19636"/>
                  <a:pt x="4909" y="19636"/>
                </a:cubicBezTo>
                <a:close/>
                <a:moveTo>
                  <a:pt x="3927" y="15709"/>
                </a:moveTo>
                <a:lnTo>
                  <a:pt x="1964" y="15709"/>
                </a:lnTo>
                <a:cubicBezTo>
                  <a:pt x="879" y="15709"/>
                  <a:pt x="0" y="16588"/>
                  <a:pt x="0" y="17673"/>
                </a:cubicBezTo>
                <a:lnTo>
                  <a:pt x="0" y="19636"/>
                </a:lnTo>
                <a:cubicBezTo>
                  <a:pt x="0" y="20721"/>
                  <a:pt x="879" y="21600"/>
                  <a:pt x="1964" y="21600"/>
                </a:cubicBezTo>
                <a:lnTo>
                  <a:pt x="3927" y="21600"/>
                </a:lnTo>
                <a:cubicBezTo>
                  <a:pt x="5012" y="21600"/>
                  <a:pt x="5891" y="20721"/>
                  <a:pt x="5891" y="19636"/>
                </a:cubicBezTo>
                <a:lnTo>
                  <a:pt x="5891" y="17673"/>
                </a:lnTo>
                <a:cubicBezTo>
                  <a:pt x="5891" y="16588"/>
                  <a:pt x="5012" y="15709"/>
                  <a:pt x="3927" y="15709"/>
                </a:cubicBezTo>
                <a:moveTo>
                  <a:pt x="2945" y="14727"/>
                </a:moveTo>
                <a:cubicBezTo>
                  <a:pt x="3217" y="14727"/>
                  <a:pt x="3436" y="14508"/>
                  <a:pt x="3436" y="14236"/>
                </a:cubicBezTo>
                <a:lnTo>
                  <a:pt x="3436" y="10800"/>
                </a:lnTo>
                <a:lnTo>
                  <a:pt x="10309" y="10800"/>
                </a:lnTo>
                <a:lnTo>
                  <a:pt x="10309" y="14236"/>
                </a:lnTo>
                <a:cubicBezTo>
                  <a:pt x="10309" y="14508"/>
                  <a:pt x="10529" y="14727"/>
                  <a:pt x="10800" y="14727"/>
                </a:cubicBezTo>
                <a:cubicBezTo>
                  <a:pt x="11071" y="14727"/>
                  <a:pt x="11291" y="14508"/>
                  <a:pt x="11291" y="14236"/>
                </a:cubicBezTo>
                <a:lnTo>
                  <a:pt x="11291" y="10800"/>
                </a:lnTo>
                <a:lnTo>
                  <a:pt x="18164" y="10800"/>
                </a:lnTo>
                <a:lnTo>
                  <a:pt x="18164" y="14236"/>
                </a:lnTo>
                <a:cubicBezTo>
                  <a:pt x="18164" y="14508"/>
                  <a:pt x="18384" y="14727"/>
                  <a:pt x="18655" y="14727"/>
                </a:cubicBezTo>
                <a:cubicBezTo>
                  <a:pt x="18926" y="14727"/>
                  <a:pt x="19145" y="14508"/>
                  <a:pt x="19145" y="14236"/>
                </a:cubicBezTo>
                <a:lnTo>
                  <a:pt x="19145" y="10309"/>
                </a:lnTo>
                <a:cubicBezTo>
                  <a:pt x="19145" y="10038"/>
                  <a:pt x="18926" y="9818"/>
                  <a:pt x="18655" y="9818"/>
                </a:cubicBezTo>
                <a:lnTo>
                  <a:pt x="11291" y="9818"/>
                </a:lnTo>
                <a:lnTo>
                  <a:pt x="11291" y="7364"/>
                </a:lnTo>
                <a:cubicBezTo>
                  <a:pt x="11291" y="7093"/>
                  <a:pt x="11071" y="6873"/>
                  <a:pt x="10800" y="6873"/>
                </a:cubicBezTo>
                <a:cubicBezTo>
                  <a:pt x="10529" y="6873"/>
                  <a:pt x="10309" y="7093"/>
                  <a:pt x="10309" y="7364"/>
                </a:cubicBezTo>
                <a:lnTo>
                  <a:pt x="10309" y="9818"/>
                </a:lnTo>
                <a:lnTo>
                  <a:pt x="2945" y="9818"/>
                </a:lnTo>
                <a:cubicBezTo>
                  <a:pt x="2674" y="9818"/>
                  <a:pt x="2455" y="10038"/>
                  <a:pt x="2455" y="10309"/>
                </a:cubicBezTo>
                <a:lnTo>
                  <a:pt x="2455" y="14236"/>
                </a:lnTo>
                <a:cubicBezTo>
                  <a:pt x="2455" y="14508"/>
                  <a:pt x="2674" y="14727"/>
                  <a:pt x="2945" y="14727"/>
                </a:cubicBezTo>
                <a:moveTo>
                  <a:pt x="8836" y="1964"/>
                </a:moveTo>
                <a:cubicBezTo>
                  <a:pt x="8836" y="1422"/>
                  <a:pt x="9276" y="982"/>
                  <a:pt x="9818" y="982"/>
                </a:cubicBezTo>
                <a:lnTo>
                  <a:pt x="11782" y="982"/>
                </a:lnTo>
                <a:cubicBezTo>
                  <a:pt x="12324" y="982"/>
                  <a:pt x="12764" y="1422"/>
                  <a:pt x="12764" y="1964"/>
                </a:cubicBezTo>
                <a:lnTo>
                  <a:pt x="12764" y="3927"/>
                </a:lnTo>
                <a:cubicBezTo>
                  <a:pt x="12764" y="4469"/>
                  <a:pt x="12324" y="4909"/>
                  <a:pt x="11782" y="4909"/>
                </a:cubicBezTo>
                <a:lnTo>
                  <a:pt x="9818" y="4909"/>
                </a:lnTo>
                <a:cubicBezTo>
                  <a:pt x="9276" y="4909"/>
                  <a:pt x="8836" y="4469"/>
                  <a:pt x="8836" y="3927"/>
                </a:cubicBezTo>
                <a:cubicBezTo>
                  <a:pt x="8836" y="3927"/>
                  <a:pt x="8836" y="1964"/>
                  <a:pt x="8836" y="1964"/>
                </a:cubicBezTo>
                <a:close/>
                <a:moveTo>
                  <a:pt x="9818" y="5891"/>
                </a:moveTo>
                <a:lnTo>
                  <a:pt x="11782" y="5891"/>
                </a:lnTo>
                <a:cubicBezTo>
                  <a:pt x="12866" y="5891"/>
                  <a:pt x="13745" y="5012"/>
                  <a:pt x="13745" y="3927"/>
                </a:cubicBezTo>
                <a:lnTo>
                  <a:pt x="13745" y="1964"/>
                </a:lnTo>
                <a:cubicBezTo>
                  <a:pt x="13745" y="879"/>
                  <a:pt x="12866" y="0"/>
                  <a:pt x="11782" y="0"/>
                </a:cubicBezTo>
                <a:lnTo>
                  <a:pt x="9818" y="0"/>
                </a:lnTo>
                <a:cubicBezTo>
                  <a:pt x="8734" y="0"/>
                  <a:pt x="7855" y="879"/>
                  <a:pt x="7855" y="1964"/>
                </a:cubicBezTo>
                <a:lnTo>
                  <a:pt x="7855" y="3927"/>
                </a:lnTo>
                <a:cubicBezTo>
                  <a:pt x="7855" y="5012"/>
                  <a:pt x="8734" y="5891"/>
                  <a:pt x="9818" y="5891"/>
                </a:cubicBezTo>
              </a:path>
            </a:pathLst>
          </a:custGeom>
          <a:solidFill>
            <a:srgbClr val="FFC000"/>
          </a:solidFill>
          <a:ln w="12700">
            <a:miter lim="400000"/>
          </a:ln>
        </p:spPr>
        <p:txBody>
          <a:bodyPr lIns="28575" tIns="28575" rIns="28575" bIns="28575" anchor="ctr"/>
          <a:lstStyle/>
          <a:p>
            <a:endParaRPr sz="1013" dirty="0">
              <a:solidFill>
                <a:schemeClr val="tx2"/>
              </a:solidFill>
              <a:latin typeface="思源黑体 CN Regular" panose="020B0500000000000000" pitchFamily="34" charset="-122"/>
              <a:ea typeface="思源黑体 CN Regular" panose="020B0500000000000000" pitchFamily="34" charset="-122"/>
            </a:endParaRPr>
          </a:p>
        </p:txBody>
      </p:sp>
      <p:grpSp>
        <p:nvGrpSpPr>
          <p:cNvPr id="7" name="组合 6">
            <a:extLst>
              <a:ext uri="{FF2B5EF4-FFF2-40B4-BE49-F238E27FC236}">
                <a16:creationId xmlns:a16="http://schemas.microsoft.com/office/drawing/2014/main" id="{AF0149A7-BAA0-4477-8D8E-2228031C4FA3}"/>
              </a:ext>
            </a:extLst>
          </p:cNvPr>
          <p:cNvGrpSpPr/>
          <p:nvPr/>
        </p:nvGrpSpPr>
        <p:grpSpPr>
          <a:xfrm>
            <a:off x="182669" y="164290"/>
            <a:ext cx="1693855" cy="272205"/>
            <a:chOff x="182669" y="164290"/>
            <a:chExt cx="1693855" cy="272205"/>
          </a:xfrm>
        </p:grpSpPr>
        <p:sp>
          <p:nvSpPr>
            <p:cNvPr id="8" name="TextBox 2">
              <a:extLst>
                <a:ext uri="{FF2B5EF4-FFF2-40B4-BE49-F238E27FC236}">
                  <a16:creationId xmlns:a16="http://schemas.microsoft.com/office/drawing/2014/main" id="{A33AC7BF-385D-4B6D-B804-9B9D2A8A2ABF}"/>
                </a:ext>
              </a:extLst>
            </p:cNvPr>
            <p:cNvSpPr txBox="1"/>
            <p:nvPr/>
          </p:nvSpPr>
          <p:spPr>
            <a:xfrm>
              <a:off x="182669" y="164290"/>
              <a:ext cx="1644885"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02 / SKIN + LOOK</a:t>
              </a:r>
              <a:endParaRPr sz="1400" i="0" dirty="0">
                <a:solidFill>
                  <a:schemeClr val="bg1"/>
                </a:solidFill>
                <a:latin typeface="Nunito" panose="02000503030000020003" pitchFamily="2" charset="0"/>
                <a:ea typeface="Calibri"/>
              </a:endParaRPr>
            </a:p>
          </p:txBody>
        </p:sp>
        <p:sp>
          <p:nvSpPr>
            <p:cNvPr id="9" name="Rectangle 4">
              <a:extLst>
                <a:ext uri="{FF2B5EF4-FFF2-40B4-BE49-F238E27FC236}">
                  <a16:creationId xmlns:a16="http://schemas.microsoft.com/office/drawing/2014/main" id="{2FB67F42-9F96-4F5A-8D1F-B7F78C5D1FD1}"/>
                </a:ext>
              </a:extLst>
            </p:cNvPr>
            <p:cNvSpPr/>
            <p:nvPr/>
          </p:nvSpPr>
          <p:spPr>
            <a:xfrm>
              <a:off x="230604" y="411095"/>
              <a:ext cx="1645920" cy="25400"/>
            </a:xfrm>
            <a:prstGeom prst="rect">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solidFill>
                  <a:schemeClr val="bg1"/>
                </a:solidFill>
              </a:endParaRPr>
            </a:p>
          </p:txBody>
        </p:sp>
      </p:grpSp>
      <p:sp>
        <p:nvSpPr>
          <p:cNvPr id="14" name="矩形: 圆角 13">
            <a:extLst>
              <a:ext uri="{FF2B5EF4-FFF2-40B4-BE49-F238E27FC236}">
                <a16:creationId xmlns:a16="http://schemas.microsoft.com/office/drawing/2014/main" id="{F0309204-9547-47D3-9647-BBFB2370A7FB}"/>
              </a:ext>
            </a:extLst>
          </p:cNvPr>
          <p:cNvSpPr/>
          <p:nvPr/>
        </p:nvSpPr>
        <p:spPr>
          <a:xfrm>
            <a:off x="2638424" y="1041398"/>
            <a:ext cx="8942155" cy="5329038"/>
          </a:xfrm>
          <a:prstGeom prst="roundRect">
            <a:avLst>
              <a:gd name="adj" fmla="val 5390"/>
            </a:avLst>
          </a:prstGeom>
          <a:solidFill>
            <a:schemeClr val="bg1">
              <a:alpha val="15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a:extLst>
              <a:ext uri="{FF2B5EF4-FFF2-40B4-BE49-F238E27FC236}">
                <a16:creationId xmlns:a16="http://schemas.microsoft.com/office/drawing/2014/main" id="{94131FAE-81ED-46FE-88E9-979067113DD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932113" y="1041399"/>
            <a:ext cx="8399230" cy="5329037"/>
          </a:xfrm>
          <a:prstGeom prst="rect">
            <a:avLst/>
          </a:prstGeom>
        </p:spPr>
      </p:pic>
      <p:sp>
        <p:nvSpPr>
          <p:cNvPr id="15" name="矩形 14">
            <a:extLst>
              <a:ext uri="{FF2B5EF4-FFF2-40B4-BE49-F238E27FC236}">
                <a16:creationId xmlns:a16="http://schemas.microsoft.com/office/drawing/2014/main" id="{84413E3E-BA98-4145-BE96-AFBA1A6EBAB4}"/>
              </a:ext>
            </a:extLst>
          </p:cNvPr>
          <p:cNvSpPr/>
          <p:nvPr/>
        </p:nvSpPr>
        <p:spPr>
          <a:xfrm>
            <a:off x="552450" y="1271588"/>
            <a:ext cx="2085974" cy="1285875"/>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b="1" dirty="0">
                <a:latin typeface="Nunito" panose="02000503030000020003" pitchFamily="2" charset="0"/>
              </a:rPr>
              <a:t>COMMON SKIN PROBLEMS BY SKIN TYPE</a:t>
            </a:r>
            <a:endParaRPr lang="zh-CN" altLang="en-US" b="1" dirty="0">
              <a:latin typeface="Nunito" panose="02000503030000020003" pitchFamily="2" charset="0"/>
            </a:endParaRPr>
          </a:p>
        </p:txBody>
      </p:sp>
      <p:cxnSp>
        <p:nvCxnSpPr>
          <p:cNvPr id="17" name="直接连接符 16">
            <a:extLst>
              <a:ext uri="{FF2B5EF4-FFF2-40B4-BE49-F238E27FC236}">
                <a16:creationId xmlns:a16="http://schemas.microsoft.com/office/drawing/2014/main" id="{A02A48DC-343E-4806-BCBA-809C7B64E2BF}"/>
              </a:ext>
            </a:extLst>
          </p:cNvPr>
          <p:cNvCxnSpPr>
            <a:cxnSpLocks/>
          </p:cNvCxnSpPr>
          <p:nvPr/>
        </p:nvCxnSpPr>
        <p:spPr>
          <a:xfrm flipV="1">
            <a:off x="7872413" y="3205164"/>
            <a:ext cx="2062162" cy="2362199"/>
          </a:xfrm>
          <a:prstGeom prst="line">
            <a:avLst/>
          </a:prstGeom>
          <a:ln w="9525">
            <a:solidFill>
              <a:srgbClr val="FFF6EC"/>
            </a:solidFill>
            <a:prstDash val="dashDot"/>
            <a:head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1146230"/>
      </p:ext>
    </p:extLst>
  </p:cSld>
  <p:clrMapOvr>
    <a:masterClrMapping/>
  </p:clrMapOvr>
  <p:transition spd="slow" advClick="0">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E2722"/>
        </a:solidFill>
        <a:effectLst/>
      </p:bgPr>
    </p:bg>
    <p:spTree>
      <p:nvGrpSpPr>
        <p:cNvPr id="1" name=""/>
        <p:cNvGrpSpPr/>
        <p:nvPr/>
      </p:nvGrpSpPr>
      <p:grpSpPr>
        <a:xfrm>
          <a:off x="0" y="0"/>
          <a:ext cx="0" cy="0"/>
          <a:chOff x="0" y="0"/>
          <a:chExt cx="0" cy="0"/>
        </a:xfrm>
      </p:grpSpPr>
      <p:sp>
        <p:nvSpPr>
          <p:cNvPr id="2" name="TextBox 28">
            <a:extLst>
              <a:ext uri="{FF2B5EF4-FFF2-40B4-BE49-F238E27FC236}">
                <a16:creationId xmlns:a16="http://schemas.microsoft.com/office/drawing/2014/main" id="{BE638E21-9212-44EE-B3D5-523D4CA60D36}"/>
              </a:ext>
            </a:extLst>
          </p:cNvPr>
          <p:cNvSpPr txBox="1"/>
          <p:nvPr/>
        </p:nvSpPr>
        <p:spPr>
          <a:xfrm>
            <a:off x="315277" y="6495156"/>
            <a:ext cx="3356611" cy="143769"/>
          </a:xfrm>
          <a:prstGeom prst="rect">
            <a:avLst/>
          </a:prstGeom>
          <a:noFill/>
        </p:spPr>
        <p:txBody>
          <a:bodyPr wrap="square" lIns="45720" tIns="18288" rIns="45720" bIns="18288">
            <a:noAutofit/>
          </a:bodyPr>
          <a:lstStyle/>
          <a:p>
            <a:pPr algn="l">
              <a:lnSpc>
                <a:spcPts val="1000"/>
              </a:lnSpc>
              <a:spcAft>
                <a:spcPts val="0"/>
              </a:spcAft>
            </a:pPr>
            <a:r>
              <a:rPr sz="900" b="0" i="0" dirty="0">
                <a:solidFill>
                  <a:schemeClr val="bg1"/>
                </a:solidFill>
                <a:latin typeface="Nunito"/>
                <a:ea typeface="Calibri"/>
              </a:rPr>
              <a:t>Glow Beauty  |  Daily Inspiration </a:t>
            </a:r>
            <a:r>
              <a:rPr sz="900" b="0" i="0" dirty="0" err="1">
                <a:solidFill>
                  <a:schemeClr val="bg1"/>
                </a:solidFill>
                <a:latin typeface="Nunito"/>
                <a:ea typeface="Calibri"/>
              </a:rPr>
              <a:t>Hub</a:t>
            </a:r>
            <a:r>
              <a:rPr lang="en-US" sz="900" b="0" i="0" dirty="0" err="1">
                <a:solidFill>
                  <a:schemeClr val="bg1"/>
                </a:solidFill>
                <a:latin typeface="Nunito"/>
                <a:ea typeface="Calibri"/>
              </a:rPr>
              <a:t>daily</a:t>
            </a:r>
            <a:r>
              <a:rPr lang="zh-CN" altLang="en-US" sz="900" b="0" i="0" dirty="0">
                <a:solidFill>
                  <a:schemeClr val="bg1"/>
                </a:solidFill>
                <a:latin typeface="Nunito"/>
                <a:ea typeface="Calibri"/>
              </a:rPr>
              <a:t> </a:t>
            </a:r>
            <a:r>
              <a:rPr lang="en-US" altLang="zh-CN" sz="900" b="0" i="0" dirty="0">
                <a:solidFill>
                  <a:schemeClr val="bg1"/>
                </a:solidFill>
                <a:latin typeface="Nunito"/>
                <a:ea typeface="Calibri"/>
              </a:rPr>
              <a:t>| </a:t>
            </a:r>
            <a:r>
              <a:rPr lang="en-US" sz="900" b="0" i="0" dirty="0" err="1">
                <a:solidFill>
                  <a:schemeClr val="bg1"/>
                </a:solidFill>
                <a:latin typeface="Nunito"/>
                <a:ea typeface="Calibri"/>
              </a:rPr>
              <a:t>inspirationhub.com</a:t>
            </a:r>
            <a:endParaRPr sz="900" b="0" i="0" dirty="0">
              <a:solidFill>
                <a:schemeClr val="bg1"/>
              </a:solidFill>
              <a:latin typeface="Nunito"/>
              <a:ea typeface="Calibri"/>
            </a:endParaRPr>
          </a:p>
        </p:txBody>
      </p:sp>
      <p:sp>
        <p:nvSpPr>
          <p:cNvPr id="3" name="文本框 2">
            <a:extLst>
              <a:ext uri="{FF2B5EF4-FFF2-40B4-BE49-F238E27FC236}">
                <a16:creationId xmlns:a16="http://schemas.microsoft.com/office/drawing/2014/main" id="{D05E6568-A141-4EE9-A98C-3C58B1C8D814}"/>
              </a:ext>
            </a:extLst>
          </p:cNvPr>
          <p:cNvSpPr txBox="1"/>
          <p:nvPr/>
        </p:nvSpPr>
        <p:spPr>
          <a:xfrm>
            <a:off x="4473600" y="270328"/>
            <a:ext cx="3244799" cy="646331"/>
          </a:xfrm>
          <a:prstGeom prst="rect">
            <a:avLst/>
          </a:prstGeom>
          <a:noFill/>
        </p:spPr>
        <p:txBody>
          <a:bodyPr wrap="none" rtlCol="0">
            <a:spAutoFit/>
          </a:bodyPr>
          <a:lstStyle>
            <a:defPPr>
              <a:defRPr lang="zh-CN"/>
            </a:defPPr>
            <a:lvl1pPr>
              <a:lnSpc>
                <a:spcPct val="90000"/>
              </a:lnSpc>
              <a:defRPr sz="4000" spc="300">
                <a:solidFill>
                  <a:srgbClr val="FFF6EC"/>
                </a:solidFill>
                <a:latin typeface="Playfair Display Black" panose="00000A00000000000000" pitchFamily="2" charset="0"/>
              </a:defRPr>
            </a:lvl1pPr>
          </a:lstStyle>
          <a:p>
            <a:r>
              <a:rPr lang="zh-CN" altLang="en-US" dirty="0"/>
              <a:t>Skin Types</a:t>
            </a:r>
          </a:p>
        </p:txBody>
      </p:sp>
      <p:grpSp>
        <p:nvGrpSpPr>
          <p:cNvPr id="5" name="组合 4">
            <a:extLst>
              <a:ext uri="{FF2B5EF4-FFF2-40B4-BE49-F238E27FC236}">
                <a16:creationId xmlns:a16="http://schemas.microsoft.com/office/drawing/2014/main" id="{6FE494B7-0011-4A03-A1AF-D90B993A4F69}"/>
              </a:ext>
            </a:extLst>
          </p:cNvPr>
          <p:cNvGrpSpPr/>
          <p:nvPr/>
        </p:nvGrpSpPr>
        <p:grpSpPr>
          <a:xfrm>
            <a:off x="182669" y="164290"/>
            <a:ext cx="1693855" cy="272205"/>
            <a:chOff x="182669" y="164290"/>
            <a:chExt cx="1693855" cy="272205"/>
          </a:xfrm>
        </p:grpSpPr>
        <p:sp>
          <p:nvSpPr>
            <p:cNvPr id="6" name="TextBox 2">
              <a:extLst>
                <a:ext uri="{FF2B5EF4-FFF2-40B4-BE49-F238E27FC236}">
                  <a16:creationId xmlns:a16="http://schemas.microsoft.com/office/drawing/2014/main" id="{69D8B336-CE79-4F0C-9B17-D4347961B84C}"/>
                </a:ext>
              </a:extLst>
            </p:cNvPr>
            <p:cNvSpPr txBox="1"/>
            <p:nvPr/>
          </p:nvSpPr>
          <p:spPr>
            <a:xfrm>
              <a:off x="182669" y="164290"/>
              <a:ext cx="1644885" cy="259505"/>
            </a:xfrm>
            <a:prstGeom prst="rect">
              <a:avLst/>
            </a:prstGeom>
            <a:noFill/>
          </p:spPr>
          <p:txBody>
            <a:bodyPr wrap="square" lIns="45720" tIns="18288" rIns="45720" bIns="18288">
              <a:noAutofit/>
            </a:bodyPr>
            <a:lstStyle/>
            <a:p>
              <a:pPr algn="l">
                <a:lnSpc>
                  <a:spcPts val="1600"/>
                </a:lnSpc>
                <a:spcAft>
                  <a:spcPts val="0"/>
                </a:spcAft>
              </a:pPr>
              <a:r>
                <a:rPr lang="en-US" sz="1400" i="0" dirty="0">
                  <a:solidFill>
                    <a:schemeClr val="bg1"/>
                  </a:solidFill>
                  <a:latin typeface="Nunito" panose="02000503030000020003" pitchFamily="2" charset="0"/>
                  <a:ea typeface="Calibri"/>
                </a:rPr>
                <a:t>02 / SKIN + LOOK</a:t>
              </a:r>
              <a:endParaRPr sz="1400" i="0" dirty="0">
                <a:solidFill>
                  <a:schemeClr val="bg1"/>
                </a:solidFill>
                <a:latin typeface="Nunito" panose="02000503030000020003" pitchFamily="2" charset="0"/>
                <a:ea typeface="Calibri"/>
              </a:endParaRPr>
            </a:p>
          </p:txBody>
        </p:sp>
        <p:sp>
          <p:nvSpPr>
            <p:cNvPr id="7" name="Rectangle 4">
              <a:extLst>
                <a:ext uri="{FF2B5EF4-FFF2-40B4-BE49-F238E27FC236}">
                  <a16:creationId xmlns:a16="http://schemas.microsoft.com/office/drawing/2014/main" id="{E19F1774-93A0-49DB-B341-A6794C579EFB}"/>
                </a:ext>
              </a:extLst>
            </p:cNvPr>
            <p:cNvSpPr/>
            <p:nvPr/>
          </p:nvSpPr>
          <p:spPr>
            <a:xfrm>
              <a:off x="230604" y="411095"/>
              <a:ext cx="1645920" cy="25400"/>
            </a:xfrm>
            <a:prstGeom prst="rect">
              <a:avLst/>
            </a:prstGeom>
            <a:solidFill>
              <a:srgbClr val="F4B8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solidFill>
                  <a:schemeClr val="bg1"/>
                </a:solidFill>
              </a:endParaRPr>
            </a:p>
          </p:txBody>
        </p:sp>
      </p:grpSp>
      <p:sp>
        <p:nvSpPr>
          <p:cNvPr id="8" name="文本框 7">
            <a:extLst>
              <a:ext uri="{FF2B5EF4-FFF2-40B4-BE49-F238E27FC236}">
                <a16:creationId xmlns:a16="http://schemas.microsoft.com/office/drawing/2014/main" id="{A604DB3D-AB8A-42FE-942B-BFEB1206B51A}"/>
              </a:ext>
            </a:extLst>
          </p:cNvPr>
          <p:cNvSpPr txBox="1"/>
          <p:nvPr/>
        </p:nvSpPr>
        <p:spPr>
          <a:xfrm>
            <a:off x="569629" y="1404273"/>
            <a:ext cx="4092857" cy="388568"/>
          </a:xfrm>
          <a:prstGeom prst="rect">
            <a:avLst/>
          </a:prstGeom>
          <a:noFill/>
        </p:spPr>
        <p:txBody>
          <a:bodyPr wrap="square">
            <a:spAutoFit/>
          </a:bodyPr>
          <a:lstStyle/>
          <a:p>
            <a:pPr algn="l">
              <a:lnSpc>
                <a:spcPts val="1800"/>
              </a:lnSpc>
              <a:spcAft>
                <a:spcPts val="0"/>
              </a:spcAft>
            </a:pPr>
            <a:r>
              <a:rPr lang="en-US" altLang="zh-CN" sz="3200" b="1" dirty="0">
                <a:solidFill>
                  <a:schemeClr val="bg1"/>
                </a:solidFill>
                <a:latin typeface="Nunito" panose="02000503030000020003" pitchFamily="2" charset="0"/>
                <a:ea typeface="Calibri"/>
                <a:cs typeface="Arial" panose="020B0604020202020204" pitchFamily="34" charset="0"/>
              </a:rPr>
              <a:t>01 </a:t>
            </a:r>
            <a:r>
              <a:rPr lang="en-US" altLang="zh-CN" sz="2400" b="1" i="0" spc="300" dirty="0">
                <a:solidFill>
                  <a:srgbClr val="E2641F"/>
                </a:solidFill>
                <a:latin typeface="Nunito" panose="02000503030000020003" pitchFamily="2" charset="0"/>
                <a:ea typeface="Calibri"/>
              </a:rPr>
              <a:t>DRY SKIN</a:t>
            </a:r>
          </a:p>
        </p:txBody>
      </p:sp>
      <p:sp>
        <p:nvSpPr>
          <p:cNvPr id="9" name="文本框 8">
            <a:extLst>
              <a:ext uri="{FF2B5EF4-FFF2-40B4-BE49-F238E27FC236}">
                <a16:creationId xmlns:a16="http://schemas.microsoft.com/office/drawing/2014/main" id="{4F9C9643-8D7E-4C1E-B992-6BD703726E5D}"/>
              </a:ext>
            </a:extLst>
          </p:cNvPr>
          <p:cNvSpPr txBox="1"/>
          <p:nvPr/>
        </p:nvSpPr>
        <p:spPr>
          <a:xfrm>
            <a:off x="4473600" y="843204"/>
            <a:ext cx="4237057" cy="230832"/>
          </a:xfrm>
          <a:prstGeom prst="rect">
            <a:avLst/>
          </a:prstGeom>
          <a:noFill/>
        </p:spPr>
        <p:txBody>
          <a:bodyPr wrap="none" rtlCol="0">
            <a:spAutoFit/>
          </a:bodyPr>
          <a:lstStyle/>
          <a:p>
            <a:pPr>
              <a:lnSpc>
                <a:spcPct val="90000"/>
              </a:lnSpc>
            </a:pPr>
            <a:r>
              <a:rPr lang="en-US" sz="1000" dirty="0">
                <a:solidFill>
                  <a:srgbClr val="FFF6EC"/>
                </a:solidFill>
                <a:latin typeface="Arial" panose="020B0604020202020204" pitchFamily="34" charset="0"/>
                <a:ea typeface="思源黑体 CN Regular" panose="020B0500000000000000" pitchFamily="34" charset="-122"/>
                <a:cs typeface="Arial" panose="020B0604020202020204" pitchFamily="34" charset="0"/>
              </a:rPr>
              <a:t>Common Skin Types : Dry, oily, combination, normal, and sensitive skin</a:t>
            </a:r>
          </a:p>
        </p:txBody>
      </p:sp>
      <p:sp>
        <p:nvSpPr>
          <p:cNvPr id="10" name="任意多边形: 形状 9">
            <a:extLst>
              <a:ext uri="{FF2B5EF4-FFF2-40B4-BE49-F238E27FC236}">
                <a16:creationId xmlns:a16="http://schemas.microsoft.com/office/drawing/2014/main" id="{49DA07E5-5971-4E91-A1A0-52D43FE4C529}"/>
              </a:ext>
            </a:extLst>
          </p:cNvPr>
          <p:cNvSpPr/>
          <p:nvPr/>
        </p:nvSpPr>
        <p:spPr>
          <a:xfrm>
            <a:off x="3937562" y="411095"/>
            <a:ext cx="487068" cy="480164"/>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1"/>
                </a:lnTo>
                <a:cubicBezTo>
                  <a:pt x="19655" y="2641"/>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1"/>
                  <a:pt x="21380" y="0"/>
                  <a:pt x="21109" y="0"/>
                </a:cubicBezTo>
                <a:cubicBezTo>
                  <a:pt x="21034" y="0"/>
                  <a:pt x="20964" y="20"/>
                  <a:pt x="20900" y="52"/>
                </a:cubicBezTo>
                <a:lnTo>
                  <a:pt x="20898" y="48"/>
                </a:lnTo>
                <a:lnTo>
                  <a:pt x="302" y="8875"/>
                </a:lnTo>
                <a:cubicBezTo>
                  <a:pt x="301" y="8876"/>
                  <a:pt x="299" y="8876"/>
                  <a:pt x="297" y="8877"/>
                </a:cubicBezTo>
                <a:lnTo>
                  <a:pt x="280" y="8884"/>
                </a:lnTo>
                <a:lnTo>
                  <a:pt x="281" y="8887"/>
                </a:lnTo>
                <a:cubicBezTo>
                  <a:pt x="116" y="8967"/>
                  <a:pt x="0" y="9133"/>
                  <a:pt x="0" y="9327"/>
                </a:cubicBezTo>
                <a:cubicBezTo>
                  <a:pt x="0" y="9551"/>
                  <a:pt x="151" y="9732"/>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700"/>
                </a:lnTo>
                <a:cubicBezTo>
                  <a:pt x="21578" y="637"/>
                  <a:pt x="21600" y="567"/>
                  <a:pt x="21600" y="491"/>
                </a:cubicBezTo>
                <a:moveTo>
                  <a:pt x="7855" y="16200"/>
                </a:moveTo>
                <a:cubicBezTo>
                  <a:pt x="7719" y="16200"/>
                  <a:pt x="7596" y="16256"/>
                  <a:pt x="7507" y="16344"/>
                </a:cubicBezTo>
                <a:lnTo>
                  <a:pt x="6035" y="17817"/>
                </a:lnTo>
                <a:cubicBezTo>
                  <a:pt x="5946" y="17906"/>
                  <a:pt x="5891" y="18028"/>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1"/>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0"/>
                  <a:pt x="1964" y="19145"/>
                </a:cubicBezTo>
                <a:cubicBezTo>
                  <a:pt x="1964" y="19417"/>
                  <a:pt x="2184" y="19636"/>
                  <a:pt x="2455" y="19636"/>
                </a:cubicBezTo>
                <a:cubicBezTo>
                  <a:pt x="2590" y="19636"/>
                  <a:pt x="2713" y="19582"/>
                  <a:pt x="2802" y="19493"/>
                </a:cubicBezTo>
                <a:lnTo>
                  <a:pt x="7711" y="14583"/>
                </a:lnTo>
                <a:cubicBezTo>
                  <a:pt x="7800" y="14495"/>
                  <a:pt x="7855" y="14373"/>
                  <a:pt x="7855" y="14237"/>
                </a:cubicBezTo>
                <a:moveTo>
                  <a:pt x="4765" y="14583"/>
                </a:moveTo>
                <a:lnTo>
                  <a:pt x="5256" y="14093"/>
                </a:lnTo>
                <a:cubicBezTo>
                  <a:pt x="5345" y="14004"/>
                  <a:pt x="5400" y="13882"/>
                  <a:pt x="5400" y="13745"/>
                </a:cubicBezTo>
                <a:cubicBezTo>
                  <a:pt x="5400" y="13475"/>
                  <a:pt x="5180" y="13255"/>
                  <a:pt x="4909" y="13255"/>
                </a:cubicBezTo>
                <a:cubicBezTo>
                  <a:pt x="4774" y="13255"/>
                  <a:pt x="4651" y="13310"/>
                  <a:pt x="4562" y="13398"/>
                </a:cubicBezTo>
                <a:lnTo>
                  <a:pt x="4071" y="13889"/>
                </a:lnTo>
                <a:cubicBezTo>
                  <a:pt x="3982" y="13978"/>
                  <a:pt x="3927" y="14101"/>
                  <a:pt x="3927" y="14237"/>
                </a:cubicBezTo>
                <a:cubicBezTo>
                  <a:pt x="3927" y="14508"/>
                  <a:pt x="4147" y="14727"/>
                  <a:pt x="4418" y="14727"/>
                </a:cubicBezTo>
                <a:cubicBezTo>
                  <a:pt x="4554" y="14727"/>
                  <a:pt x="4676" y="14673"/>
                  <a:pt x="4765" y="14583"/>
                </a:cubicBezTo>
              </a:path>
            </a:pathLst>
          </a:custGeom>
          <a:solidFill>
            <a:srgbClr val="FFC000"/>
          </a:solidFill>
          <a:ln w="12700">
            <a:miter lim="400000"/>
          </a:ln>
        </p:spPr>
        <p:txBody>
          <a:bodyPr lIns="28575" tIns="28575" rIns="28575" bIns="28575" anchor="ctr"/>
          <a:lstStyle/>
          <a:p>
            <a:endParaRPr sz="1013" dirty="0">
              <a:solidFill>
                <a:schemeClr val="tx2"/>
              </a:solidFill>
              <a:latin typeface="思源黑体 CN Regular" panose="020B0500000000000000" pitchFamily="34" charset="-122"/>
              <a:ea typeface="思源黑体 CN Regular" panose="020B0500000000000000" pitchFamily="34" charset="-122"/>
            </a:endParaRPr>
          </a:p>
        </p:txBody>
      </p:sp>
      <p:sp>
        <p:nvSpPr>
          <p:cNvPr id="13" name="文本框 12">
            <a:extLst>
              <a:ext uri="{FF2B5EF4-FFF2-40B4-BE49-F238E27FC236}">
                <a16:creationId xmlns:a16="http://schemas.microsoft.com/office/drawing/2014/main" id="{E511C19A-9B11-413C-B885-3D5FD26B65EC}"/>
              </a:ext>
            </a:extLst>
          </p:cNvPr>
          <p:cNvSpPr txBox="1"/>
          <p:nvPr/>
        </p:nvSpPr>
        <p:spPr>
          <a:xfrm>
            <a:off x="1188361" y="1688628"/>
            <a:ext cx="4317089" cy="338554"/>
          </a:xfrm>
          <a:prstGeom prst="rect">
            <a:avLst/>
          </a:prstGeom>
          <a:noFill/>
        </p:spPr>
        <p:txBody>
          <a:bodyPr wrap="square">
            <a:spAutoFit/>
          </a:bodyPr>
          <a:lstStyle/>
          <a:p>
            <a:r>
              <a:rPr lang="en-US" altLang="zh-CN" sz="1600" dirty="0">
                <a:solidFill>
                  <a:srgbClr val="FFC000"/>
                </a:solidFill>
                <a:latin typeface="Nunito" panose="02000503030000020003" pitchFamily="2" charset="0"/>
              </a:rPr>
              <a:t>When skin feels tight, makeup shows it first</a:t>
            </a:r>
            <a:endParaRPr lang="zh-CN" altLang="en-US" sz="1600" dirty="0">
              <a:solidFill>
                <a:srgbClr val="FFC000"/>
              </a:solidFill>
              <a:latin typeface="Nunito" panose="02000503030000020003" pitchFamily="2" charset="0"/>
            </a:endParaRPr>
          </a:p>
        </p:txBody>
      </p:sp>
      <p:pic>
        <p:nvPicPr>
          <p:cNvPr id="19" name="图片 18">
            <a:extLst>
              <a:ext uri="{FF2B5EF4-FFF2-40B4-BE49-F238E27FC236}">
                <a16:creationId xmlns:a16="http://schemas.microsoft.com/office/drawing/2014/main" id="{30BACFA8-5F30-4919-8DA0-7648840FE9F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57300" y="2027181"/>
            <a:ext cx="4107539" cy="2743869"/>
          </a:xfrm>
          <a:prstGeom prst="rect">
            <a:avLst/>
          </a:prstGeom>
          <a:ln cap="rnd">
            <a:noFill/>
          </a:ln>
        </p:spPr>
      </p:pic>
      <p:sp>
        <p:nvSpPr>
          <p:cNvPr id="20" name="文本框 19">
            <a:extLst>
              <a:ext uri="{FF2B5EF4-FFF2-40B4-BE49-F238E27FC236}">
                <a16:creationId xmlns:a16="http://schemas.microsoft.com/office/drawing/2014/main" id="{3435BCC9-D2D7-48EC-ACA7-1BEA2671B39D}"/>
              </a:ext>
            </a:extLst>
          </p:cNvPr>
          <p:cNvSpPr txBox="1"/>
          <p:nvPr/>
        </p:nvSpPr>
        <p:spPr>
          <a:xfrm>
            <a:off x="1257300" y="4830819"/>
            <a:ext cx="4105275" cy="461665"/>
          </a:xfrm>
          <a:prstGeom prst="rect">
            <a:avLst/>
          </a:prstGeom>
          <a:noFill/>
        </p:spPr>
        <p:txBody>
          <a:bodyPr wrap="square">
            <a:spAutoFit/>
          </a:bodyPr>
          <a:lstStyle/>
          <a:p>
            <a:pPr algn="just"/>
            <a:r>
              <a:rPr lang="en-US" altLang="zh-CN" sz="1200" dirty="0">
                <a:solidFill>
                  <a:srgbClr val="FFF6EC"/>
                </a:solidFill>
              </a:rPr>
              <a:t>Usually feels tight after cleansing. Flakes, fine lines, and dull patches may show around the eyes, nose, or lips.</a:t>
            </a:r>
            <a:endParaRPr lang="zh-CN" altLang="en-US" sz="1200" dirty="0">
              <a:solidFill>
                <a:srgbClr val="FFF6EC"/>
              </a:solidFill>
            </a:endParaRPr>
          </a:p>
        </p:txBody>
      </p:sp>
      <p:grpSp>
        <p:nvGrpSpPr>
          <p:cNvPr id="37" name="组合 36">
            <a:extLst>
              <a:ext uri="{FF2B5EF4-FFF2-40B4-BE49-F238E27FC236}">
                <a16:creationId xmlns:a16="http://schemas.microsoft.com/office/drawing/2014/main" id="{011743BD-6D9D-4C6A-B4C7-4DAE5EE5F5F9}"/>
              </a:ext>
            </a:extLst>
          </p:cNvPr>
          <p:cNvGrpSpPr/>
          <p:nvPr/>
        </p:nvGrpSpPr>
        <p:grpSpPr>
          <a:xfrm>
            <a:off x="6242963" y="1777452"/>
            <a:ext cx="2286000" cy="895072"/>
            <a:chOff x="6242963" y="1777452"/>
            <a:chExt cx="2286000" cy="895072"/>
          </a:xfrm>
        </p:grpSpPr>
        <p:sp>
          <p:nvSpPr>
            <p:cNvPr id="22" name="文本框 21">
              <a:extLst>
                <a:ext uri="{FF2B5EF4-FFF2-40B4-BE49-F238E27FC236}">
                  <a16:creationId xmlns:a16="http://schemas.microsoft.com/office/drawing/2014/main" id="{93ACB873-2ECE-4BA7-92F1-5F38E76C722F}"/>
                </a:ext>
              </a:extLst>
            </p:cNvPr>
            <p:cNvSpPr txBox="1"/>
            <p:nvPr/>
          </p:nvSpPr>
          <p:spPr>
            <a:xfrm>
              <a:off x="6242963" y="2109836"/>
              <a:ext cx="2286000" cy="400110"/>
            </a:xfrm>
            <a:prstGeom prst="rect">
              <a:avLst/>
            </a:prstGeom>
            <a:noFill/>
          </p:spPr>
          <p:txBody>
            <a:bodyPr wrap="square">
              <a:spAutoFit/>
            </a:bodyPr>
            <a:lstStyle/>
            <a:p>
              <a:pPr algn="l"/>
              <a:r>
                <a:rPr lang="en-US" altLang="zh-CN" sz="2000" b="1" i="0" dirty="0">
                  <a:solidFill>
                    <a:srgbClr val="FFFFFF"/>
                  </a:solidFill>
                  <a:effectLst/>
                  <a:latin typeface="Nunito" panose="02000503030000020003" pitchFamily="2" charset="0"/>
                </a:rPr>
                <a:t>KEEP IT COMFY</a:t>
              </a:r>
            </a:p>
          </p:txBody>
        </p:sp>
        <p:grpSp>
          <p:nvGrpSpPr>
            <p:cNvPr id="23" name="组合 22">
              <a:extLst>
                <a:ext uri="{FF2B5EF4-FFF2-40B4-BE49-F238E27FC236}">
                  <a16:creationId xmlns:a16="http://schemas.microsoft.com/office/drawing/2014/main" id="{3719D8CA-19CE-41E1-85D0-ADDDFD168A51}"/>
                </a:ext>
              </a:extLst>
            </p:cNvPr>
            <p:cNvGrpSpPr/>
            <p:nvPr/>
          </p:nvGrpSpPr>
          <p:grpSpPr>
            <a:xfrm>
              <a:off x="6242963" y="1777452"/>
              <a:ext cx="377546" cy="332384"/>
              <a:chOff x="4230635" y="6068714"/>
              <a:chExt cx="377546" cy="332384"/>
            </a:xfrm>
          </p:grpSpPr>
          <p:sp>
            <p:nvSpPr>
              <p:cNvPr id="24" name="Oval 143">
                <a:extLst>
                  <a:ext uri="{FF2B5EF4-FFF2-40B4-BE49-F238E27FC236}">
                    <a16:creationId xmlns:a16="http://schemas.microsoft.com/office/drawing/2014/main" id="{E2BBD629-CFDD-463D-8F23-A3B2BE242561}"/>
                  </a:ext>
                </a:extLst>
              </p:cNvPr>
              <p:cNvSpPr>
                <a:spLocks noChangeArrowheads="1"/>
              </p:cNvSpPr>
              <p:nvPr/>
            </p:nvSpPr>
            <p:spPr bwMode="auto">
              <a:xfrm>
                <a:off x="4385989" y="6169875"/>
                <a:ext cx="66839"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Oval 144">
                <a:extLst>
                  <a:ext uri="{FF2B5EF4-FFF2-40B4-BE49-F238E27FC236}">
                    <a16:creationId xmlns:a16="http://schemas.microsoft.com/office/drawing/2014/main" id="{15FAD65D-D7A7-490D-8802-B058DED8C1F8}"/>
                  </a:ext>
                </a:extLst>
              </p:cNvPr>
              <p:cNvSpPr>
                <a:spLocks noChangeArrowheads="1"/>
              </p:cNvSpPr>
              <p:nvPr/>
            </p:nvSpPr>
            <p:spPr bwMode="auto">
              <a:xfrm>
                <a:off x="4487149" y="6169875"/>
                <a:ext cx="68645"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Oval 145">
                <a:extLst>
                  <a:ext uri="{FF2B5EF4-FFF2-40B4-BE49-F238E27FC236}">
                    <a16:creationId xmlns:a16="http://schemas.microsoft.com/office/drawing/2014/main" id="{080E18BA-9444-4C01-B426-34D10EABAA96}"/>
                  </a:ext>
                </a:extLst>
              </p:cNvPr>
              <p:cNvSpPr>
                <a:spLocks noChangeArrowheads="1"/>
              </p:cNvSpPr>
              <p:nvPr/>
            </p:nvSpPr>
            <p:spPr bwMode="auto">
              <a:xfrm>
                <a:off x="4283021" y="6169875"/>
                <a:ext cx="68645" cy="6864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146">
                <a:extLst>
                  <a:ext uri="{FF2B5EF4-FFF2-40B4-BE49-F238E27FC236}">
                    <a16:creationId xmlns:a16="http://schemas.microsoft.com/office/drawing/2014/main" id="{8C9B450B-76A4-4B71-B67F-AC879809098C}"/>
                  </a:ext>
                </a:extLst>
              </p:cNvPr>
              <p:cNvSpPr>
                <a:spLocks noEditPoints="1"/>
              </p:cNvSpPr>
              <p:nvPr/>
            </p:nvSpPr>
            <p:spPr bwMode="auto">
              <a:xfrm>
                <a:off x="4230635" y="6068714"/>
                <a:ext cx="377546" cy="332384"/>
              </a:xfrm>
              <a:custGeom>
                <a:avLst/>
                <a:gdLst>
                  <a:gd name="T0" fmla="*/ 83 w 88"/>
                  <a:gd name="T1" fmla="*/ 5 h 78"/>
                  <a:gd name="T2" fmla="*/ 70 w 88"/>
                  <a:gd name="T3" fmla="*/ 0 h 78"/>
                  <a:gd name="T4" fmla="*/ 18 w 88"/>
                  <a:gd name="T5" fmla="*/ 0 h 78"/>
                  <a:gd name="T6" fmla="*/ 5 w 88"/>
                  <a:gd name="T7" fmla="*/ 5 h 78"/>
                  <a:gd name="T8" fmla="*/ 0 w 88"/>
                  <a:gd name="T9" fmla="*/ 18 h 78"/>
                  <a:gd name="T10" fmla="*/ 0 w 88"/>
                  <a:gd name="T11" fmla="*/ 46 h 78"/>
                  <a:gd name="T12" fmla="*/ 5 w 88"/>
                  <a:gd name="T13" fmla="*/ 59 h 78"/>
                  <a:gd name="T14" fmla="*/ 18 w 88"/>
                  <a:gd name="T15" fmla="*/ 64 h 78"/>
                  <a:gd name="T16" fmla="*/ 69 w 88"/>
                  <a:gd name="T17" fmla="*/ 64 h 78"/>
                  <a:gd name="T18" fmla="*/ 88 w 88"/>
                  <a:gd name="T19" fmla="*/ 78 h 78"/>
                  <a:gd name="T20" fmla="*/ 88 w 88"/>
                  <a:gd name="T21" fmla="*/ 18 h 78"/>
                  <a:gd name="T22" fmla="*/ 83 w 88"/>
                  <a:gd name="T23" fmla="*/ 5 h 78"/>
                  <a:gd name="T24" fmla="*/ 84 w 88"/>
                  <a:gd name="T25" fmla="*/ 70 h 78"/>
                  <a:gd name="T26" fmla="*/ 71 w 88"/>
                  <a:gd name="T27" fmla="*/ 60 h 78"/>
                  <a:gd name="T28" fmla="*/ 18 w 88"/>
                  <a:gd name="T29" fmla="*/ 60 h 78"/>
                  <a:gd name="T30" fmla="*/ 8 w 88"/>
                  <a:gd name="T31" fmla="*/ 56 h 78"/>
                  <a:gd name="T32" fmla="*/ 4 w 88"/>
                  <a:gd name="T33" fmla="*/ 46 h 78"/>
                  <a:gd name="T34" fmla="*/ 4 w 88"/>
                  <a:gd name="T35" fmla="*/ 18 h 78"/>
                  <a:gd name="T36" fmla="*/ 8 w 88"/>
                  <a:gd name="T37" fmla="*/ 8 h 78"/>
                  <a:gd name="T38" fmla="*/ 18 w 88"/>
                  <a:gd name="T39" fmla="*/ 4 h 78"/>
                  <a:gd name="T40" fmla="*/ 70 w 88"/>
                  <a:gd name="T41" fmla="*/ 4 h 78"/>
                  <a:gd name="T42" fmla="*/ 80 w 88"/>
                  <a:gd name="T43" fmla="*/ 8 h 78"/>
                  <a:gd name="T44" fmla="*/ 84 w 88"/>
                  <a:gd name="T45" fmla="*/ 18 h 78"/>
                  <a:gd name="T46" fmla="*/ 84 w 88"/>
                  <a:gd name="T47" fmla="*/ 7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8" h="78">
                    <a:moveTo>
                      <a:pt x="83" y="5"/>
                    </a:moveTo>
                    <a:cubicBezTo>
                      <a:pt x="79" y="2"/>
                      <a:pt x="75" y="0"/>
                      <a:pt x="70" y="0"/>
                    </a:cubicBezTo>
                    <a:cubicBezTo>
                      <a:pt x="18" y="0"/>
                      <a:pt x="18" y="0"/>
                      <a:pt x="18" y="0"/>
                    </a:cubicBezTo>
                    <a:cubicBezTo>
                      <a:pt x="13" y="0"/>
                      <a:pt x="9" y="2"/>
                      <a:pt x="5" y="5"/>
                    </a:cubicBezTo>
                    <a:cubicBezTo>
                      <a:pt x="2" y="9"/>
                      <a:pt x="0" y="13"/>
                      <a:pt x="0" y="18"/>
                    </a:cubicBezTo>
                    <a:cubicBezTo>
                      <a:pt x="0" y="46"/>
                      <a:pt x="0" y="46"/>
                      <a:pt x="0" y="46"/>
                    </a:cubicBezTo>
                    <a:cubicBezTo>
                      <a:pt x="0" y="51"/>
                      <a:pt x="2" y="55"/>
                      <a:pt x="5" y="59"/>
                    </a:cubicBezTo>
                    <a:cubicBezTo>
                      <a:pt x="9" y="62"/>
                      <a:pt x="13" y="64"/>
                      <a:pt x="18" y="64"/>
                    </a:cubicBezTo>
                    <a:cubicBezTo>
                      <a:pt x="69" y="64"/>
                      <a:pt x="69" y="64"/>
                      <a:pt x="69" y="64"/>
                    </a:cubicBezTo>
                    <a:cubicBezTo>
                      <a:pt x="88" y="78"/>
                      <a:pt x="88" y="78"/>
                      <a:pt x="88" y="78"/>
                    </a:cubicBezTo>
                    <a:cubicBezTo>
                      <a:pt x="88" y="18"/>
                      <a:pt x="88" y="18"/>
                      <a:pt x="88" y="18"/>
                    </a:cubicBezTo>
                    <a:cubicBezTo>
                      <a:pt x="88" y="13"/>
                      <a:pt x="86" y="9"/>
                      <a:pt x="83" y="5"/>
                    </a:cubicBezTo>
                    <a:close/>
                    <a:moveTo>
                      <a:pt x="84" y="70"/>
                    </a:moveTo>
                    <a:cubicBezTo>
                      <a:pt x="71" y="60"/>
                      <a:pt x="71" y="60"/>
                      <a:pt x="71" y="60"/>
                    </a:cubicBezTo>
                    <a:cubicBezTo>
                      <a:pt x="18" y="60"/>
                      <a:pt x="18" y="60"/>
                      <a:pt x="18" y="60"/>
                    </a:cubicBezTo>
                    <a:cubicBezTo>
                      <a:pt x="14" y="60"/>
                      <a:pt x="11" y="59"/>
                      <a:pt x="8" y="56"/>
                    </a:cubicBezTo>
                    <a:cubicBezTo>
                      <a:pt x="5" y="53"/>
                      <a:pt x="4" y="50"/>
                      <a:pt x="4" y="46"/>
                    </a:cubicBezTo>
                    <a:cubicBezTo>
                      <a:pt x="4" y="18"/>
                      <a:pt x="4" y="18"/>
                      <a:pt x="4" y="18"/>
                    </a:cubicBezTo>
                    <a:cubicBezTo>
                      <a:pt x="4" y="14"/>
                      <a:pt x="5" y="11"/>
                      <a:pt x="8" y="8"/>
                    </a:cubicBezTo>
                    <a:cubicBezTo>
                      <a:pt x="11" y="5"/>
                      <a:pt x="14" y="4"/>
                      <a:pt x="18" y="4"/>
                    </a:cubicBezTo>
                    <a:cubicBezTo>
                      <a:pt x="70" y="4"/>
                      <a:pt x="70" y="4"/>
                      <a:pt x="70" y="4"/>
                    </a:cubicBezTo>
                    <a:cubicBezTo>
                      <a:pt x="74" y="4"/>
                      <a:pt x="77" y="5"/>
                      <a:pt x="80" y="8"/>
                    </a:cubicBezTo>
                    <a:cubicBezTo>
                      <a:pt x="83" y="11"/>
                      <a:pt x="84" y="14"/>
                      <a:pt x="84" y="18"/>
                    </a:cubicBezTo>
                    <a:lnTo>
                      <a:pt x="84"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9" name="文本框 28">
              <a:extLst>
                <a:ext uri="{FF2B5EF4-FFF2-40B4-BE49-F238E27FC236}">
                  <a16:creationId xmlns:a16="http://schemas.microsoft.com/office/drawing/2014/main" id="{7C555867-C1F8-4C7C-AC66-03C5818D5E07}"/>
                </a:ext>
              </a:extLst>
            </p:cNvPr>
            <p:cNvSpPr txBox="1"/>
            <p:nvPr/>
          </p:nvSpPr>
          <p:spPr>
            <a:xfrm>
              <a:off x="6242963" y="2395525"/>
              <a:ext cx="2145387" cy="276999"/>
            </a:xfrm>
            <a:prstGeom prst="rect">
              <a:avLst/>
            </a:prstGeom>
            <a:noFill/>
          </p:spPr>
          <p:txBody>
            <a:bodyPr wrap="square">
              <a:spAutoFit/>
            </a:bodyPr>
            <a:lstStyle/>
            <a:p>
              <a:r>
                <a:rPr lang="en-US" altLang="zh-CN" sz="1200" b="0" i="1" dirty="0">
                  <a:solidFill>
                    <a:srgbClr val="F4B860"/>
                  </a:solidFill>
                  <a:effectLst/>
                  <a:latin typeface="-apple-system"/>
                </a:rPr>
                <a:t>Moisture first, glow second.</a:t>
              </a:r>
              <a:endParaRPr lang="zh-CN" altLang="en-US" sz="1200" dirty="0">
                <a:solidFill>
                  <a:srgbClr val="F4B860"/>
                </a:solidFill>
              </a:endParaRPr>
            </a:p>
          </p:txBody>
        </p:sp>
      </p:grpSp>
      <p:sp>
        <p:nvSpPr>
          <p:cNvPr id="30" name="文本框 29">
            <a:extLst>
              <a:ext uri="{FF2B5EF4-FFF2-40B4-BE49-F238E27FC236}">
                <a16:creationId xmlns:a16="http://schemas.microsoft.com/office/drawing/2014/main" id="{F3A82AA9-FE8D-401A-9A9B-EAC32820FCFB}"/>
              </a:ext>
            </a:extLst>
          </p:cNvPr>
          <p:cNvSpPr txBox="1"/>
          <p:nvPr/>
        </p:nvSpPr>
        <p:spPr>
          <a:xfrm>
            <a:off x="6242962" y="2620080"/>
            <a:ext cx="5688687" cy="1536639"/>
          </a:xfrm>
          <a:prstGeom prst="rect">
            <a:avLst/>
          </a:prstGeom>
          <a:noFill/>
        </p:spPr>
        <p:txBody>
          <a:bodyPr wrap="square">
            <a:spAutoFit/>
          </a:bodyPr>
          <a:lstStyle/>
          <a:p>
            <a:pPr marL="285750" indent="-285750">
              <a:lnSpc>
                <a:spcPct val="150000"/>
              </a:lnSpc>
              <a:buFont typeface="Wingdings" panose="05000000000000000000" pitchFamily="2" charset="2"/>
              <a:buChar char="ü"/>
            </a:pPr>
            <a:r>
              <a:rPr lang="en-US" altLang="zh-CN" sz="1600" dirty="0">
                <a:solidFill>
                  <a:srgbClr val="FFF6EC"/>
                </a:solidFill>
                <a:latin typeface="Nunito" panose="02000503030000020003" pitchFamily="2" charset="0"/>
              </a:rPr>
              <a:t>Use a creamy cleanser and a proper moisturizer.</a:t>
            </a:r>
          </a:p>
          <a:p>
            <a:pPr marL="285750" indent="-285750">
              <a:lnSpc>
                <a:spcPct val="150000"/>
              </a:lnSpc>
              <a:buFont typeface="Wingdings" panose="05000000000000000000" pitchFamily="2" charset="2"/>
              <a:buChar char="ü"/>
            </a:pPr>
            <a:r>
              <a:rPr lang="en-US" altLang="zh-CN" sz="1600" dirty="0">
                <a:solidFill>
                  <a:srgbClr val="FFF6EC"/>
                </a:solidFill>
                <a:latin typeface="Nunito" panose="02000503030000020003" pitchFamily="2" charset="0"/>
              </a:rPr>
              <a:t>Skip aggressive scrubs; they can make flakes worse.</a:t>
            </a:r>
          </a:p>
          <a:p>
            <a:pPr marL="285750" indent="-285750">
              <a:lnSpc>
                <a:spcPct val="150000"/>
              </a:lnSpc>
              <a:buFont typeface="Wingdings" panose="05000000000000000000" pitchFamily="2" charset="2"/>
              <a:buChar char="ü"/>
            </a:pPr>
            <a:r>
              <a:rPr lang="en-US" altLang="zh-CN" sz="1600" dirty="0">
                <a:solidFill>
                  <a:srgbClr val="FFF6EC"/>
                </a:solidFill>
                <a:latin typeface="Nunito" panose="02000503030000020003" pitchFamily="2" charset="0"/>
              </a:rPr>
              <a:t>Choose a hydrating, flexible base and tap—don’t drag.</a:t>
            </a:r>
          </a:p>
          <a:p>
            <a:pPr marL="285750" indent="-285750">
              <a:lnSpc>
                <a:spcPct val="150000"/>
              </a:lnSpc>
              <a:buFont typeface="Wingdings" panose="05000000000000000000" pitchFamily="2" charset="2"/>
              <a:buChar char="ü"/>
            </a:pPr>
            <a:r>
              <a:rPr lang="en-US" altLang="zh-CN" sz="1600" dirty="0">
                <a:solidFill>
                  <a:srgbClr val="FFF6EC"/>
                </a:solidFill>
                <a:latin typeface="Nunito" panose="02000503030000020003" pitchFamily="2" charset="0"/>
              </a:rPr>
              <a:t>Moisture first, glow second.</a:t>
            </a:r>
            <a:endParaRPr lang="zh-CN" altLang="en-US" sz="1600" dirty="0">
              <a:solidFill>
                <a:srgbClr val="FFF6EC"/>
              </a:solidFill>
              <a:latin typeface="Nunito" panose="02000503030000020003" pitchFamily="2" charset="0"/>
            </a:endParaRPr>
          </a:p>
        </p:txBody>
      </p:sp>
      <p:grpSp>
        <p:nvGrpSpPr>
          <p:cNvPr id="36" name="组合 35">
            <a:extLst>
              <a:ext uri="{FF2B5EF4-FFF2-40B4-BE49-F238E27FC236}">
                <a16:creationId xmlns:a16="http://schemas.microsoft.com/office/drawing/2014/main" id="{B367A4E0-53C8-4E0B-94A4-F7493EF3A83B}"/>
              </a:ext>
            </a:extLst>
          </p:cNvPr>
          <p:cNvGrpSpPr/>
          <p:nvPr/>
        </p:nvGrpSpPr>
        <p:grpSpPr>
          <a:xfrm>
            <a:off x="6827163" y="4322749"/>
            <a:ext cx="4338064" cy="1200329"/>
            <a:chOff x="6017522" y="4964099"/>
            <a:chExt cx="4338064" cy="1200329"/>
          </a:xfrm>
        </p:grpSpPr>
        <p:sp>
          <p:nvSpPr>
            <p:cNvPr id="34" name="Freeform 239">
              <a:extLst>
                <a:ext uri="{FF2B5EF4-FFF2-40B4-BE49-F238E27FC236}">
                  <a16:creationId xmlns:a16="http://schemas.microsoft.com/office/drawing/2014/main" id="{6D0BAF67-F828-4438-A53C-396CF474558C}"/>
                </a:ext>
              </a:extLst>
            </p:cNvPr>
            <p:cNvSpPr>
              <a:spLocks noEditPoints="1"/>
            </p:cNvSpPr>
            <p:nvPr/>
          </p:nvSpPr>
          <p:spPr bwMode="auto">
            <a:xfrm>
              <a:off x="6017522" y="5359232"/>
              <a:ext cx="375739" cy="410062"/>
            </a:xfrm>
            <a:custGeom>
              <a:avLst/>
              <a:gdLst>
                <a:gd name="T0" fmla="*/ 80 w 88"/>
                <a:gd name="T1" fmla="*/ 64 h 96"/>
                <a:gd name="T2" fmla="*/ 80 w 88"/>
                <a:gd name="T3" fmla="*/ 44 h 96"/>
                <a:gd name="T4" fmla="*/ 69 w 88"/>
                <a:gd name="T5" fmla="*/ 19 h 96"/>
                <a:gd name="T6" fmla="*/ 52 w 88"/>
                <a:gd name="T7" fmla="*/ 9 h 96"/>
                <a:gd name="T8" fmla="*/ 52 w 88"/>
                <a:gd name="T9" fmla="*/ 0 h 96"/>
                <a:gd name="T10" fmla="*/ 36 w 88"/>
                <a:gd name="T11" fmla="*/ 0 h 96"/>
                <a:gd name="T12" fmla="*/ 36 w 88"/>
                <a:gd name="T13" fmla="*/ 9 h 96"/>
                <a:gd name="T14" fmla="*/ 19 w 88"/>
                <a:gd name="T15" fmla="*/ 19 h 96"/>
                <a:gd name="T16" fmla="*/ 8 w 88"/>
                <a:gd name="T17" fmla="*/ 44 h 96"/>
                <a:gd name="T18" fmla="*/ 8 w 88"/>
                <a:gd name="T19" fmla="*/ 64 h 96"/>
                <a:gd name="T20" fmla="*/ 0 w 88"/>
                <a:gd name="T21" fmla="*/ 80 h 96"/>
                <a:gd name="T22" fmla="*/ 28 w 88"/>
                <a:gd name="T23" fmla="*/ 80 h 96"/>
                <a:gd name="T24" fmla="*/ 33 w 88"/>
                <a:gd name="T25" fmla="*/ 91 h 96"/>
                <a:gd name="T26" fmla="*/ 44 w 88"/>
                <a:gd name="T27" fmla="*/ 96 h 96"/>
                <a:gd name="T28" fmla="*/ 55 w 88"/>
                <a:gd name="T29" fmla="*/ 91 h 96"/>
                <a:gd name="T30" fmla="*/ 60 w 88"/>
                <a:gd name="T31" fmla="*/ 80 h 96"/>
                <a:gd name="T32" fmla="*/ 88 w 88"/>
                <a:gd name="T33" fmla="*/ 80 h 96"/>
                <a:gd name="T34" fmla="*/ 80 w 88"/>
                <a:gd name="T35" fmla="*/ 64 h 96"/>
                <a:gd name="T36" fmla="*/ 52 w 88"/>
                <a:gd name="T37" fmla="*/ 88 h 96"/>
                <a:gd name="T38" fmla="*/ 36 w 88"/>
                <a:gd name="T39" fmla="*/ 88 h 96"/>
                <a:gd name="T40" fmla="*/ 32 w 88"/>
                <a:gd name="T41" fmla="*/ 80 h 96"/>
                <a:gd name="T42" fmla="*/ 56 w 88"/>
                <a:gd name="T43" fmla="*/ 80 h 96"/>
                <a:gd name="T44" fmla="*/ 52 w 88"/>
                <a:gd name="T45" fmla="*/ 88 h 96"/>
                <a:gd name="T46" fmla="*/ 28 w 88"/>
                <a:gd name="T47" fmla="*/ 76 h 96"/>
                <a:gd name="T48" fmla="*/ 6 w 88"/>
                <a:gd name="T49" fmla="*/ 76 h 96"/>
                <a:gd name="T50" fmla="*/ 12 w 88"/>
                <a:gd name="T51" fmla="*/ 66 h 96"/>
                <a:gd name="T52" fmla="*/ 12 w 88"/>
                <a:gd name="T53" fmla="*/ 65 h 96"/>
                <a:gd name="T54" fmla="*/ 12 w 88"/>
                <a:gd name="T55" fmla="*/ 64 h 96"/>
                <a:gd name="T56" fmla="*/ 12 w 88"/>
                <a:gd name="T57" fmla="*/ 44 h 96"/>
                <a:gd name="T58" fmla="*/ 21 w 88"/>
                <a:gd name="T59" fmla="*/ 21 h 96"/>
                <a:gd name="T60" fmla="*/ 44 w 88"/>
                <a:gd name="T61" fmla="*/ 12 h 96"/>
                <a:gd name="T62" fmla="*/ 67 w 88"/>
                <a:gd name="T63" fmla="*/ 21 h 96"/>
                <a:gd name="T64" fmla="*/ 76 w 88"/>
                <a:gd name="T65" fmla="*/ 44 h 96"/>
                <a:gd name="T66" fmla="*/ 76 w 88"/>
                <a:gd name="T67" fmla="*/ 64 h 96"/>
                <a:gd name="T68" fmla="*/ 76 w 88"/>
                <a:gd name="T69" fmla="*/ 65 h 96"/>
                <a:gd name="T70" fmla="*/ 76 w 88"/>
                <a:gd name="T71" fmla="*/ 66 h 96"/>
                <a:gd name="T72" fmla="*/ 82 w 88"/>
                <a:gd name="T73" fmla="*/ 76 h 96"/>
                <a:gd name="T74" fmla="*/ 60 w 88"/>
                <a:gd name="T75" fmla="*/ 76 h 96"/>
                <a:gd name="T76" fmla="*/ 28 w 88"/>
                <a:gd name="T77" fmla="*/ 7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8" h="96">
                  <a:moveTo>
                    <a:pt x="80" y="64"/>
                  </a:moveTo>
                  <a:cubicBezTo>
                    <a:pt x="80" y="44"/>
                    <a:pt x="80" y="44"/>
                    <a:pt x="80" y="44"/>
                  </a:cubicBezTo>
                  <a:cubicBezTo>
                    <a:pt x="80" y="35"/>
                    <a:pt x="76" y="26"/>
                    <a:pt x="69" y="19"/>
                  </a:cubicBezTo>
                  <a:cubicBezTo>
                    <a:pt x="64" y="14"/>
                    <a:pt x="58" y="10"/>
                    <a:pt x="52" y="9"/>
                  </a:cubicBezTo>
                  <a:cubicBezTo>
                    <a:pt x="52" y="0"/>
                    <a:pt x="52" y="0"/>
                    <a:pt x="52" y="0"/>
                  </a:cubicBezTo>
                  <a:cubicBezTo>
                    <a:pt x="36" y="0"/>
                    <a:pt x="36" y="0"/>
                    <a:pt x="36" y="0"/>
                  </a:cubicBezTo>
                  <a:cubicBezTo>
                    <a:pt x="36" y="9"/>
                    <a:pt x="36" y="9"/>
                    <a:pt x="36" y="9"/>
                  </a:cubicBezTo>
                  <a:cubicBezTo>
                    <a:pt x="30" y="10"/>
                    <a:pt x="24" y="14"/>
                    <a:pt x="19" y="19"/>
                  </a:cubicBezTo>
                  <a:cubicBezTo>
                    <a:pt x="12" y="26"/>
                    <a:pt x="8" y="35"/>
                    <a:pt x="8" y="44"/>
                  </a:cubicBezTo>
                  <a:cubicBezTo>
                    <a:pt x="8" y="64"/>
                    <a:pt x="8" y="64"/>
                    <a:pt x="8" y="64"/>
                  </a:cubicBezTo>
                  <a:cubicBezTo>
                    <a:pt x="0" y="80"/>
                    <a:pt x="0" y="80"/>
                    <a:pt x="0" y="80"/>
                  </a:cubicBezTo>
                  <a:cubicBezTo>
                    <a:pt x="28" y="80"/>
                    <a:pt x="28" y="80"/>
                    <a:pt x="28" y="80"/>
                  </a:cubicBezTo>
                  <a:cubicBezTo>
                    <a:pt x="28" y="84"/>
                    <a:pt x="30" y="88"/>
                    <a:pt x="33" y="91"/>
                  </a:cubicBezTo>
                  <a:cubicBezTo>
                    <a:pt x="36" y="94"/>
                    <a:pt x="40" y="96"/>
                    <a:pt x="44" y="96"/>
                  </a:cubicBezTo>
                  <a:cubicBezTo>
                    <a:pt x="48" y="96"/>
                    <a:pt x="52" y="94"/>
                    <a:pt x="55" y="91"/>
                  </a:cubicBezTo>
                  <a:cubicBezTo>
                    <a:pt x="58" y="88"/>
                    <a:pt x="60" y="84"/>
                    <a:pt x="60" y="80"/>
                  </a:cubicBezTo>
                  <a:cubicBezTo>
                    <a:pt x="88" y="80"/>
                    <a:pt x="88" y="80"/>
                    <a:pt x="88" y="80"/>
                  </a:cubicBezTo>
                  <a:lnTo>
                    <a:pt x="80" y="64"/>
                  </a:lnTo>
                  <a:close/>
                  <a:moveTo>
                    <a:pt x="52" y="88"/>
                  </a:moveTo>
                  <a:cubicBezTo>
                    <a:pt x="48" y="93"/>
                    <a:pt x="40" y="93"/>
                    <a:pt x="36" y="88"/>
                  </a:cubicBezTo>
                  <a:cubicBezTo>
                    <a:pt x="33" y="86"/>
                    <a:pt x="32" y="83"/>
                    <a:pt x="32" y="80"/>
                  </a:cubicBezTo>
                  <a:cubicBezTo>
                    <a:pt x="56" y="80"/>
                    <a:pt x="56" y="80"/>
                    <a:pt x="56" y="80"/>
                  </a:cubicBezTo>
                  <a:cubicBezTo>
                    <a:pt x="56" y="83"/>
                    <a:pt x="55" y="86"/>
                    <a:pt x="52" y="88"/>
                  </a:cubicBezTo>
                  <a:close/>
                  <a:moveTo>
                    <a:pt x="28" y="76"/>
                  </a:moveTo>
                  <a:cubicBezTo>
                    <a:pt x="6" y="76"/>
                    <a:pt x="6" y="76"/>
                    <a:pt x="6" y="76"/>
                  </a:cubicBezTo>
                  <a:cubicBezTo>
                    <a:pt x="12" y="66"/>
                    <a:pt x="12" y="66"/>
                    <a:pt x="12" y="66"/>
                  </a:cubicBezTo>
                  <a:cubicBezTo>
                    <a:pt x="12" y="65"/>
                    <a:pt x="12" y="65"/>
                    <a:pt x="12" y="65"/>
                  </a:cubicBezTo>
                  <a:cubicBezTo>
                    <a:pt x="12" y="64"/>
                    <a:pt x="12" y="64"/>
                    <a:pt x="12" y="64"/>
                  </a:cubicBezTo>
                  <a:cubicBezTo>
                    <a:pt x="12" y="44"/>
                    <a:pt x="12" y="44"/>
                    <a:pt x="12" y="44"/>
                  </a:cubicBezTo>
                  <a:cubicBezTo>
                    <a:pt x="12" y="35"/>
                    <a:pt x="15" y="27"/>
                    <a:pt x="21" y="21"/>
                  </a:cubicBezTo>
                  <a:cubicBezTo>
                    <a:pt x="27" y="15"/>
                    <a:pt x="35" y="12"/>
                    <a:pt x="44" y="12"/>
                  </a:cubicBezTo>
                  <a:cubicBezTo>
                    <a:pt x="53" y="12"/>
                    <a:pt x="61" y="15"/>
                    <a:pt x="67" y="21"/>
                  </a:cubicBezTo>
                  <a:cubicBezTo>
                    <a:pt x="73" y="27"/>
                    <a:pt x="76" y="35"/>
                    <a:pt x="76" y="44"/>
                  </a:cubicBezTo>
                  <a:cubicBezTo>
                    <a:pt x="76" y="64"/>
                    <a:pt x="76" y="64"/>
                    <a:pt x="76" y="64"/>
                  </a:cubicBezTo>
                  <a:cubicBezTo>
                    <a:pt x="76" y="65"/>
                    <a:pt x="76" y="65"/>
                    <a:pt x="76" y="65"/>
                  </a:cubicBezTo>
                  <a:cubicBezTo>
                    <a:pt x="76" y="66"/>
                    <a:pt x="76" y="66"/>
                    <a:pt x="76" y="66"/>
                  </a:cubicBezTo>
                  <a:cubicBezTo>
                    <a:pt x="82" y="76"/>
                    <a:pt x="82" y="76"/>
                    <a:pt x="82" y="76"/>
                  </a:cubicBezTo>
                  <a:cubicBezTo>
                    <a:pt x="60" y="76"/>
                    <a:pt x="60" y="76"/>
                    <a:pt x="60" y="76"/>
                  </a:cubicBezTo>
                  <a:lnTo>
                    <a:pt x="28" y="7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文本框 34">
              <a:extLst>
                <a:ext uri="{FF2B5EF4-FFF2-40B4-BE49-F238E27FC236}">
                  <a16:creationId xmlns:a16="http://schemas.microsoft.com/office/drawing/2014/main" id="{75F811D6-9157-4B10-AE8E-A66336EEAD18}"/>
                </a:ext>
              </a:extLst>
            </p:cNvPr>
            <p:cNvSpPr txBox="1"/>
            <p:nvPr/>
          </p:nvSpPr>
          <p:spPr>
            <a:xfrm>
              <a:off x="6533799" y="4964099"/>
              <a:ext cx="3821787" cy="1200329"/>
            </a:xfrm>
            <a:prstGeom prst="rect">
              <a:avLst/>
            </a:prstGeom>
            <a:noFill/>
          </p:spPr>
          <p:txBody>
            <a:bodyPr wrap="square">
              <a:spAutoFit/>
            </a:bodyPr>
            <a:lstStyle/>
            <a:p>
              <a:pPr algn="just"/>
              <a:r>
                <a:rPr lang="en-US" altLang="zh-CN" b="1" i="0" dirty="0">
                  <a:solidFill>
                    <a:srgbClr val="FFC000"/>
                  </a:solidFill>
                  <a:effectLst/>
                  <a:latin typeface="Nunito" panose="02000503030000020003" pitchFamily="2" charset="0"/>
                </a:rPr>
                <a:t>skin type can shift with climate, hormones, and stress. </a:t>
              </a:r>
            </a:p>
            <a:p>
              <a:pPr algn="just"/>
              <a:r>
                <a:rPr lang="en-US" altLang="zh-CN" b="1" i="0" dirty="0">
                  <a:solidFill>
                    <a:srgbClr val="FFC000"/>
                  </a:solidFill>
                  <a:effectLst/>
                  <a:latin typeface="Nunito" panose="02000503030000020003" pitchFamily="2" charset="0"/>
                </a:rPr>
                <a:t>Re-check the basics every few months.</a:t>
              </a:r>
            </a:p>
          </p:txBody>
        </p:sp>
      </p:grpSp>
    </p:spTree>
    <p:extLst>
      <p:ext uri="{BB962C8B-B14F-4D97-AF65-F5344CB8AC3E}">
        <p14:creationId xmlns:p14="http://schemas.microsoft.com/office/powerpoint/2010/main" val="3488163541"/>
      </p:ext>
    </p:extLst>
  </p:cSld>
  <p:clrMapOvr>
    <a:masterClrMapping/>
  </p:clrMapOvr>
  <p:transition spd="slow" advClick="0">
    <p:fade/>
  </p:transition>
</p:sld>
</file>

<file path=ppt/tags/tag1.xml><?xml version="1.0" encoding="utf-8"?>
<p:tagLst xmlns:a="http://schemas.openxmlformats.org/drawingml/2006/main" xmlns:r="http://schemas.openxmlformats.org/officeDocument/2006/relationships" xmlns:p="http://schemas.openxmlformats.org/presentationml/2006/main">
  <p:tag name="PA" val="v3.0.1"/>
</p:tagLst>
</file>

<file path=ppt/tags/tag2.xml><?xml version="1.0" encoding="utf-8"?>
<p:tagLst xmlns:a="http://schemas.openxmlformats.org/drawingml/2006/main" xmlns:r="http://schemas.openxmlformats.org/officeDocument/2006/relationships" xmlns:p="http://schemas.openxmlformats.org/presentationml/2006/main">
  <p:tag name="PA" val="v3.0.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alpha val="28000"/>
          </a:schemeClr>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5586</Words>
  <Application>Microsoft Office PowerPoint</Application>
  <PresentationFormat>宽屏</PresentationFormat>
  <Paragraphs>793</Paragraphs>
  <Slides>45</Slides>
  <Notes>38</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45</vt:i4>
      </vt:variant>
    </vt:vector>
  </HeadingPairs>
  <TitlesOfParts>
    <vt:vector size="62" baseType="lpstr">
      <vt:lpstr>.萍方-简</vt:lpstr>
      <vt:lpstr>-apple-system</vt:lpstr>
      <vt:lpstr>Aptos</vt:lpstr>
      <vt:lpstr>苹方 常规</vt:lpstr>
      <vt:lpstr>苹方 粗体</vt:lpstr>
      <vt:lpstr>苹方 特粗</vt:lpstr>
      <vt:lpstr>苹方 中等</vt:lpstr>
      <vt:lpstr>思源黑体 CN Regular</vt:lpstr>
      <vt:lpstr>微软雅黑</vt:lpstr>
      <vt:lpstr>Arial</vt:lpstr>
      <vt:lpstr>Calibri</vt:lpstr>
      <vt:lpstr>Calibri Light</vt:lpstr>
      <vt:lpstr>Nunito</vt:lpstr>
      <vt:lpstr>Playfair Display</vt:lpstr>
      <vt:lpstr>Playfair Display Black</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时尚大气化妆培训教程.pptx</dc:title>
  <dc:creator/>
  <cp:lastModifiedBy/>
  <cp:revision>2</cp:revision>
  <dcterms:created xsi:type="dcterms:W3CDTF">2018-03-12T07:48:00Z</dcterms:created>
  <dcterms:modified xsi:type="dcterms:W3CDTF">2026-08-11T22:02:19Z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2052-10.1.0.7346</vt:lpwstr>
  </property>
</Properties>
</file>